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1456" r:id="rId4"/>
    <p:sldId id="1457" r:id="rId5"/>
    <p:sldId id="1458" r:id="rId6"/>
    <p:sldId id="1393" r:id="rId7"/>
    <p:sldId id="1394" r:id="rId8"/>
    <p:sldId id="1395" r:id="rId9"/>
    <p:sldId id="1396" r:id="rId10"/>
    <p:sldId id="1397" r:id="rId12"/>
    <p:sldId id="1398" r:id="rId13"/>
    <p:sldId id="1399" r:id="rId14"/>
    <p:sldId id="1400" r:id="rId15"/>
    <p:sldId id="1401" r:id="rId16"/>
    <p:sldId id="1402" r:id="rId17"/>
    <p:sldId id="1403" r:id="rId18"/>
    <p:sldId id="1404" r:id="rId19"/>
    <p:sldId id="1405" r:id="rId20"/>
    <p:sldId id="1406" r:id="rId21"/>
    <p:sldId id="1407" r:id="rId22"/>
    <p:sldId id="1408" r:id="rId23"/>
    <p:sldId id="1409" r:id="rId24"/>
    <p:sldId id="1410" r:id="rId25"/>
    <p:sldId id="1411" r:id="rId26"/>
    <p:sldId id="1412" r:id="rId27"/>
    <p:sldId id="1413" r:id="rId28"/>
    <p:sldId id="1414" r:id="rId29"/>
    <p:sldId id="1415" r:id="rId30"/>
    <p:sldId id="1416" r:id="rId31"/>
    <p:sldId id="1459" r:id="rId32"/>
    <p:sldId id="1418" r:id="rId33"/>
    <p:sldId id="1419" r:id="rId34"/>
    <p:sldId id="1460" r:id="rId35"/>
    <p:sldId id="1421" r:id="rId36"/>
    <p:sldId id="1422" r:id="rId37"/>
    <p:sldId id="1423" r:id="rId38"/>
    <p:sldId id="1424" r:id="rId39"/>
    <p:sldId id="1425" r:id="rId40"/>
    <p:sldId id="1426" r:id="rId41"/>
    <p:sldId id="1427" r:id="rId42"/>
    <p:sldId id="1428" r:id="rId43"/>
    <p:sldId id="1429" r:id="rId44"/>
    <p:sldId id="1430" r:id="rId45"/>
    <p:sldId id="1431" r:id="rId46"/>
    <p:sldId id="1432" r:id="rId47"/>
    <p:sldId id="1433" r:id="rId48"/>
    <p:sldId id="1434" r:id="rId49"/>
    <p:sldId id="1435" r:id="rId50"/>
    <p:sldId id="1436" r:id="rId51"/>
    <p:sldId id="1437" r:id="rId52"/>
    <p:sldId id="1438" r:id="rId53"/>
    <p:sldId id="1439" r:id="rId54"/>
    <p:sldId id="1440" r:id="rId55"/>
    <p:sldId id="1461" r:id="rId5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8A0554"/>
    <a:srgbClr val="E507A4"/>
    <a:srgbClr val="F943C8"/>
    <a:srgbClr val="035389"/>
    <a:srgbClr val="E7EBF3"/>
    <a:srgbClr val="FC85E4"/>
    <a:srgbClr val="FB78D1"/>
    <a:srgbClr val="F83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/>
    <p:restoredTop sz="94682"/>
  </p:normalViewPr>
  <p:slideViewPr>
    <p:cSldViewPr showGuides="1">
      <p:cViewPr varScale="1">
        <p:scale>
          <a:sx n="103" d="100"/>
          <a:sy n="103" d="100"/>
        </p:scale>
        <p:origin x="-690" y="-96"/>
      </p:cViewPr>
      <p:guideLst>
        <p:guide orient="horz" pos="2580"/>
        <p:guide pos="3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页眉占位符 501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79" name="日期占位符 50178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13316" name="幻灯片图像占位符 50179"/>
          <p:cNvSpPr>
            <a:spLocks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文本占位符 50180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0182" name="页脚占位符 5018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83" name="灯片编号占位符 50182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6" y="2108201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1126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4763" y="6229350"/>
            <a:ext cx="12204700" cy="635000"/>
            <a:chOff x="-12" y="9790"/>
            <a:chExt cx="19220" cy="1000"/>
          </a:xfrm>
        </p:grpSpPr>
        <p:pic>
          <p:nvPicPr>
            <p:cNvPr id="5123" name="图片 6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" y="9790"/>
              <a:ext cx="15841" cy="9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7" descr="图片3"/>
            <p:cNvPicPr>
              <a:picLocks noChangeAspect="1"/>
            </p:cNvPicPr>
            <p:nvPr userDrawn="1"/>
          </p:nvPicPr>
          <p:blipFill>
            <a:blip r:embed="rId2"/>
            <a:srcRect l="49672" t="1527" r="-278" b="-1527"/>
            <a:stretch>
              <a:fillRect/>
            </a:stretch>
          </p:blipFill>
          <p:spPr>
            <a:xfrm>
              <a:off x="11192" y="9790"/>
              <a:ext cx="8016" cy="100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7"/>
          <p:cNvGrpSpPr/>
          <p:nvPr/>
        </p:nvGrpSpPr>
        <p:grpSpPr>
          <a:xfrm>
            <a:off x="0" y="-26987"/>
            <a:ext cx="12193588" cy="855662"/>
            <a:chOff x="0" y="-27384"/>
            <a:chExt cx="12194540" cy="1135952"/>
          </a:xfrm>
        </p:grpSpPr>
        <p:pic>
          <p:nvPicPr>
            <p:cNvPr id="6147" name="图片 8"/>
            <p:cNvPicPr>
              <a:picLocks noChangeAspect="1"/>
            </p:cNvPicPr>
            <p:nvPr/>
          </p:nvPicPr>
          <p:blipFill>
            <a:blip r:embed="rId2"/>
            <a:srcRect t="19643" b="67932"/>
            <a:stretch>
              <a:fillRect/>
            </a:stretch>
          </p:blipFill>
          <p:spPr>
            <a:xfrm>
              <a:off x="0" y="-27384"/>
              <a:ext cx="12192000" cy="10136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0" y="352484"/>
              <a:ext cx="12192000" cy="756084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0" y="208468"/>
              <a:ext cx="12192000" cy="504056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9" y="166697"/>
            <a:ext cx="11022223" cy="47144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4"/>
          <p:cNvPicPr>
            <a:picLocks noChangeAspect="1"/>
          </p:cNvPicPr>
          <p:nvPr/>
        </p:nvPicPr>
        <p:blipFill>
          <a:blip r:embed="rId2"/>
          <a:srcRect t="19643" b="67932"/>
          <a:stretch>
            <a:fillRect/>
          </a:stretch>
        </p:blipFill>
        <p:spPr>
          <a:xfrm>
            <a:off x="0" y="-26987"/>
            <a:ext cx="1219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0" y="258763"/>
            <a:ext cx="12192000" cy="5699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88" y="150813"/>
            <a:ext cx="12192000" cy="3794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981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73730"/>
            <a:ext cx="5157787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981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3730"/>
            <a:ext cx="5183188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05" y="150195"/>
            <a:ext cx="11013989" cy="48585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76487" y="379931"/>
            <a:ext cx="10839026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Chapter 15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Documentary Credit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3"/>
          <p:cNvSpPr>
            <a:spLocks noGrp="1"/>
          </p:cNvSpPr>
          <p:nvPr>
            <p:ph type="title"/>
          </p:nvPr>
        </p:nvSpPr>
        <p:spPr>
          <a:xfrm>
            <a:off x="0" y="446088"/>
            <a:ext cx="9510713" cy="800100"/>
          </a:xfrm>
          <a:ln/>
        </p:spPr>
        <p:txBody>
          <a:bodyPr lIns="91440" tIns="45720" rIns="91440" bIns="45720" anchor="b"/>
          <a:p>
            <a:pPr algn="ctr"/>
            <a:r>
              <a:rPr lang="en-US" altLang="zh-CN" sz="3600">
                <a:solidFill>
                  <a:srgbClr val="232526"/>
                </a:solidFill>
              </a:rPr>
              <a:t>Triangular Contractual Arrangement</a:t>
            </a:r>
            <a:endParaRPr lang="en-US" altLang="zh-CN" sz="3600">
              <a:solidFill>
                <a:srgbClr val="232526"/>
              </a:solidFill>
            </a:endParaRPr>
          </a:p>
        </p:txBody>
      </p:sp>
      <p:sp>
        <p:nvSpPr>
          <p:cNvPr id="188418" name="文本框 188417"/>
          <p:cNvSpPr txBox="1"/>
          <p:nvPr/>
        </p:nvSpPr>
        <p:spPr>
          <a:xfrm>
            <a:off x="1608138" y="1827213"/>
            <a:ext cx="314960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Applicant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(Importer)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</p:txBody>
      </p:sp>
      <p:sp>
        <p:nvSpPr>
          <p:cNvPr id="188419" name="文本框 188418"/>
          <p:cNvSpPr txBox="1"/>
          <p:nvPr/>
        </p:nvSpPr>
        <p:spPr>
          <a:xfrm>
            <a:off x="7500938" y="1827213"/>
            <a:ext cx="304800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Beneficiary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(Exporter)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</p:txBody>
      </p:sp>
      <p:sp>
        <p:nvSpPr>
          <p:cNvPr id="188420" name="文本框 188419"/>
          <p:cNvSpPr txBox="1"/>
          <p:nvPr/>
        </p:nvSpPr>
        <p:spPr>
          <a:xfrm>
            <a:off x="4656138" y="5383213"/>
            <a:ext cx="28448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Issuing Bank</a:t>
            </a:r>
            <a:endParaRPr lang="en-US" altLang="zh-CN" sz="3735" b="1" noProof="1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1" name="直接连接符 188420"/>
          <p:cNvSpPr/>
          <p:nvPr/>
        </p:nvSpPr>
        <p:spPr>
          <a:xfrm>
            <a:off x="4757738" y="2538413"/>
            <a:ext cx="2540000" cy="0"/>
          </a:xfrm>
          <a:prstGeom prst="line">
            <a:avLst/>
          </a:prstGeom>
          <a:ln w="190500" cap="flat" cmpd="sng">
            <a:solidFill>
              <a:srgbClr val="8A0554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anchor="t"/>
          <a:p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2" name="直接连接符 188421"/>
          <p:cNvSpPr/>
          <p:nvPr/>
        </p:nvSpPr>
        <p:spPr>
          <a:xfrm>
            <a:off x="3233738" y="3554413"/>
            <a:ext cx="1219200" cy="1727200"/>
          </a:xfrm>
          <a:prstGeom prst="line">
            <a:avLst/>
          </a:prstGeom>
          <a:ln w="190500" cap="flat" cmpd="sng">
            <a:solidFill>
              <a:srgbClr val="8A0554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anchor="t"/>
          <a:p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3" name="直接连接符 188422"/>
          <p:cNvSpPr/>
          <p:nvPr/>
        </p:nvSpPr>
        <p:spPr>
          <a:xfrm flipH="1">
            <a:off x="7805738" y="3554413"/>
            <a:ext cx="1219200" cy="1828800"/>
          </a:xfrm>
          <a:prstGeom prst="line">
            <a:avLst/>
          </a:prstGeom>
          <a:ln w="190500" cap="flat" cmpd="sng">
            <a:solidFill>
              <a:srgbClr val="8A0554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anchor="t"/>
          <a:p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24" name="文本框 188423"/>
          <p:cNvSpPr txBox="1"/>
          <p:nvPr/>
        </p:nvSpPr>
        <p:spPr>
          <a:xfrm>
            <a:off x="4838700" y="1827213"/>
            <a:ext cx="2641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Sales Contract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8425" name="文本框 188424"/>
          <p:cNvSpPr txBox="1"/>
          <p:nvPr/>
        </p:nvSpPr>
        <p:spPr>
          <a:xfrm>
            <a:off x="1404938" y="4164013"/>
            <a:ext cx="21336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Application for L/C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8426" name="文本框 188425"/>
          <p:cNvSpPr txBox="1"/>
          <p:nvPr/>
        </p:nvSpPr>
        <p:spPr>
          <a:xfrm>
            <a:off x="8618538" y="4367213"/>
            <a:ext cx="7826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L/C</a:t>
            </a:r>
            <a:endParaRPr lang="en-US" altLang="zh-CN" sz="2665" b="1" noProof="1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7" name="图片 4" descr="office6\wpsassist\cache\A000220150321I84PPIC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9613" y="5329238"/>
            <a:ext cx="966787" cy="96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/>
      <p:bldP spid="188420" grpId="0"/>
      <p:bldP spid="188424" grpId="0"/>
      <p:bldP spid="188425" grpId="0"/>
      <p:bldP spid="1884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593725" y="269875"/>
            <a:ext cx="4822825" cy="827088"/>
          </a:xfrm>
          <a:ln/>
        </p:spPr>
        <p:txBody>
          <a:bodyPr lIns="91440" tIns="45720" rIns="91440" bIns="45720" anchor="b"/>
          <a:p>
            <a:r>
              <a:rPr lang="en-US" altLang="zh-CN">
                <a:solidFill>
                  <a:srgbClr val="8A0554"/>
                </a:solidFill>
              </a:rPr>
              <a:t>Other Parties Involved</a:t>
            </a:r>
            <a:endParaRPr lang="en-US" altLang="zh-CN">
              <a:solidFill>
                <a:srgbClr val="8A0554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4538" y="920750"/>
            <a:ext cx="8710612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20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p"/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Advising Bank			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通知行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57200" indent="-457200">
              <a:lnSpc>
                <a:spcPct val="20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p"/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Negotiating Bank			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议付行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57200" indent="-457200">
              <a:lnSpc>
                <a:spcPct val="20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p"/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Confirming Bank			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保兑行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57200" indent="-457200">
              <a:lnSpc>
                <a:spcPct val="20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p"/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Paying Bank				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付款行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457200" indent="-457200">
              <a:lnSpc>
                <a:spcPct val="20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p"/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Reimbursing Bank		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偿付行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5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-12700" y="4763"/>
            <a:ext cx="12204700" cy="1014412"/>
          </a:xfrm>
          <a:prstGeom prst="rect">
            <a:avLst/>
          </a:prstGeom>
          <a:solidFill>
            <a:srgbClr val="8A0554"/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Paying Bank VS. Reimbursing Bank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1100" y="1423988"/>
            <a:ext cx="9829800" cy="1211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Every 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credit</a:t>
            </a:r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has its Paying Bank,</a:t>
            </a:r>
            <a:endParaRPr lang="zh-CN" altLang="en-US" sz="2800" b="1">
              <a:solidFill>
                <a:srgbClr val="232526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but not every 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credit</a:t>
            </a:r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has its Reimbursing Bank.</a:t>
            </a:r>
            <a:endParaRPr lang="zh-CN" altLang="en-US" sz="2800" b="1" dirty="0">
              <a:solidFill>
                <a:srgbClr val="232526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52488" y="3038475"/>
          <a:ext cx="10399713" cy="2819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200015"/>
                <a:gridCol w="5199380"/>
              </a:tblGrid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Paying Bank</a:t>
                      </a:r>
                      <a:endParaRPr lang="en-US" altLang="zh-CN" sz="2800" b="1"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>
                    <a:solidFill>
                      <a:srgbClr val="8A055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Reimbursing Bank</a:t>
                      </a:r>
                      <a:endParaRPr lang="en-US" altLang="zh-CN" sz="2800" b="1"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>
                    <a:solidFill>
                      <a:srgbClr val="8A0554"/>
                    </a:solidFill>
                  </a:tcPr>
                </a:tc>
              </a:tr>
              <a:tr h="11569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Drawee Bank</a:t>
                      </a:r>
                      <a:endParaRPr lang="en-US" altLang="zh-CN" sz="28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usu.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 the</a:t>
                      </a:r>
                      <a:r>
                        <a:rPr lang="en-US" altLang="zh-CN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 Issuing Bank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 itself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Clearing Bank</a:t>
                      </a:r>
                      <a:endParaRPr lang="en-US" altLang="zh-CN" sz="28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1073785">
                <a:tc>
                  <a:txBody>
                    <a:bodyPr/>
                    <a:p>
                      <a:pPr marL="0" lvl="1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should check the documents against credit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sym typeface="Arial" panose="020B0604020202020204" pitchFamily="34" charset="0"/>
                        </a:rPr>
                        <a:t>has no responsibility to check the documents against credit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0013" name="文本框 170012"/>
          <p:cNvSpPr txBox="1"/>
          <p:nvPr/>
        </p:nvSpPr>
        <p:spPr>
          <a:xfrm>
            <a:off x="5122863" y="941388"/>
            <a:ext cx="1922462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S/C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554163" y="1230313"/>
            <a:ext cx="2608263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Applicant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550988" y="4589463"/>
            <a:ext cx="2630488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Issuing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827963" y="4592638"/>
            <a:ext cx="2755900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Advising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179888" y="4911725"/>
            <a:ext cx="36464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7812088" y="1222375"/>
            <a:ext cx="2778125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Beneficiary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164013" y="1516063"/>
            <a:ext cx="3648075" cy="95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535988" y="2255838"/>
            <a:ext cx="3175" cy="231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339975" y="2284413"/>
            <a:ext cx="6350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2747963" y="2284413"/>
            <a:ext cx="6350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9217025" y="2284413"/>
            <a:ext cx="7938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164013" y="1820863"/>
            <a:ext cx="938213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102225" y="1709738"/>
            <a:ext cx="1790700" cy="384175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865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Shipping Line</a:t>
            </a:r>
            <a:endParaRPr lang="en-US" altLang="zh-CN" sz="1865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148138" y="1997075"/>
            <a:ext cx="958850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852025" y="2284413"/>
            <a:ext cx="4763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181475" y="5172075"/>
            <a:ext cx="36464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891338" y="1958975"/>
            <a:ext cx="936625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856413" y="1806575"/>
            <a:ext cx="962025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206875" y="5453063"/>
            <a:ext cx="36449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186113" y="2284413"/>
            <a:ext cx="6350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570288" y="2284413"/>
            <a:ext cx="6350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文本框 1"/>
          <p:cNvSpPr txBox="1"/>
          <p:nvPr/>
        </p:nvSpPr>
        <p:spPr>
          <a:xfrm>
            <a:off x="1746250" y="574675"/>
            <a:ext cx="22415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</a:rPr>
              <a:t>Importer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7671" name="文本框 2"/>
          <p:cNvSpPr txBox="1"/>
          <p:nvPr/>
        </p:nvSpPr>
        <p:spPr>
          <a:xfrm>
            <a:off x="8080375" y="574675"/>
            <a:ext cx="22415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</a:rPr>
              <a:t>Exporter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3" grpId="0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25"/>
          <p:cNvSpPr>
            <a:spLocks noGrp="1"/>
          </p:cNvSpPr>
          <p:nvPr>
            <p:ph type="title"/>
          </p:nvPr>
        </p:nvSpPr>
        <p:spPr>
          <a:xfrm>
            <a:off x="438150" y="288925"/>
            <a:ext cx="9112250" cy="871538"/>
          </a:xfrm>
          <a:ln/>
        </p:spPr>
        <p:txBody>
          <a:bodyPr lIns="91440" tIns="45720" rIns="91440" bIns="45720" anchor="b"/>
          <a:p>
            <a:r>
              <a:rPr lang="en-US" altLang="zh-CN" sz="4000">
                <a:solidFill>
                  <a:srgbClr val="8A0554"/>
                </a:solidFill>
              </a:rPr>
              <a:t>If the credit is negotiable</a:t>
            </a:r>
            <a:endParaRPr lang="en-US" altLang="zh-CN" sz="4000">
              <a:solidFill>
                <a:srgbClr val="8A0554"/>
              </a:solidFill>
            </a:endParaRPr>
          </a:p>
        </p:txBody>
      </p:sp>
      <p:sp>
        <p:nvSpPr>
          <p:cNvPr id="170013" name="文本框 170012"/>
          <p:cNvSpPr txBox="1"/>
          <p:nvPr/>
        </p:nvSpPr>
        <p:spPr>
          <a:xfrm>
            <a:off x="5081588" y="1160463"/>
            <a:ext cx="1922462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S/C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512888" y="1450975"/>
            <a:ext cx="2608263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Applicant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509713" y="4810125"/>
            <a:ext cx="2630488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Issuing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272338" y="4810125"/>
            <a:ext cx="4043363" cy="11318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Advising Bank /Negotiating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7770813" y="1441450"/>
            <a:ext cx="2778125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Beneficiary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122738" y="1736725"/>
            <a:ext cx="3648075" cy="793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494713" y="2474913"/>
            <a:ext cx="3175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298700" y="2505075"/>
            <a:ext cx="6350" cy="2301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2706688" y="2505075"/>
            <a:ext cx="6350" cy="231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9175750" y="2505075"/>
            <a:ext cx="7938" cy="2301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122738" y="2041525"/>
            <a:ext cx="938213" cy="3175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060950" y="1928813"/>
            <a:ext cx="1790700" cy="385763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865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Shipping Line</a:t>
            </a:r>
            <a:endParaRPr lang="en-US" altLang="zh-CN" sz="1865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106863" y="2216150"/>
            <a:ext cx="958850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810750" y="2505075"/>
            <a:ext cx="4763" cy="2314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4140200" y="5384800"/>
            <a:ext cx="31353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850063" y="2178050"/>
            <a:ext cx="936625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815138" y="2025650"/>
            <a:ext cx="962025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165600" y="5673725"/>
            <a:ext cx="31099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144838" y="2505075"/>
            <a:ext cx="6350" cy="2301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529013" y="2505075"/>
            <a:ext cx="6350" cy="231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4167188" y="5097463"/>
            <a:ext cx="31099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3" grpId="0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495300" y="420688"/>
            <a:ext cx="9115425" cy="800100"/>
          </a:xfrm>
          <a:ln/>
        </p:spPr>
        <p:txBody>
          <a:bodyPr lIns="91440" tIns="45720" rIns="91440" bIns="45720" anchor="b"/>
          <a:p>
            <a:r>
              <a:rPr lang="en-US" altLang="zh-CN" sz="3600">
                <a:solidFill>
                  <a:srgbClr val="8A0554"/>
                </a:solidFill>
              </a:rPr>
              <a:t>Basic Types of L/C</a:t>
            </a:r>
            <a:endParaRPr lang="en-US" altLang="zh-CN" sz="3600">
              <a:solidFill>
                <a:srgbClr val="8A0554"/>
              </a:solidFill>
            </a:endParaRPr>
          </a:p>
        </p:txBody>
      </p:sp>
      <p:sp>
        <p:nvSpPr>
          <p:cNvPr id="224259" name="文本框 224258"/>
          <p:cNvSpPr txBox="1"/>
          <p:nvPr/>
        </p:nvSpPr>
        <p:spPr>
          <a:xfrm>
            <a:off x="2133600" y="1914525"/>
            <a:ext cx="79248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2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sym typeface="黑体" panose="02010609060101010101" pitchFamily="49" charset="-122"/>
              </a:rPr>
              <a:t>Irrevocable</a:t>
            </a:r>
            <a:r>
              <a:rPr lang="en-US" altLang="zh-CN" sz="4000" b="1">
                <a:solidFill>
                  <a:schemeClr val="accent1"/>
                </a:solidFill>
                <a:latin typeface="Comic Sans MS" panose="030F0702030302020204" charset="0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232526"/>
                </a:solidFill>
                <a:latin typeface="Comic Sans MS" panose="030F0702030302020204" charset="0"/>
                <a:sym typeface="黑体" panose="02010609060101010101" pitchFamily="49" charset="-122"/>
              </a:rPr>
              <a:t>or</a:t>
            </a:r>
            <a:r>
              <a:rPr lang="en-US" altLang="zh-CN" sz="4000" b="1">
                <a:solidFill>
                  <a:schemeClr val="accent1"/>
                </a:solidFill>
                <a:latin typeface="Comic Sans MS" panose="030F0702030302020204" charset="0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Revocable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24262" name="文本框 224261"/>
          <p:cNvSpPr txBox="1"/>
          <p:nvPr/>
        </p:nvSpPr>
        <p:spPr>
          <a:xfrm>
            <a:off x="1016000" y="3556000"/>
            <a:ext cx="10160000" cy="2232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A credit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irrevocable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 even if there is no indication to that effect.</a:t>
            </a:r>
            <a:endParaRPr lang="en-US" altLang="zh-CN" sz="3600" b="1">
              <a:solidFill>
                <a:srgbClr val="232526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n-US" altLang="zh-CN" sz="2800" b="1" i="1">
                <a:solidFill>
                  <a:srgbClr val="232526"/>
                </a:solidFill>
                <a:latin typeface="Times New Roman" panose="02020603050405020304" pitchFamily="18" charset="0"/>
              </a:rPr>
              <a:t>Article 3, UCP 600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75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  <p:bldP spid="224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509588" y="434975"/>
            <a:ext cx="9115425" cy="800100"/>
          </a:xfrm>
          <a:ln/>
        </p:spPr>
        <p:txBody>
          <a:bodyPr lIns="91440" tIns="45720" rIns="91440" bIns="45720" anchor="b"/>
          <a:p>
            <a:r>
              <a:rPr lang="en-US" altLang="zh-CN" sz="3600">
                <a:solidFill>
                  <a:srgbClr val="8A0554"/>
                </a:solidFill>
              </a:rPr>
              <a:t>Basic Types of L/C</a:t>
            </a:r>
            <a:endParaRPr lang="en-US" altLang="zh-CN" sz="3600">
              <a:solidFill>
                <a:srgbClr val="8A0554"/>
              </a:solidFill>
            </a:endParaRPr>
          </a:p>
        </p:txBody>
      </p:sp>
      <p:sp>
        <p:nvSpPr>
          <p:cNvPr id="224259" name="文本框 224258"/>
          <p:cNvSpPr txBox="1"/>
          <p:nvPr/>
        </p:nvSpPr>
        <p:spPr>
          <a:xfrm>
            <a:off x="2133600" y="2409825"/>
            <a:ext cx="79248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2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sym typeface="黑体" panose="02010609060101010101" pitchFamily="49" charset="-122"/>
              </a:rPr>
              <a:t>Clean</a:t>
            </a:r>
            <a:r>
              <a:rPr lang="en-US" altLang="zh-CN" sz="4000" b="1">
                <a:solidFill>
                  <a:schemeClr val="accent1"/>
                </a:solidFill>
                <a:latin typeface="Comic Sans MS" panose="030F0702030302020204" charset="0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232526"/>
                </a:solidFill>
                <a:latin typeface="Comic Sans MS" panose="030F0702030302020204" charset="0"/>
                <a:sym typeface="黑体" panose="02010609060101010101" pitchFamily="49" charset="-122"/>
              </a:rPr>
              <a:t>or</a:t>
            </a:r>
            <a:r>
              <a:rPr lang="en-US" altLang="zh-CN" sz="4000" b="1">
                <a:solidFill>
                  <a:schemeClr val="accent1"/>
                </a:solidFill>
                <a:latin typeface="Comic Sans MS" panose="030F0702030302020204" charset="0"/>
                <a:sym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Documentary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25285" name="文本框 225284"/>
          <p:cNvSpPr txBox="1"/>
          <p:nvPr/>
        </p:nvSpPr>
        <p:spPr>
          <a:xfrm>
            <a:off x="609600" y="4022725"/>
            <a:ext cx="10972800" cy="8302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algn="ctr"/>
            <a:r>
              <a:rPr lang="en-US" altLang="zh-CN" sz="4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Irrevocable Documentary Credit</a:t>
            </a:r>
            <a:endParaRPr lang="en-US" altLang="zh-CN" sz="48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75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  <p:bldP spid="225285" grpId="0"/>
      <p:bldP spid="2252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38188" y="1055688"/>
            <a:ext cx="10912475" cy="45227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41</a:t>
            </a:r>
            <a:r>
              <a:rPr lang="en-US" altLang="zh-CN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</a:t>
            </a: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AVAILABLE</a:t>
            </a:r>
            <a:r>
              <a:rPr lang="zh-CN" altLang="en-US" sz="32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WITH ...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(a bank)</a:t>
            </a:r>
            <a:r>
              <a:rPr lang="en-US" altLang="zh-CN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BY...</a:t>
            </a:r>
            <a:endParaRPr lang="zh-CN" altLang="en-US" sz="3200" b="1" noProof="1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fontAlgn="base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BY PAYMENT（即期付款）</a:t>
            </a: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800100" lvl="1" indent="-342900" fontAlgn="base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BY ACCEPTANCE（远期承兑）</a:t>
            </a: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800100" lvl="1" indent="-342900" fontAlgn="base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BY DEF </a:t>
            </a:r>
            <a:r>
              <a:rPr lang="zh-CN" altLang="en-US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PAYMENT（迟期付款）</a:t>
            </a: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800100" lvl="1" indent="-342900" fontAlgn="base">
              <a:lnSpc>
                <a:spcPct val="200000"/>
              </a:lnSpc>
              <a:buFont typeface="Wingdings" panose="05000000000000000000" charset="0"/>
              <a:buChar char="ü"/>
            </a:pP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56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76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39763" y="785813"/>
            <a:ext cx="10912475" cy="1938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41</a:t>
            </a:r>
            <a:r>
              <a:rPr lang="en-US" altLang="zh-CN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</a:t>
            </a: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AVAILABLE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WITH ...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(a bank)</a:t>
            </a:r>
            <a:r>
              <a:rPr lang="en-US" altLang="zh-CN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BY...</a:t>
            </a:r>
            <a:endParaRPr lang="zh-CN" altLang="en-US" sz="3200" b="1" noProof="1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fontAlgn="base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BY NEGOTIATION（议付）</a:t>
            </a: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9763" y="3233738"/>
            <a:ext cx="10912475" cy="1938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41</a:t>
            </a:r>
            <a:r>
              <a:rPr lang="en-US" altLang="zh-CN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D</a:t>
            </a:r>
            <a:r>
              <a:rPr lang="zh-CN" altLang="en-US" sz="3200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AVAILABLE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WITH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ANY BANK </a:t>
            </a:r>
            <a:r>
              <a:rPr lang="en-US" altLang="zh-CN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IN </a:t>
            </a:r>
            <a:r>
              <a:rPr lang="zh-CN" altLang="en-US" sz="3200" b="1" noProof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...</a:t>
            </a:r>
            <a:endParaRPr lang="zh-CN" altLang="en-US" sz="3200" b="1" noProof="1">
              <a:solidFill>
                <a:schemeClr val="accent3">
                  <a:lumMod val="75000"/>
                </a:schemeClr>
              </a:solidFill>
            </a:endParaRPr>
          </a:p>
          <a:p>
            <a:pPr lvl="1" fontAlgn="base">
              <a:lnSpc>
                <a:spcPct val="200000"/>
              </a:lnSpc>
              <a:buFont typeface="Wingdings" panose="05000000000000000000" charset="0"/>
            </a:pPr>
            <a:r>
              <a:rPr lang="en-US" altLang="zh-CN" sz="2800" b="1" strike="noStrike" noProof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	</a:t>
            </a:r>
            <a:r>
              <a:rPr lang="zh-CN" altLang="en-US" sz="2800" b="1" strike="noStrike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自由议付信用证</a:t>
            </a:r>
            <a:endParaRPr lang="zh-CN" altLang="en-US" sz="2800" b="1" strike="noStrike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3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76363" y="3822700"/>
            <a:ext cx="33559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Issuing Bank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3938" y="2338388"/>
            <a:ext cx="81772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Who takes primary liability of payment?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4938" y="3822700"/>
            <a:ext cx="42672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Confirming Ban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1825" y="3675063"/>
            <a:ext cx="476250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&amp;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3797" name="图片 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3413" y="2765425"/>
            <a:ext cx="1828800" cy="333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487363" y="542925"/>
            <a:ext cx="6354763" cy="962025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a typeface="宋体" panose="02010600030101010101" pitchFamily="2" charset="-122"/>
                <a:cs typeface="+mn-ea"/>
                <a:sym typeface="幼圆" pitchFamily="49" charset="-122"/>
              </a:rPr>
              <a:t>Confirmed Credit    </a:t>
            </a:r>
            <a:r>
              <a:rPr lang="zh-CN" altLang="en-US" sz="3200" b="1" strike="noStrike" noProof="1">
                <a:solidFill>
                  <a:schemeClr val="bg2"/>
                </a:solidFill>
                <a:ea typeface="微软雅黑" panose="020B0503020204020204" charset="-122"/>
                <a:cs typeface="+mn-ea"/>
                <a:sym typeface="幼圆" pitchFamily="49" charset="-122"/>
              </a:rPr>
              <a:t>保兑信用证</a:t>
            </a:r>
            <a:endParaRPr lang="zh-CN" altLang="en-US" sz="3200" b="1" strike="noStrike" noProof="1">
              <a:solidFill>
                <a:schemeClr val="bg2"/>
              </a:solidFill>
              <a:ea typeface="微软雅黑" panose="020B0503020204020204" charset="-122"/>
              <a:cs typeface="+mn-ea"/>
              <a:sym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"/>
          <p:cNvSpPr txBox="1"/>
          <p:nvPr/>
        </p:nvSpPr>
        <p:spPr>
          <a:xfrm>
            <a:off x="708025" y="2489200"/>
            <a:ext cx="20431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Contents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03538" y="755650"/>
            <a:ext cx="23813" cy="4576763"/>
          </a:xfrm>
          <a:prstGeom prst="line">
            <a:avLst/>
          </a:prstGeom>
          <a:ln w="38100">
            <a:solidFill>
              <a:srgbClr val="8A0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文本框 5"/>
          <p:cNvSpPr txBox="1"/>
          <p:nvPr/>
        </p:nvSpPr>
        <p:spPr>
          <a:xfrm>
            <a:off x="3463925" y="1119188"/>
            <a:ext cx="6664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15.1	Definition &amp; Types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文本框 6"/>
          <p:cNvSpPr txBox="1"/>
          <p:nvPr/>
        </p:nvSpPr>
        <p:spPr>
          <a:xfrm>
            <a:off x="3463925" y="2551113"/>
            <a:ext cx="6664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15.2	Expedition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文本框 7"/>
          <p:cNvSpPr txBox="1"/>
          <p:nvPr/>
        </p:nvSpPr>
        <p:spPr>
          <a:xfrm>
            <a:off x="3463925" y="4095750"/>
            <a:ext cx="666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15.3 	Amendment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64194"/>
          <p:cNvSpPr txBox="1"/>
          <p:nvPr/>
        </p:nvSpPr>
        <p:spPr>
          <a:xfrm>
            <a:off x="584200" y="395288"/>
            <a:ext cx="11023600" cy="43529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We received an irrevocable L/C,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confirmed by a foreign-invested bank in China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 We prepared all the required documents after shipment, but the foreign-invested bank notified us that the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Issuing Bank went bankruptcy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and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they took no responsibility of negotiation or payment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 What they could do was only to collect from the importer on behalf of us.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How to deal with this situation?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50" name="人"/>
          <p:cNvSpPr/>
          <p:nvPr/>
        </p:nvSpPr>
        <p:spPr bwMode="auto">
          <a:xfrm>
            <a:off x="9194800" y="4749800"/>
            <a:ext cx="2665413" cy="1366838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"/>
          <p:cNvSpPr txBox="1"/>
          <p:nvPr/>
        </p:nvSpPr>
        <p:spPr>
          <a:xfrm>
            <a:off x="1695450" y="1836738"/>
            <a:ext cx="9045575" cy="1211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en-US" sz="32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credit that specifically states it is </a:t>
            </a:r>
            <a:r>
              <a:rPr lang="en-US" altLang="zh-CN" sz="32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transferable</a:t>
            </a:r>
            <a:r>
              <a:rPr lang="en-US" altLang="zh-CN" sz="32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”</a:t>
            </a:r>
            <a:endParaRPr lang="en-US" altLang="zh-CN" sz="3200" b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b="1" i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Article 38b, UCP 600</a:t>
            </a:r>
            <a:endParaRPr lang="en-US" altLang="zh-CN" b="1" i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20738" y="4043363"/>
            <a:ext cx="2135188" cy="1058863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First Beneficiary</a:t>
            </a:r>
            <a:endParaRPr lang="en-US" altLang="zh-CN" sz="2800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89575" y="4043363"/>
            <a:ext cx="2366963" cy="1058863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Second Beneficiaries</a:t>
            </a:r>
            <a:endParaRPr lang="en-US" altLang="zh-CN" sz="2800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413125" y="4471988"/>
            <a:ext cx="1724025" cy="192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3040063" y="3979863"/>
            <a:ext cx="2224087" cy="492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In whole or in part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329738" y="4033838"/>
            <a:ext cx="2286000" cy="1055688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Subsequent Beneficiary</a:t>
            </a:r>
            <a:endParaRPr lang="en-US" altLang="zh-CN" sz="2800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981950" y="4478338"/>
            <a:ext cx="1189038" cy="190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2" name="乘号 11"/>
          <p:cNvSpPr/>
          <p:nvPr/>
        </p:nvSpPr>
        <p:spPr>
          <a:xfrm>
            <a:off x="8269288" y="4187825"/>
            <a:ext cx="671513" cy="76835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2" name="圆角矩形 1"/>
          <p:cNvSpPr/>
          <p:nvPr/>
        </p:nvSpPr>
        <p:spPr>
          <a:xfrm>
            <a:off x="487363" y="542925"/>
            <a:ext cx="7329488" cy="962025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a typeface="宋体" panose="02010600030101010101" pitchFamily="2" charset="-122"/>
                <a:cs typeface="+mn-ea"/>
                <a:sym typeface="幼圆" pitchFamily="49" charset="-122"/>
              </a:rPr>
              <a:t>Transferable Credit    </a:t>
            </a:r>
            <a:r>
              <a:rPr lang="zh-CN" altLang="en-US" sz="3200" b="1" strike="noStrike" noProof="1">
                <a:solidFill>
                  <a:schemeClr val="bg2"/>
                </a:solidFill>
                <a:ea typeface="微软雅黑" panose="020B0503020204020204" charset="-122"/>
                <a:cs typeface="+mn-ea"/>
                <a:sym typeface="幼圆" pitchFamily="49" charset="-122"/>
              </a:rPr>
              <a:t>可转让信用证</a:t>
            </a:r>
            <a:endParaRPr lang="zh-CN" altLang="en-US" sz="3200" b="1" strike="noStrike" noProof="1">
              <a:solidFill>
                <a:schemeClr val="bg2"/>
              </a:solidFill>
              <a:ea typeface="微软雅黑" panose="020B0503020204020204" charset="-122"/>
              <a:cs typeface="+mn-ea"/>
              <a:sym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/>
      <p:bldP spid="10" grpId="0" bldLvl="0" animBg="1"/>
      <p:bldP spid="11" grpId="0" bldLvl="0" animBg="1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6"/>
          <p:cNvSpPr txBox="1"/>
          <p:nvPr/>
        </p:nvSpPr>
        <p:spPr>
          <a:xfrm>
            <a:off x="1531938" y="1758950"/>
            <a:ext cx="9010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</a:rPr>
              <a:t>Why to use a transferable credit?</a:t>
            </a:r>
            <a:endParaRPr lang="zh-CN" altLang="en-US" sz="3600" b="1">
              <a:solidFill>
                <a:srgbClr val="23252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6" name="图片 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6138" y="2708275"/>
            <a:ext cx="1828800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06800" y="3489325"/>
            <a:ext cx="35242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Export Broker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4"/>
          <p:cNvSpPr txBox="1"/>
          <p:nvPr/>
        </p:nvSpPr>
        <p:spPr>
          <a:xfrm>
            <a:off x="1050925" y="1528763"/>
            <a:ext cx="915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</a:rPr>
              <a:t>What if an L/C cannot be transferred?</a:t>
            </a:r>
            <a:endParaRPr lang="en-US" altLang="zh-CN" sz="3600" b="1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sp>
        <p:nvSpPr>
          <p:cNvPr id="76806" name="文本框 3"/>
          <p:cNvSpPr txBox="1"/>
          <p:nvPr/>
        </p:nvSpPr>
        <p:spPr>
          <a:xfrm>
            <a:off x="2968625" y="3009900"/>
            <a:ext cx="43815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735" b="1" noProof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幼圆" pitchFamily="49" charset="-122"/>
              </a:rPr>
              <a:t>Back-to-back credits</a:t>
            </a:r>
            <a:endParaRPr lang="en-US" altLang="zh-CN" sz="3735" b="1" noProof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幼圆" pitchFamily="49" charset="-122"/>
            </a:endParaRPr>
          </a:p>
        </p:txBody>
      </p:sp>
      <p:pic>
        <p:nvPicPr>
          <p:cNvPr id="37891" name="图片 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6138" y="2708275"/>
            <a:ext cx="18288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流程图: 可选过程 5"/>
          <p:cNvSpPr/>
          <p:nvPr/>
        </p:nvSpPr>
        <p:spPr>
          <a:xfrm>
            <a:off x="719138" y="1263650"/>
            <a:ext cx="2409825" cy="1055688"/>
          </a:xfrm>
          <a:prstGeom prst="flowChartAlternateProcess">
            <a:avLst/>
          </a:prstGeom>
          <a:solidFill>
            <a:srgbClr val="8A0554"/>
          </a:solidFill>
          <a:ln w="38100" cmpd="sng">
            <a:solidFill>
              <a:srgbClr val="8A055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Applicant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719138" y="4632325"/>
            <a:ext cx="2114550" cy="1058863"/>
          </a:xfrm>
          <a:prstGeom prst="flowChartAlternateProcess">
            <a:avLst/>
          </a:prstGeom>
          <a:solidFill>
            <a:srgbClr val="8A0554"/>
          </a:solidFill>
          <a:ln w="38100" cmpd="sng">
            <a:solidFill>
              <a:srgbClr val="8A055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Issuing Bank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4846638" y="4622800"/>
            <a:ext cx="2239963" cy="1055688"/>
          </a:xfrm>
          <a:prstGeom prst="flowChartAlternateProcess">
            <a:avLst/>
          </a:prstGeom>
          <a:solidFill>
            <a:srgbClr val="8A0554"/>
          </a:solidFill>
          <a:ln w="38100" cmpd="sng">
            <a:solidFill>
              <a:srgbClr val="8A055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Advising Bank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>
            <a:stCxn id="7" idx="3"/>
            <a:endCxn id="9" idx="1"/>
          </p:cNvCxnSpPr>
          <p:nvPr/>
        </p:nvCxnSpPr>
        <p:spPr>
          <a:xfrm flipV="1">
            <a:off x="2833688" y="5137150"/>
            <a:ext cx="2012950" cy="11113"/>
          </a:xfrm>
          <a:prstGeom prst="straightConnector1">
            <a:avLst/>
          </a:prstGeom>
          <a:ln w="381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4559300" y="1157288"/>
            <a:ext cx="2781300" cy="1154113"/>
          </a:xfrm>
          <a:prstGeom prst="flowChartAlternateProcess">
            <a:avLst/>
          </a:prstGeom>
          <a:solidFill>
            <a:srgbClr val="8A0554"/>
          </a:solidFill>
          <a:ln w="38100" cmpd="sng">
            <a:solidFill>
              <a:srgbClr val="8A055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First Beneficiary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3" name="直接箭头连接符 12"/>
          <p:cNvCxnSpPr>
            <a:stCxn id="7" idx="3"/>
            <a:endCxn id="9" idx="1"/>
          </p:cNvCxnSpPr>
          <p:nvPr/>
        </p:nvCxnSpPr>
        <p:spPr>
          <a:xfrm flipH="1" flipV="1">
            <a:off x="5592763" y="2303463"/>
            <a:ext cx="3175" cy="2316163"/>
          </a:xfrm>
          <a:prstGeom prst="straightConnector1">
            <a:avLst/>
          </a:prstGeom>
          <a:ln w="381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7" idx="3"/>
            <a:endCxn id="9" idx="1"/>
          </p:cNvCxnSpPr>
          <p:nvPr/>
        </p:nvCxnSpPr>
        <p:spPr>
          <a:xfrm>
            <a:off x="1773238" y="2328863"/>
            <a:ext cx="6350" cy="2303463"/>
          </a:xfrm>
          <a:prstGeom prst="straightConnector1">
            <a:avLst/>
          </a:prstGeom>
          <a:ln w="381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7" idx="3"/>
            <a:endCxn id="9" idx="1"/>
          </p:cNvCxnSpPr>
          <p:nvPr/>
        </p:nvCxnSpPr>
        <p:spPr>
          <a:xfrm>
            <a:off x="6342063" y="2328863"/>
            <a:ext cx="7938" cy="230346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8591550" y="1100138"/>
            <a:ext cx="2779713" cy="1217613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Secondary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  <a:p>
            <a:pPr algn="ctr" fontAlgn="base"/>
            <a:r>
              <a:rPr lang="en-US" altLang="zh-CN" sz="28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Beneficiary</a:t>
            </a:r>
            <a:endParaRPr lang="en-US" altLang="zh-CN" sz="28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21" name="肘形连接符 20"/>
          <p:cNvCxnSpPr>
            <a:stCxn id="9" idx="3"/>
            <a:endCxn id="2" idx="2"/>
          </p:cNvCxnSpPr>
          <p:nvPr/>
        </p:nvCxnSpPr>
        <p:spPr>
          <a:xfrm flipV="1">
            <a:off x="7086600" y="2303463"/>
            <a:ext cx="2895600" cy="2833688"/>
          </a:xfrm>
          <a:prstGeom prst="bent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128963" y="4521200"/>
            <a:ext cx="1327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rgbClr val="8A0554"/>
                </a:solidFill>
                <a:latin typeface="Times New Roman" panose="02020603050405020304" pitchFamily="18" charset="0"/>
              </a:rPr>
              <a:t>Credit 1</a:t>
            </a:r>
            <a:endParaRPr lang="en-US" altLang="zh-CN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0175" y="4521200"/>
            <a:ext cx="1327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rgbClr val="046FB6"/>
                </a:solidFill>
                <a:latin typeface="Times New Roman" panose="02020603050405020304" pitchFamily="18" charset="0"/>
              </a:rPr>
              <a:t>Credit 2</a:t>
            </a:r>
            <a:endParaRPr lang="en-US" altLang="zh-CN" b="1">
              <a:solidFill>
                <a:srgbClr val="046FB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12788" y="646113"/>
            <a:ext cx="7329488" cy="962025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a typeface="宋体" panose="02010600030101010101" pitchFamily="2" charset="-122"/>
                <a:cs typeface="+mn-ea"/>
                <a:sym typeface="幼圆" pitchFamily="49" charset="-122"/>
              </a:rPr>
              <a:t>Reciprocal Credits    </a:t>
            </a:r>
            <a:r>
              <a:rPr lang="zh-CN" altLang="en-US" sz="3200" b="1" strike="noStrike" noProof="1">
                <a:solidFill>
                  <a:schemeClr val="bg2"/>
                </a:solidFill>
                <a:ea typeface="微软雅黑" panose="020B0503020204020204" charset="-122"/>
                <a:cs typeface="+mn-ea"/>
                <a:sym typeface="幼圆" pitchFamily="49" charset="-122"/>
              </a:rPr>
              <a:t>对开信用证</a:t>
            </a:r>
            <a:endParaRPr lang="zh-CN" altLang="en-US" sz="3200" b="1" strike="noStrike" noProof="1">
              <a:solidFill>
                <a:schemeClr val="bg2"/>
              </a:solidFill>
              <a:ea typeface="微软雅黑" panose="020B0503020204020204" charset="-122"/>
              <a:cs typeface="+mn-ea"/>
              <a:sym typeface="幼圆" pitchFamily="49" charset="-122"/>
            </a:endParaRPr>
          </a:p>
        </p:txBody>
      </p:sp>
      <p:grpSp>
        <p:nvGrpSpPr>
          <p:cNvPr id="39938" name="组合 2"/>
          <p:cNvGrpSpPr/>
          <p:nvPr/>
        </p:nvGrpSpPr>
        <p:grpSpPr>
          <a:xfrm>
            <a:off x="7824788" y="3095625"/>
            <a:ext cx="1624012" cy="2178050"/>
            <a:chOff x="3259" y="4341"/>
            <a:chExt cx="2558" cy="3430"/>
          </a:xfrm>
        </p:grpSpPr>
        <p:sp>
          <p:nvSpPr>
            <p:cNvPr id="2050" name="人"/>
            <p:cNvSpPr/>
            <p:nvPr/>
          </p:nvSpPr>
          <p:spPr bwMode="auto">
            <a:xfrm>
              <a:off x="3347" y="4341"/>
              <a:ext cx="2382" cy="2607"/>
            </a:xfrm>
            <a:custGeom>
              <a:avLst/>
              <a:gdLst>
                <a:gd name="T0" fmla="*/ 1252613 w 1933575"/>
                <a:gd name="T1" fmla="*/ 1198604 h 2176463"/>
                <a:gd name="T2" fmla="*/ 1489555 w 1933575"/>
                <a:gd name="T3" fmla="*/ 1325509 h 2176463"/>
                <a:gd name="T4" fmla="*/ 1551222 w 1933575"/>
                <a:gd name="T5" fmla="*/ 1386270 h 2176463"/>
                <a:gd name="T6" fmla="*/ 1614105 w 1933575"/>
                <a:gd name="T7" fmla="*/ 1571679 h 2176463"/>
                <a:gd name="T8" fmla="*/ 1310633 w 1933575"/>
                <a:gd name="T9" fmla="*/ 1468732 h 2176463"/>
                <a:gd name="T10" fmla="*/ 23456 w 1933575"/>
                <a:gd name="T11" fmla="*/ 1795977 h 2176463"/>
                <a:gd name="T12" fmla="*/ 116411 w 1933575"/>
                <a:gd name="T13" fmla="*/ 1445816 h 2176463"/>
                <a:gd name="T14" fmla="*/ 156547 w 1933575"/>
                <a:gd name="T15" fmla="*/ 1362833 h 2176463"/>
                <a:gd name="T16" fmla="*/ 263402 w 1933575"/>
                <a:gd name="T17" fmla="*/ 1288530 h 2176463"/>
                <a:gd name="T18" fmla="*/ 1164090 w 1933575"/>
                <a:gd name="T19" fmla="*/ 1157113 h 2176463"/>
                <a:gd name="T20" fmla="*/ 603663 w 1933575"/>
                <a:gd name="T21" fmla="*/ 1123931 h 2176463"/>
                <a:gd name="T22" fmla="*/ 1105535 w 1933575"/>
                <a:gd name="T23" fmla="*/ 261375 h 2176463"/>
                <a:gd name="T24" fmla="*/ 1146886 w 1933575"/>
                <a:gd name="T25" fmla="*/ 328540 h 2176463"/>
                <a:gd name="T26" fmla="*/ 1189975 w 1933575"/>
                <a:gd name="T27" fmla="*/ 532118 h 2176463"/>
                <a:gd name="T28" fmla="*/ 1239665 w 1933575"/>
                <a:gd name="T29" fmla="*/ 552424 h 2176463"/>
                <a:gd name="T30" fmla="*/ 1271981 w 1933575"/>
                <a:gd name="T31" fmla="*/ 591474 h 2176463"/>
                <a:gd name="T32" fmla="*/ 1278236 w 1933575"/>
                <a:gd name="T33" fmla="*/ 643714 h 2176463"/>
                <a:gd name="T34" fmla="*/ 1250090 w 1933575"/>
                <a:gd name="T35" fmla="*/ 703936 h 2176463"/>
                <a:gd name="T36" fmla="*/ 1184414 w 1933575"/>
                <a:gd name="T37" fmla="*/ 770754 h 2176463"/>
                <a:gd name="T38" fmla="*/ 1150014 w 1933575"/>
                <a:gd name="T39" fmla="*/ 883391 h 2176463"/>
                <a:gd name="T40" fmla="*/ 1095458 w 1933575"/>
                <a:gd name="T41" fmla="*/ 983705 h 2176463"/>
                <a:gd name="T42" fmla="*/ 1023006 w 1933575"/>
                <a:gd name="T43" fmla="*/ 1064060 h 2176463"/>
                <a:gd name="T44" fmla="*/ 935266 w 1933575"/>
                <a:gd name="T45" fmla="*/ 1116126 h 2176463"/>
                <a:gd name="T46" fmla="*/ 834321 w 1933575"/>
                <a:gd name="T47" fmla="*/ 1131746 h 2176463"/>
                <a:gd name="T48" fmla="*/ 736677 w 1933575"/>
                <a:gd name="T49" fmla="*/ 1103630 h 2176463"/>
                <a:gd name="T50" fmla="*/ 653454 w 1933575"/>
                <a:gd name="T51" fmla="*/ 1041845 h 2176463"/>
                <a:gd name="T52" fmla="*/ 586214 w 1933575"/>
                <a:gd name="T53" fmla="*/ 954548 h 2176463"/>
                <a:gd name="T54" fmla="*/ 537740 w 1933575"/>
                <a:gd name="T55" fmla="*/ 849548 h 2176463"/>
                <a:gd name="T56" fmla="*/ 494651 w 1933575"/>
                <a:gd name="T57" fmla="*/ 747325 h 2176463"/>
                <a:gd name="T58" fmla="*/ 437664 w 1933575"/>
                <a:gd name="T59" fmla="*/ 684672 h 2176463"/>
                <a:gd name="T60" fmla="*/ 420984 w 1933575"/>
                <a:gd name="T61" fmla="*/ 626531 h 2176463"/>
                <a:gd name="T62" fmla="*/ 435926 w 1933575"/>
                <a:gd name="T63" fmla="*/ 577763 h 2176463"/>
                <a:gd name="T64" fmla="*/ 474497 w 1933575"/>
                <a:gd name="T65" fmla="*/ 543920 h 2176463"/>
                <a:gd name="T66" fmla="*/ 523145 w 1933575"/>
                <a:gd name="T67" fmla="*/ 464432 h 2176463"/>
                <a:gd name="T68" fmla="*/ 560153 w 1933575"/>
                <a:gd name="T69" fmla="*/ 312400 h 2176463"/>
                <a:gd name="T70" fmla="*/ 684727 w 1933575"/>
                <a:gd name="T71" fmla="*/ 328019 h 2176463"/>
                <a:gd name="T72" fmla="*/ 810171 w 1933575"/>
                <a:gd name="T73" fmla="*/ 327846 h 2176463"/>
                <a:gd name="T74" fmla="*/ 937178 w 1933575"/>
                <a:gd name="T75" fmla="*/ 296606 h 2176463"/>
                <a:gd name="T76" fmla="*/ 839622 w 1933575"/>
                <a:gd name="T77" fmla="*/ 0 h 2176463"/>
                <a:gd name="T78" fmla="*/ 970947 w 1933575"/>
                <a:gd name="T79" fmla="*/ 14247 h 2176463"/>
                <a:gd name="T80" fmla="*/ 1071005 w 1933575"/>
                <a:gd name="T81" fmla="*/ 56467 h 2176463"/>
                <a:gd name="T82" fmla="*/ 1129546 w 1933575"/>
                <a:gd name="T83" fmla="*/ 90867 h 2176463"/>
                <a:gd name="T84" fmla="*/ 1173147 w 1933575"/>
                <a:gd name="T85" fmla="*/ 111717 h 2176463"/>
                <a:gd name="T86" fmla="*/ 1227171 w 1933575"/>
                <a:gd name="T87" fmla="*/ 194245 h 2176463"/>
                <a:gd name="T88" fmla="*/ 1250969 w 1933575"/>
                <a:gd name="T89" fmla="*/ 313606 h 2176463"/>
                <a:gd name="T90" fmla="*/ 1248537 w 1933575"/>
                <a:gd name="T91" fmla="*/ 521229 h 2176463"/>
                <a:gd name="T92" fmla="*/ 1188955 w 1933575"/>
                <a:gd name="T93" fmla="*/ 420284 h 2176463"/>
                <a:gd name="T94" fmla="*/ 1145701 w 1933575"/>
                <a:gd name="T95" fmla="*/ 284938 h 2176463"/>
                <a:gd name="T96" fmla="*/ 1104358 w 1933575"/>
                <a:gd name="T97" fmla="*/ 235248 h 2176463"/>
                <a:gd name="T98" fmla="*/ 1021150 w 1933575"/>
                <a:gd name="T99" fmla="*/ 237160 h 2176463"/>
                <a:gd name="T100" fmla="*/ 883919 w 1933575"/>
                <a:gd name="T101" fmla="*/ 296059 h 2176463"/>
                <a:gd name="T102" fmla="*/ 758499 w 1933575"/>
                <a:gd name="T103" fmla="*/ 314996 h 2176463"/>
                <a:gd name="T104" fmla="*/ 609803 w 1933575"/>
                <a:gd name="T105" fmla="*/ 300402 h 2176463"/>
                <a:gd name="T106" fmla="*/ 535628 w 1933575"/>
                <a:gd name="T107" fmla="*/ 326637 h 2176463"/>
                <a:gd name="T108" fmla="*/ 495848 w 1933575"/>
                <a:gd name="T109" fmla="*/ 524704 h 2176463"/>
                <a:gd name="T110" fmla="*/ 445472 w 1933575"/>
                <a:gd name="T111" fmla="*/ 474840 h 2176463"/>
                <a:gd name="T112" fmla="*/ 449294 w 1933575"/>
                <a:gd name="T113" fmla="*/ 329764 h 2176463"/>
                <a:gd name="T114" fmla="*/ 496023 w 1933575"/>
                <a:gd name="T115" fmla="*/ 179477 h 2176463"/>
                <a:gd name="T116" fmla="*/ 548657 w 1933575"/>
                <a:gd name="T117" fmla="*/ 107026 h 2176463"/>
                <a:gd name="T118" fmla="*/ 619531 w 1933575"/>
                <a:gd name="T119" fmla="*/ 52471 h 2176463"/>
                <a:gd name="T120" fmla="*/ 715246 w 1933575"/>
                <a:gd name="T121" fmla="*/ 14942 h 2176463"/>
                <a:gd name="T122" fmla="*/ 839622 w 1933575"/>
                <a:gd name="T123" fmla="*/ 0 h 21764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33575" h="2176463">
                  <a:moveTo>
                    <a:pt x="917922" y="1365250"/>
                  </a:moveTo>
                  <a:lnTo>
                    <a:pt x="1015653" y="1365250"/>
                  </a:lnTo>
                  <a:lnTo>
                    <a:pt x="1065212" y="1459535"/>
                  </a:lnTo>
                  <a:lnTo>
                    <a:pt x="1030719" y="1495660"/>
                  </a:lnTo>
                  <a:lnTo>
                    <a:pt x="1062239" y="1712415"/>
                  </a:lnTo>
                  <a:lnTo>
                    <a:pt x="966688" y="2066925"/>
                  </a:lnTo>
                  <a:lnTo>
                    <a:pt x="871336" y="1712415"/>
                  </a:lnTo>
                  <a:lnTo>
                    <a:pt x="902657" y="1495660"/>
                  </a:lnTo>
                  <a:lnTo>
                    <a:pt x="868362" y="1459535"/>
                  </a:lnTo>
                  <a:lnTo>
                    <a:pt x="917922" y="1365250"/>
                  </a:lnTo>
                  <a:close/>
                  <a:moveTo>
                    <a:pt x="1374656" y="1343025"/>
                  </a:moveTo>
                  <a:lnTo>
                    <a:pt x="1402443" y="1355917"/>
                  </a:lnTo>
                  <a:lnTo>
                    <a:pt x="1431222" y="1369405"/>
                  </a:lnTo>
                  <a:lnTo>
                    <a:pt x="1460597" y="1383487"/>
                  </a:lnTo>
                  <a:lnTo>
                    <a:pt x="1490369" y="1397768"/>
                  </a:lnTo>
                  <a:lnTo>
                    <a:pt x="1520141" y="1412644"/>
                  </a:lnTo>
                  <a:lnTo>
                    <a:pt x="1549318" y="1427519"/>
                  </a:lnTo>
                  <a:lnTo>
                    <a:pt x="1578296" y="1442395"/>
                  </a:lnTo>
                  <a:lnTo>
                    <a:pt x="1605885" y="1457271"/>
                  </a:lnTo>
                  <a:lnTo>
                    <a:pt x="1632481" y="1472146"/>
                  </a:lnTo>
                  <a:lnTo>
                    <a:pt x="1645382" y="1479485"/>
                  </a:lnTo>
                  <a:lnTo>
                    <a:pt x="1657688" y="1486427"/>
                  </a:lnTo>
                  <a:lnTo>
                    <a:pt x="1669597" y="1493568"/>
                  </a:lnTo>
                  <a:lnTo>
                    <a:pt x="1680910" y="1500708"/>
                  </a:lnTo>
                  <a:lnTo>
                    <a:pt x="1691827" y="1507650"/>
                  </a:lnTo>
                  <a:lnTo>
                    <a:pt x="1701949" y="1514394"/>
                  </a:lnTo>
                  <a:lnTo>
                    <a:pt x="1711675" y="1520939"/>
                  </a:lnTo>
                  <a:lnTo>
                    <a:pt x="1720606" y="1527484"/>
                  </a:lnTo>
                  <a:lnTo>
                    <a:pt x="1729141" y="1533633"/>
                  </a:lnTo>
                  <a:lnTo>
                    <a:pt x="1736683" y="1539980"/>
                  </a:lnTo>
                  <a:lnTo>
                    <a:pt x="1743431" y="1545732"/>
                  </a:lnTo>
                  <a:lnTo>
                    <a:pt x="1749584" y="1551484"/>
                  </a:lnTo>
                  <a:lnTo>
                    <a:pt x="1754745" y="1557037"/>
                  </a:lnTo>
                  <a:lnTo>
                    <a:pt x="1757127" y="1559616"/>
                  </a:lnTo>
                  <a:lnTo>
                    <a:pt x="1759111" y="1562393"/>
                  </a:lnTo>
                  <a:lnTo>
                    <a:pt x="1762287" y="1566756"/>
                  </a:lnTo>
                  <a:lnTo>
                    <a:pt x="1765661" y="1571913"/>
                  </a:lnTo>
                  <a:lnTo>
                    <a:pt x="1769035" y="1577467"/>
                  </a:lnTo>
                  <a:lnTo>
                    <a:pt x="1772409" y="1583814"/>
                  </a:lnTo>
                  <a:lnTo>
                    <a:pt x="1775585" y="1590557"/>
                  </a:lnTo>
                  <a:lnTo>
                    <a:pt x="1778959" y="1598094"/>
                  </a:lnTo>
                  <a:lnTo>
                    <a:pt x="1782532" y="1605830"/>
                  </a:lnTo>
                  <a:lnTo>
                    <a:pt x="1786105" y="1614160"/>
                  </a:lnTo>
                  <a:lnTo>
                    <a:pt x="1789677" y="1622887"/>
                  </a:lnTo>
                  <a:lnTo>
                    <a:pt x="1793250" y="1632209"/>
                  </a:lnTo>
                  <a:lnTo>
                    <a:pt x="1800197" y="1651845"/>
                  </a:lnTo>
                  <a:lnTo>
                    <a:pt x="1807540" y="1673266"/>
                  </a:lnTo>
                  <a:lnTo>
                    <a:pt x="1814884" y="1695878"/>
                  </a:lnTo>
                  <a:lnTo>
                    <a:pt x="1822228" y="1719282"/>
                  </a:lnTo>
                  <a:lnTo>
                    <a:pt x="1829572" y="1744075"/>
                  </a:lnTo>
                  <a:lnTo>
                    <a:pt x="1836915" y="1769661"/>
                  </a:lnTo>
                  <a:lnTo>
                    <a:pt x="1844259" y="1795644"/>
                  </a:lnTo>
                  <a:lnTo>
                    <a:pt x="1851405" y="1822222"/>
                  </a:lnTo>
                  <a:lnTo>
                    <a:pt x="1858153" y="1848999"/>
                  </a:lnTo>
                  <a:lnTo>
                    <a:pt x="1865100" y="1875775"/>
                  </a:lnTo>
                  <a:lnTo>
                    <a:pt x="1871649" y="1902551"/>
                  </a:lnTo>
                  <a:lnTo>
                    <a:pt x="1884551" y="1955112"/>
                  </a:lnTo>
                  <a:lnTo>
                    <a:pt x="1896261" y="2005491"/>
                  </a:lnTo>
                  <a:lnTo>
                    <a:pt x="1906780" y="2051904"/>
                  </a:lnTo>
                  <a:lnTo>
                    <a:pt x="1915911" y="2092961"/>
                  </a:lnTo>
                  <a:lnTo>
                    <a:pt x="1923453" y="2127274"/>
                  </a:lnTo>
                  <a:lnTo>
                    <a:pt x="1929010" y="2153654"/>
                  </a:lnTo>
                  <a:lnTo>
                    <a:pt x="1933575" y="2176463"/>
                  </a:lnTo>
                  <a:lnTo>
                    <a:pt x="1006475" y="2176463"/>
                  </a:lnTo>
                  <a:lnTo>
                    <a:pt x="1497515" y="1678027"/>
                  </a:lnTo>
                  <a:lnTo>
                    <a:pt x="1340716" y="1562393"/>
                  </a:lnTo>
                  <a:lnTo>
                    <a:pt x="1470720" y="1508642"/>
                  </a:lnTo>
                  <a:lnTo>
                    <a:pt x="1374656" y="1343025"/>
                  </a:lnTo>
                  <a:close/>
                  <a:moveTo>
                    <a:pt x="559238" y="1343025"/>
                  </a:moveTo>
                  <a:lnTo>
                    <a:pt x="463153" y="1508642"/>
                  </a:lnTo>
                  <a:lnTo>
                    <a:pt x="593185" y="1562393"/>
                  </a:lnTo>
                  <a:lnTo>
                    <a:pt x="435955" y="1678027"/>
                  </a:lnTo>
                  <a:lnTo>
                    <a:pt x="927100" y="2176463"/>
                  </a:lnTo>
                  <a:lnTo>
                    <a:pt x="0" y="2176463"/>
                  </a:lnTo>
                  <a:lnTo>
                    <a:pt x="4566" y="2153654"/>
                  </a:lnTo>
                  <a:lnTo>
                    <a:pt x="10125" y="2127274"/>
                  </a:lnTo>
                  <a:lnTo>
                    <a:pt x="17668" y="2092961"/>
                  </a:lnTo>
                  <a:lnTo>
                    <a:pt x="26800" y="2051904"/>
                  </a:lnTo>
                  <a:lnTo>
                    <a:pt x="37322" y="2005491"/>
                  </a:lnTo>
                  <a:lnTo>
                    <a:pt x="49035" y="1955112"/>
                  </a:lnTo>
                  <a:lnTo>
                    <a:pt x="61740" y="1902551"/>
                  </a:lnTo>
                  <a:lnTo>
                    <a:pt x="68490" y="1875775"/>
                  </a:lnTo>
                  <a:lnTo>
                    <a:pt x="75438" y="1848999"/>
                  </a:lnTo>
                  <a:lnTo>
                    <a:pt x="82387" y="1822222"/>
                  </a:lnTo>
                  <a:lnTo>
                    <a:pt x="89335" y="1795644"/>
                  </a:lnTo>
                  <a:lnTo>
                    <a:pt x="96680" y="1769661"/>
                  </a:lnTo>
                  <a:lnTo>
                    <a:pt x="103827" y="1744075"/>
                  </a:lnTo>
                  <a:lnTo>
                    <a:pt x="111172" y="1719282"/>
                  </a:lnTo>
                  <a:lnTo>
                    <a:pt x="118518" y="1695878"/>
                  </a:lnTo>
                  <a:lnTo>
                    <a:pt x="125863" y="1673266"/>
                  </a:lnTo>
                  <a:lnTo>
                    <a:pt x="133010" y="1651845"/>
                  </a:lnTo>
                  <a:lnTo>
                    <a:pt x="140355" y="1632209"/>
                  </a:lnTo>
                  <a:lnTo>
                    <a:pt x="143929" y="1622887"/>
                  </a:lnTo>
                  <a:lnTo>
                    <a:pt x="147502" y="1614160"/>
                  </a:lnTo>
                  <a:lnTo>
                    <a:pt x="150877" y="1605830"/>
                  </a:lnTo>
                  <a:lnTo>
                    <a:pt x="154450" y="1598094"/>
                  </a:lnTo>
                  <a:lnTo>
                    <a:pt x="158024" y="1590557"/>
                  </a:lnTo>
                  <a:lnTo>
                    <a:pt x="161200" y="1583814"/>
                  </a:lnTo>
                  <a:lnTo>
                    <a:pt x="164575" y="1577467"/>
                  </a:lnTo>
                  <a:lnTo>
                    <a:pt x="167950" y="1571913"/>
                  </a:lnTo>
                  <a:lnTo>
                    <a:pt x="171325" y="1566756"/>
                  </a:lnTo>
                  <a:lnTo>
                    <a:pt x="174303" y="1562393"/>
                  </a:lnTo>
                  <a:lnTo>
                    <a:pt x="176288" y="1559616"/>
                  </a:lnTo>
                  <a:lnTo>
                    <a:pt x="178869" y="1557037"/>
                  </a:lnTo>
                  <a:lnTo>
                    <a:pt x="183832" y="1551484"/>
                  </a:lnTo>
                  <a:lnTo>
                    <a:pt x="189986" y="1545732"/>
                  </a:lnTo>
                  <a:lnTo>
                    <a:pt x="196736" y="1539980"/>
                  </a:lnTo>
                  <a:lnTo>
                    <a:pt x="204280" y="1533633"/>
                  </a:lnTo>
                  <a:lnTo>
                    <a:pt x="212816" y="1527484"/>
                  </a:lnTo>
                  <a:lnTo>
                    <a:pt x="221948" y="1520939"/>
                  </a:lnTo>
                  <a:lnTo>
                    <a:pt x="231477" y="1514394"/>
                  </a:lnTo>
                  <a:lnTo>
                    <a:pt x="241800" y="1507650"/>
                  </a:lnTo>
                  <a:lnTo>
                    <a:pt x="252520" y="1500708"/>
                  </a:lnTo>
                  <a:lnTo>
                    <a:pt x="264035" y="1493568"/>
                  </a:lnTo>
                  <a:lnTo>
                    <a:pt x="275748" y="1486427"/>
                  </a:lnTo>
                  <a:lnTo>
                    <a:pt x="288255" y="1479485"/>
                  </a:lnTo>
                  <a:lnTo>
                    <a:pt x="300960" y="1472146"/>
                  </a:lnTo>
                  <a:lnTo>
                    <a:pt x="327562" y="1457271"/>
                  </a:lnTo>
                  <a:lnTo>
                    <a:pt x="355355" y="1442395"/>
                  </a:lnTo>
                  <a:lnTo>
                    <a:pt x="384141" y="1427519"/>
                  </a:lnTo>
                  <a:lnTo>
                    <a:pt x="413522" y="1412644"/>
                  </a:lnTo>
                  <a:lnTo>
                    <a:pt x="443301" y="1397768"/>
                  </a:lnTo>
                  <a:lnTo>
                    <a:pt x="473079" y="1383487"/>
                  </a:lnTo>
                  <a:lnTo>
                    <a:pt x="502262" y="1369405"/>
                  </a:lnTo>
                  <a:lnTo>
                    <a:pt x="531246" y="1355917"/>
                  </a:lnTo>
                  <a:lnTo>
                    <a:pt x="559238" y="1343025"/>
                  </a:lnTo>
                  <a:close/>
                  <a:moveTo>
                    <a:pt x="1211362" y="1270000"/>
                  </a:moveTo>
                  <a:lnTo>
                    <a:pt x="1244912" y="1284092"/>
                  </a:lnTo>
                  <a:lnTo>
                    <a:pt x="1282233" y="1300765"/>
                  </a:lnTo>
                  <a:lnTo>
                    <a:pt x="1330076" y="1322002"/>
                  </a:lnTo>
                  <a:lnTo>
                    <a:pt x="1429931" y="1494284"/>
                  </a:lnTo>
                  <a:lnTo>
                    <a:pt x="1283424" y="1554622"/>
                  </a:lnTo>
                  <a:lnTo>
                    <a:pt x="1454150" y="1680856"/>
                  </a:lnTo>
                  <a:lnTo>
                    <a:pt x="966787" y="2176463"/>
                  </a:lnTo>
                  <a:lnTo>
                    <a:pt x="1211362" y="1270000"/>
                  </a:lnTo>
                  <a:close/>
                  <a:moveTo>
                    <a:pt x="723008" y="1270000"/>
                  </a:moveTo>
                  <a:lnTo>
                    <a:pt x="966787" y="2176463"/>
                  </a:lnTo>
                  <a:lnTo>
                    <a:pt x="481012" y="1680856"/>
                  </a:lnTo>
                  <a:lnTo>
                    <a:pt x="650924" y="1554622"/>
                  </a:lnTo>
                  <a:lnTo>
                    <a:pt x="504974" y="1494284"/>
                  </a:lnTo>
                  <a:lnTo>
                    <a:pt x="604584" y="1322002"/>
                  </a:lnTo>
                  <a:lnTo>
                    <a:pt x="652310" y="1300765"/>
                  </a:lnTo>
                  <a:lnTo>
                    <a:pt x="689739" y="1284092"/>
                  </a:lnTo>
                  <a:lnTo>
                    <a:pt x="723008" y="1270000"/>
                  </a:lnTo>
                  <a:close/>
                  <a:moveTo>
                    <a:pt x="1212153" y="261938"/>
                  </a:moveTo>
                  <a:lnTo>
                    <a:pt x="1217712" y="264714"/>
                  </a:lnTo>
                  <a:lnTo>
                    <a:pt x="1223072" y="267887"/>
                  </a:lnTo>
                  <a:lnTo>
                    <a:pt x="1228035" y="271059"/>
                  </a:lnTo>
                  <a:lnTo>
                    <a:pt x="1232998" y="274034"/>
                  </a:lnTo>
                  <a:lnTo>
                    <a:pt x="1237762" y="277404"/>
                  </a:lnTo>
                  <a:lnTo>
                    <a:pt x="1242328" y="280775"/>
                  </a:lnTo>
                  <a:lnTo>
                    <a:pt x="1246695" y="284146"/>
                  </a:lnTo>
                  <a:lnTo>
                    <a:pt x="1251261" y="287517"/>
                  </a:lnTo>
                  <a:lnTo>
                    <a:pt x="1255430" y="291086"/>
                  </a:lnTo>
                  <a:lnTo>
                    <a:pt x="1259400" y="294853"/>
                  </a:lnTo>
                  <a:lnTo>
                    <a:pt x="1263172" y="298621"/>
                  </a:lnTo>
                  <a:lnTo>
                    <a:pt x="1266944" y="302388"/>
                  </a:lnTo>
                  <a:lnTo>
                    <a:pt x="1270517" y="306354"/>
                  </a:lnTo>
                  <a:lnTo>
                    <a:pt x="1274091" y="310518"/>
                  </a:lnTo>
                  <a:lnTo>
                    <a:pt x="1277466" y="314484"/>
                  </a:lnTo>
                  <a:lnTo>
                    <a:pt x="1280443" y="318648"/>
                  </a:lnTo>
                  <a:lnTo>
                    <a:pt x="1283620" y="323010"/>
                  </a:lnTo>
                  <a:lnTo>
                    <a:pt x="1286399" y="327372"/>
                  </a:lnTo>
                  <a:lnTo>
                    <a:pt x="1289377" y="331734"/>
                  </a:lnTo>
                  <a:lnTo>
                    <a:pt x="1291957" y="336295"/>
                  </a:lnTo>
                  <a:lnTo>
                    <a:pt x="1297317" y="345614"/>
                  </a:lnTo>
                  <a:lnTo>
                    <a:pt x="1302082" y="355132"/>
                  </a:lnTo>
                  <a:lnTo>
                    <a:pt x="1306449" y="365245"/>
                  </a:lnTo>
                  <a:lnTo>
                    <a:pt x="1310420" y="375357"/>
                  </a:lnTo>
                  <a:lnTo>
                    <a:pt x="1314191" y="385866"/>
                  </a:lnTo>
                  <a:lnTo>
                    <a:pt x="1317765" y="396574"/>
                  </a:lnTo>
                  <a:lnTo>
                    <a:pt x="1320941" y="407678"/>
                  </a:lnTo>
                  <a:lnTo>
                    <a:pt x="1323919" y="419178"/>
                  </a:lnTo>
                  <a:lnTo>
                    <a:pt x="1326698" y="431075"/>
                  </a:lnTo>
                  <a:lnTo>
                    <a:pt x="1329279" y="442972"/>
                  </a:lnTo>
                  <a:lnTo>
                    <a:pt x="1332058" y="455068"/>
                  </a:lnTo>
                  <a:lnTo>
                    <a:pt x="1334440" y="467758"/>
                  </a:lnTo>
                  <a:lnTo>
                    <a:pt x="1339006" y="493733"/>
                  </a:lnTo>
                  <a:lnTo>
                    <a:pt x="1348337" y="548658"/>
                  </a:lnTo>
                  <a:lnTo>
                    <a:pt x="1353696" y="577806"/>
                  </a:lnTo>
                  <a:lnTo>
                    <a:pt x="1356674" y="592678"/>
                  </a:lnTo>
                  <a:lnTo>
                    <a:pt x="1359652" y="607945"/>
                  </a:lnTo>
                  <a:lnTo>
                    <a:pt x="1364615" y="608739"/>
                  </a:lnTo>
                  <a:lnTo>
                    <a:pt x="1369181" y="609928"/>
                  </a:lnTo>
                  <a:lnTo>
                    <a:pt x="1374144" y="610920"/>
                  </a:lnTo>
                  <a:lnTo>
                    <a:pt x="1378710" y="612308"/>
                  </a:lnTo>
                  <a:lnTo>
                    <a:pt x="1383276" y="613894"/>
                  </a:lnTo>
                  <a:lnTo>
                    <a:pt x="1387842" y="615679"/>
                  </a:lnTo>
                  <a:lnTo>
                    <a:pt x="1392010" y="617463"/>
                  </a:lnTo>
                  <a:lnTo>
                    <a:pt x="1396576" y="619446"/>
                  </a:lnTo>
                  <a:lnTo>
                    <a:pt x="1400745" y="621429"/>
                  </a:lnTo>
                  <a:lnTo>
                    <a:pt x="1404914" y="623610"/>
                  </a:lnTo>
                  <a:lnTo>
                    <a:pt x="1408884" y="625990"/>
                  </a:lnTo>
                  <a:lnTo>
                    <a:pt x="1412656" y="628567"/>
                  </a:lnTo>
                  <a:lnTo>
                    <a:pt x="1416428" y="631145"/>
                  </a:lnTo>
                  <a:lnTo>
                    <a:pt x="1420200" y="634119"/>
                  </a:lnTo>
                  <a:lnTo>
                    <a:pt x="1423773" y="636895"/>
                  </a:lnTo>
                  <a:lnTo>
                    <a:pt x="1427148" y="639869"/>
                  </a:lnTo>
                  <a:lnTo>
                    <a:pt x="1430523" y="642844"/>
                  </a:lnTo>
                  <a:lnTo>
                    <a:pt x="1433501" y="646214"/>
                  </a:lnTo>
                  <a:lnTo>
                    <a:pt x="1436677" y="649585"/>
                  </a:lnTo>
                  <a:lnTo>
                    <a:pt x="1439655" y="652956"/>
                  </a:lnTo>
                  <a:lnTo>
                    <a:pt x="1442235" y="656327"/>
                  </a:lnTo>
                  <a:lnTo>
                    <a:pt x="1444618" y="660094"/>
                  </a:lnTo>
                  <a:lnTo>
                    <a:pt x="1447198" y="663862"/>
                  </a:lnTo>
                  <a:lnTo>
                    <a:pt x="1449382" y="667629"/>
                  </a:lnTo>
                  <a:lnTo>
                    <a:pt x="1451566" y="671793"/>
                  </a:lnTo>
                  <a:lnTo>
                    <a:pt x="1453352" y="675759"/>
                  </a:lnTo>
                  <a:lnTo>
                    <a:pt x="1455139" y="679923"/>
                  </a:lnTo>
                  <a:lnTo>
                    <a:pt x="1456727" y="684087"/>
                  </a:lnTo>
                  <a:lnTo>
                    <a:pt x="1457918" y="688251"/>
                  </a:lnTo>
                  <a:lnTo>
                    <a:pt x="1459109" y="692811"/>
                  </a:lnTo>
                  <a:lnTo>
                    <a:pt x="1460301" y="697174"/>
                  </a:lnTo>
                  <a:lnTo>
                    <a:pt x="1460896" y="701933"/>
                  </a:lnTo>
                  <a:lnTo>
                    <a:pt x="1461492" y="706493"/>
                  </a:lnTo>
                  <a:lnTo>
                    <a:pt x="1461690" y="711252"/>
                  </a:lnTo>
                  <a:lnTo>
                    <a:pt x="1462087" y="715812"/>
                  </a:lnTo>
                  <a:lnTo>
                    <a:pt x="1462087" y="720770"/>
                  </a:lnTo>
                  <a:lnTo>
                    <a:pt x="1461690" y="725528"/>
                  </a:lnTo>
                  <a:lnTo>
                    <a:pt x="1461095" y="730485"/>
                  </a:lnTo>
                  <a:lnTo>
                    <a:pt x="1460499" y="735443"/>
                  </a:lnTo>
                  <a:lnTo>
                    <a:pt x="1459506" y="740400"/>
                  </a:lnTo>
                  <a:lnTo>
                    <a:pt x="1458315" y="745555"/>
                  </a:lnTo>
                  <a:lnTo>
                    <a:pt x="1456926" y="750711"/>
                  </a:lnTo>
                  <a:lnTo>
                    <a:pt x="1455139" y="755866"/>
                  </a:lnTo>
                  <a:lnTo>
                    <a:pt x="1453352" y="761021"/>
                  </a:lnTo>
                  <a:lnTo>
                    <a:pt x="1451169" y="766375"/>
                  </a:lnTo>
                  <a:lnTo>
                    <a:pt x="1448588" y="771729"/>
                  </a:lnTo>
                  <a:lnTo>
                    <a:pt x="1446007" y="777083"/>
                  </a:lnTo>
                  <a:lnTo>
                    <a:pt x="1442831" y="782238"/>
                  </a:lnTo>
                  <a:lnTo>
                    <a:pt x="1439655" y="787790"/>
                  </a:lnTo>
                  <a:lnTo>
                    <a:pt x="1436280" y="793144"/>
                  </a:lnTo>
                  <a:lnTo>
                    <a:pt x="1432310" y="798696"/>
                  </a:lnTo>
                  <a:lnTo>
                    <a:pt x="1428339" y="804247"/>
                  </a:lnTo>
                  <a:lnTo>
                    <a:pt x="1423773" y="809601"/>
                  </a:lnTo>
                  <a:lnTo>
                    <a:pt x="1419207" y="815153"/>
                  </a:lnTo>
                  <a:lnTo>
                    <a:pt x="1414244" y="820705"/>
                  </a:lnTo>
                  <a:lnTo>
                    <a:pt x="1408884" y="826257"/>
                  </a:lnTo>
                  <a:lnTo>
                    <a:pt x="1403326" y="831809"/>
                  </a:lnTo>
                  <a:lnTo>
                    <a:pt x="1397370" y="837361"/>
                  </a:lnTo>
                  <a:lnTo>
                    <a:pt x="1391216" y="842913"/>
                  </a:lnTo>
                  <a:lnTo>
                    <a:pt x="1384864" y="848267"/>
                  </a:lnTo>
                  <a:lnTo>
                    <a:pt x="1377916" y="853819"/>
                  </a:lnTo>
                  <a:lnTo>
                    <a:pt x="1370769" y="859371"/>
                  </a:lnTo>
                  <a:lnTo>
                    <a:pt x="1363225" y="864724"/>
                  </a:lnTo>
                  <a:lnTo>
                    <a:pt x="1355285" y="870276"/>
                  </a:lnTo>
                  <a:lnTo>
                    <a:pt x="1353299" y="880587"/>
                  </a:lnTo>
                  <a:lnTo>
                    <a:pt x="1351314" y="890700"/>
                  </a:lnTo>
                  <a:lnTo>
                    <a:pt x="1348932" y="900812"/>
                  </a:lnTo>
                  <a:lnTo>
                    <a:pt x="1346351" y="911123"/>
                  </a:lnTo>
                  <a:lnTo>
                    <a:pt x="1343771" y="921037"/>
                  </a:lnTo>
                  <a:lnTo>
                    <a:pt x="1340991" y="930952"/>
                  </a:lnTo>
                  <a:lnTo>
                    <a:pt x="1338212" y="941064"/>
                  </a:lnTo>
                  <a:lnTo>
                    <a:pt x="1335036" y="950978"/>
                  </a:lnTo>
                  <a:lnTo>
                    <a:pt x="1332058" y="960893"/>
                  </a:lnTo>
                  <a:lnTo>
                    <a:pt x="1328683" y="970609"/>
                  </a:lnTo>
                  <a:lnTo>
                    <a:pt x="1325110" y="980523"/>
                  </a:lnTo>
                  <a:lnTo>
                    <a:pt x="1321537" y="990239"/>
                  </a:lnTo>
                  <a:lnTo>
                    <a:pt x="1317765" y="999756"/>
                  </a:lnTo>
                  <a:lnTo>
                    <a:pt x="1313993" y="1009274"/>
                  </a:lnTo>
                  <a:lnTo>
                    <a:pt x="1310023" y="1018594"/>
                  </a:lnTo>
                  <a:lnTo>
                    <a:pt x="1305854" y="1028111"/>
                  </a:lnTo>
                  <a:lnTo>
                    <a:pt x="1301486" y="1037232"/>
                  </a:lnTo>
                  <a:lnTo>
                    <a:pt x="1297119" y="1046552"/>
                  </a:lnTo>
                  <a:lnTo>
                    <a:pt x="1292553" y="1055276"/>
                  </a:lnTo>
                  <a:lnTo>
                    <a:pt x="1287789" y="1064397"/>
                  </a:lnTo>
                  <a:lnTo>
                    <a:pt x="1283223" y="1073320"/>
                  </a:lnTo>
                  <a:lnTo>
                    <a:pt x="1278061" y="1082045"/>
                  </a:lnTo>
                  <a:lnTo>
                    <a:pt x="1273098" y="1090571"/>
                  </a:lnTo>
                  <a:lnTo>
                    <a:pt x="1267937" y="1099295"/>
                  </a:lnTo>
                  <a:lnTo>
                    <a:pt x="1262577" y="1107425"/>
                  </a:lnTo>
                  <a:lnTo>
                    <a:pt x="1257217" y="1115951"/>
                  </a:lnTo>
                  <a:lnTo>
                    <a:pt x="1251658" y="1123883"/>
                  </a:lnTo>
                  <a:lnTo>
                    <a:pt x="1245901" y="1131814"/>
                  </a:lnTo>
                  <a:lnTo>
                    <a:pt x="1240144" y="1139745"/>
                  </a:lnTo>
                  <a:lnTo>
                    <a:pt x="1234387" y="1147280"/>
                  </a:lnTo>
                  <a:lnTo>
                    <a:pt x="1228432" y="1154815"/>
                  </a:lnTo>
                  <a:lnTo>
                    <a:pt x="1222079" y="1162350"/>
                  </a:lnTo>
                  <a:lnTo>
                    <a:pt x="1215925" y="1169488"/>
                  </a:lnTo>
                  <a:lnTo>
                    <a:pt x="1209573" y="1176626"/>
                  </a:lnTo>
                  <a:lnTo>
                    <a:pt x="1203021" y="1183765"/>
                  </a:lnTo>
                  <a:lnTo>
                    <a:pt x="1196470" y="1190308"/>
                  </a:lnTo>
                  <a:lnTo>
                    <a:pt x="1189721" y="1197050"/>
                  </a:lnTo>
                  <a:lnTo>
                    <a:pt x="1182773" y="1203197"/>
                  </a:lnTo>
                  <a:lnTo>
                    <a:pt x="1176023" y="1209542"/>
                  </a:lnTo>
                  <a:lnTo>
                    <a:pt x="1168876" y="1215689"/>
                  </a:lnTo>
                  <a:lnTo>
                    <a:pt x="1161730" y="1221439"/>
                  </a:lnTo>
                  <a:lnTo>
                    <a:pt x="1154583" y="1227189"/>
                  </a:lnTo>
                  <a:lnTo>
                    <a:pt x="1147436" y="1232543"/>
                  </a:lnTo>
                  <a:lnTo>
                    <a:pt x="1139893" y="1237698"/>
                  </a:lnTo>
                  <a:lnTo>
                    <a:pt x="1132349" y="1242655"/>
                  </a:lnTo>
                  <a:lnTo>
                    <a:pt x="1124805" y="1247613"/>
                  </a:lnTo>
                  <a:lnTo>
                    <a:pt x="1116865" y="1252173"/>
                  </a:lnTo>
                  <a:lnTo>
                    <a:pt x="1109122" y="1256535"/>
                  </a:lnTo>
                  <a:lnTo>
                    <a:pt x="1101182" y="1260898"/>
                  </a:lnTo>
                  <a:lnTo>
                    <a:pt x="1093241" y="1264863"/>
                  </a:lnTo>
                  <a:lnTo>
                    <a:pt x="1085102" y="1268432"/>
                  </a:lnTo>
                  <a:lnTo>
                    <a:pt x="1076764" y="1272002"/>
                  </a:lnTo>
                  <a:lnTo>
                    <a:pt x="1068625" y="1275174"/>
                  </a:lnTo>
                  <a:lnTo>
                    <a:pt x="1060089" y="1278148"/>
                  </a:lnTo>
                  <a:lnTo>
                    <a:pt x="1051751" y="1280924"/>
                  </a:lnTo>
                  <a:lnTo>
                    <a:pt x="1043016" y="1283502"/>
                  </a:lnTo>
                  <a:lnTo>
                    <a:pt x="1034480" y="1285683"/>
                  </a:lnTo>
                  <a:lnTo>
                    <a:pt x="1025745" y="1287666"/>
                  </a:lnTo>
                  <a:lnTo>
                    <a:pt x="1016812" y="1289451"/>
                  </a:lnTo>
                  <a:lnTo>
                    <a:pt x="1008077" y="1290839"/>
                  </a:lnTo>
                  <a:lnTo>
                    <a:pt x="998945" y="1292028"/>
                  </a:lnTo>
                  <a:lnTo>
                    <a:pt x="989813" y="1293020"/>
                  </a:lnTo>
                  <a:lnTo>
                    <a:pt x="980681" y="1293416"/>
                  </a:lnTo>
                  <a:lnTo>
                    <a:pt x="971550" y="1293813"/>
                  </a:lnTo>
                  <a:lnTo>
                    <a:pt x="962219" y="1293416"/>
                  </a:lnTo>
                  <a:lnTo>
                    <a:pt x="953286" y="1293020"/>
                  </a:lnTo>
                  <a:lnTo>
                    <a:pt x="944154" y="1292028"/>
                  </a:lnTo>
                  <a:lnTo>
                    <a:pt x="935022" y="1290839"/>
                  </a:lnTo>
                  <a:lnTo>
                    <a:pt x="926089" y="1289451"/>
                  </a:lnTo>
                  <a:lnTo>
                    <a:pt x="917156" y="1287666"/>
                  </a:lnTo>
                  <a:lnTo>
                    <a:pt x="908619" y="1285683"/>
                  </a:lnTo>
                  <a:lnTo>
                    <a:pt x="899885" y="1283502"/>
                  </a:lnTo>
                  <a:lnTo>
                    <a:pt x="891348" y="1280924"/>
                  </a:lnTo>
                  <a:lnTo>
                    <a:pt x="882812" y="1278148"/>
                  </a:lnTo>
                  <a:lnTo>
                    <a:pt x="874474" y="1275174"/>
                  </a:lnTo>
                  <a:lnTo>
                    <a:pt x="866136" y="1272002"/>
                  </a:lnTo>
                  <a:lnTo>
                    <a:pt x="857997" y="1268432"/>
                  </a:lnTo>
                  <a:lnTo>
                    <a:pt x="849858" y="1264863"/>
                  </a:lnTo>
                  <a:lnTo>
                    <a:pt x="841719" y="1260898"/>
                  </a:lnTo>
                  <a:lnTo>
                    <a:pt x="833778" y="1256535"/>
                  </a:lnTo>
                  <a:lnTo>
                    <a:pt x="826036" y="1252173"/>
                  </a:lnTo>
                  <a:lnTo>
                    <a:pt x="818294" y="1247613"/>
                  </a:lnTo>
                  <a:lnTo>
                    <a:pt x="810750" y="1242655"/>
                  </a:lnTo>
                  <a:lnTo>
                    <a:pt x="803206" y="1237698"/>
                  </a:lnTo>
                  <a:lnTo>
                    <a:pt x="795663" y="1232543"/>
                  </a:lnTo>
                  <a:lnTo>
                    <a:pt x="788317" y="1227189"/>
                  </a:lnTo>
                  <a:lnTo>
                    <a:pt x="780972" y="1221439"/>
                  </a:lnTo>
                  <a:lnTo>
                    <a:pt x="773826" y="1215689"/>
                  </a:lnTo>
                  <a:lnTo>
                    <a:pt x="767076" y="1209542"/>
                  </a:lnTo>
                  <a:lnTo>
                    <a:pt x="759929" y="1203197"/>
                  </a:lnTo>
                  <a:lnTo>
                    <a:pt x="753180" y="1197050"/>
                  </a:lnTo>
                  <a:lnTo>
                    <a:pt x="746629" y="1190308"/>
                  </a:lnTo>
                  <a:lnTo>
                    <a:pt x="739879" y="1183765"/>
                  </a:lnTo>
                  <a:lnTo>
                    <a:pt x="733527" y="1176626"/>
                  </a:lnTo>
                  <a:lnTo>
                    <a:pt x="727174" y="1169488"/>
                  </a:lnTo>
                  <a:lnTo>
                    <a:pt x="720821" y="1162350"/>
                  </a:lnTo>
                  <a:lnTo>
                    <a:pt x="714667" y="1154815"/>
                  </a:lnTo>
                  <a:lnTo>
                    <a:pt x="708712" y="1147280"/>
                  </a:lnTo>
                  <a:lnTo>
                    <a:pt x="702756" y="1139745"/>
                  </a:lnTo>
                  <a:lnTo>
                    <a:pt x="696999" y="1131814"/>
                  </a:lnTo>
                  <a:lnTo>
                    <a:pt x="691441" y="1123883"/>
                  </a:lnTo>
                  <a:lnTo>
                    <a:pt x="685882" y="1115951"/>
                  </a:lnTo>
                  <a:lnTo>
                    <a:pt x="680324" y="1107425"/>
                  </a:lnTo>
                  <a:lnTo>
                    <a:pt x="674964" y="1099295"/>
                  </a:lnTo>
                  <a:lnTo>
                    <a:pt x="669802" y="1090571"/>
                  </a:lnTo>
                  <a:lnTo>
                    <a:pt x="664641" y="1082045"/>
                  </a:lnTo>
                  <a:lnTo>
                    <a:pt x="659876" y="1073320"/>
                  </a:lnTo>
                  <a:lnTo>
                    <a:pt x="654913" y="1064397"/>
                  </a:lnTo>
                  <a:lnTo>
                    <a:pt x="650348" y="1055276"/>
                  </a:lnTo>
                  <a:lnTo>
                    <a:pt x="645782" y="1046552"/>
                  </a:lnTo>
                  <a:lnTo>
                    <a:pt x="641414" y="1037232"/>
                  </a:lnTo>
                  <a:lnTo>
                    <a:pt x="637245" y="1028111"/>
                  </a:lnTo>
                  <a:lnTo>
                    <a:pt x="633077" y="1018594"/>
                  </a:lnTo>
                  <a:lnTo>
                    <a:pt x="629106" y="1009274"/>
                  </a:lnTo>
                  <a:lnTo>
                    <a:pt x="624937" y="999756"/>
                  </a:lnTo>
                  <a:lnTo>
                    <a:pt x="621562" y="990239"/>
                  </a:lnTo>
                  <a:lnTo>
                    <a:pt x="617791" y="980523"/>
                  </a:lnTo>
                  <a:lnTo>
                    <a:pt x="614416" y="970609"/>
                  </a:lnTo>
                  <a:lnTo>
                    <a:pt x="611041" y="960893"/>
                  </a:lnTo>
                  <a:lnTo>
                    <a:pt x="607666" y="950978"/>
                  </a:lnTo>
                  <a:lnTo>
                    <a:pt x="604887" y="941064"/>
                  </a:lnTo>
                  <a:lnTo>
                    <a:pt x="601909" y="930952"/>
                  </a:lnTo>
                  <a:lnTo>
                    <a:pt x="599130" y="921037"/>
                  </a:lnTo>
                  <a:lnTo>
                    <a:pt x="596351" y="911123"/>
                  </a:lnTo>
                  <a:lnTo>
                    <a:pt x="593969" y="900812"/>
                  </a:lnTo>
                  <a:lnTo>
                    <a:pt x="591785" y="890700"/>
                  </a:lnTo>
                  <a:lnTo>
                    <a:pt x="589601" y="880587"/>
                  </a:lnTo>
                  <a:lnTo>
                    <a:pt x="587616" y="870276"/>
                  </a:lnTo>
                  <a:lnTo>
                    <a:pt x="579675" y="864724"/>
                  </a:lnTo>
                  <a:lnTo>
                    <a:pt x="572132" y="859371"/>
                  </a:lnTo>
                  <a:lnTo>
                    <a:pt x="565183" y="853819"/>
                  </a:lnTo>
                  <a:lnTo>
                    <a:pt x="558235" y="848267"/>
                  </a:lnTo>
                  <a:lnTo>
                    <a:pt x="551486" y="842913"/>
                  </a:lnTo>
                  <a:lnTo>
                    <a:pt x="545332" y="837361"/>
                  </a:lnTo>
                  <a:lnTo>
                    <a:pt x="539575" y="831809"/>
                  </a:lnTo>
                  <a:lnTo>
                    <a:pt x="534016" y="826257"/>
                  </a:lnTo>
                  <a:lnTo>
                    <a:pt x="528656" y="820705"/>
                  </a:lnTo>
                  <a:lnTo>
                    <a:pt x="523693" y="815153"/>
                  </a:lnTo>
                  <a:lnTo>
                    <a:pt x="518929" y="809601"/>
                  </a:lnTo>
                  <a:lnTo>
                    <a:pt x="514760" y="804247"/>
                  </a:lnTo>
                  <a:lnTo>
                    <a:pt x="510591" y="798696"/>
                  </a:lnTo>
                  <a:lnTo>
                    <a:pt x="506819" y="793144"/>
                  </a:lnTo>
                  <a:lnTo>
                    <a:pt x="503246" y="787790"/>
                  </a:lnTo>
                  <a:lnTo>
                    <a:pt x="500070" y="782238"/>
                  </a:lnTo>
                  <a:lnTo>
                    <a:pt x="496893" y="777083"/>
                  </a:lnTo>
                  <a:lnTo>
                    <a:pt x="494313" y="771729"/>
                  </a:lnTo>
                  <a:lnTo>
                    <a:pt x="491930" y="766375"/>
                  </a:lnTo>
                  <a:lnTo>
                    <a:pt x="489747" y="761021"/>
                  </a:lnTo>
                  <a:lnTo>
                    <a:pt x="487761" y="755866"/>
                  </a:lnTo>
                  <a:lnTo>
                    <a:pt x="486173" y="750711"/>
                  </a:lnTo>
                  <a:lnTo>
                    <a:pt x="484585" y="745555"/>
                  </a:lnTo>
                  <a:lnTo>
                    <a:pt x="483394" y="740400"/>
                  </a:lnTo>
                  <a:lnTo>
                    <a:pt x="482600" y="735443"/>
                  </a:lnTo>
                  <a:lnTo>
                    <a:pt x="481607" y="730485"/>
                  </a:lnTo>
                  <a:lnTo>
                    <a:pt x="481210" y="725528"/>
                  </a:lnTo>
                  <a:lnTo>
                    <a:pt x="481012" y="720770"/>
                  </a:lnTo>
                  <a:lnTo>
                    <a:pt x="481012" y="715812"/>
                  </a:lnTo>
                  <a:lnTo>
                    <a:pt x="481012" y="711252"/>
                  </a:lnTo>
                  <a:lnTo>
                    <a:pt x="481409" y="706493"/>
                  </a:lnTo>
                  <a:lnTo>
                    <a:pt x="482203" y="701933"/>
                  </a:lnTo>
                  <a:lnTo>
                    <a:pt x="482799" y="697174"/>
                  </a:lnTo>
                  <a:lnTo>
                    <a:pt x="483593" y="692811"/>
                  </a:lnTo>
                  <a:lnTo>
                    <a:pt x="484982" y="688251"/>
                  </a:lnTo>
                  <a:lnTo>
                    <a:pt x="486372" y="684087"/>
                  </a:lnTo>
                  <a:lnTo>
                    <a:pt x="487960" y="679923"/>
                  </a:lnTo>
                  <a:lnTo>
                    <a:pt x="489747" y="675759"/>
                  </a:lnTo>
                  <a:lnTo>
                    <a:pt x="491533" y="671793"/>
                  </a:lnTo>
                  <a:lnTo>
                    <a:pt x="493518" y="667629"/>
                  </a:lnTo>
                  <a:lnTo>
                    <a:pt x="495901" y="663862"/>
                  </a:lnTo>
                  <a:lnTo>
                    <a:pt x="498084" y="660094"/>
                  </a:lnTo>
                  <a:lnTo>
                    <a:pt x="500665" y="656327"/>
                  </a:lnTo>
                  <a:lnTo>
                    <a:pt x="503444" y="652956"/>
                  </a:lnTo>
                  <a:lnTo>
                    <a:pt x="506224" y="649585"/>
                  </a:lnTo>
                  <a:lnTo>
                    <a:pt x="509400" y="646214"/>
                  </a:lnTo>
                  <a:lnTo>
                    <a:pt x="512576" y="642844"/>
                  </a:lnTo>
                  <a:lnTo>
                    <a:pt x="515752" y="639869"/>
                  </a:lnTo>
                  <a:lnTo>
                    <a:pt x="519127" y="636895"/>
                  </a:lnTo>
                  <a:lnTo>
                    <a:pt x="522701" y="634119"/>
                  </a:lnTo>
                  <a:lnTo>
                    <a:pt x="526274" y="631145"/>
                  </a:lnTo>
                  <a:lnTo>
                    <a:pt x="530244" y="628567"/>
                  </a:lnTo>
                  <a:lnTo>
                    <a:pt x="534016" y="625990"/>
                  </a:lnTo>
                  <a:lnTo>
                    <a:pt x="537986" y="623610"/>
                  </a:lnTo>
                  <a:lnTo>
                    <a:pt x="542155" y="621429"/>
                  </a:lnTo>
                  <a:lnTo>
                    <a:pt x="546523" y="619446"/>
                  </a:lnTo>
                  <a:lnTo>
                    <a:pt x="550692" y="617463"/>
                  </a:lnTo>
                  <a:lnTo>
                    <a:pt x="555059" y="615679"/>
                  </a:lnTo>
                  <a:lnTo>
                    <a:pt x="559625" y="613894"/>
                  </a:lnTo>
                  <a:lnTo>
                    <a:pt x="564191" y="612308"/>
                  </a:lnTo>
                  <a:lnTo>
                    <a:pt x="568955" y="610920"/>
                  </a:lnTo>
                  <a:lnTo>
                    <a:pt x="573521" y="609928"/>
                  </a:lnTo>
                  <a:lnTo>
                    <a:pt x="578484" y="608739"/>
                  </a:lnTo>
                  <a:lnTo>
                    <a:pt x="583249" y="607945"/>
                  </a:lnTo>
                  <a:lnTo>
                    <a:pt x="587219" y="587919"/>
                  </a:lnTo>
                  <a:lnTo>
                    <a:pt x="590991" y="568487"/>
                  </a:lnTo>
                  <a:lnTo>
                    <a:pt x="594366" y="549451"/>
                  </a:lnTo>
                  <a:lnTo>
                    <a:pt x="597740" y="530614"/>
                  </a:lnTo>
                  <a:lnTo>
                    <a:pt x="603696" y="494526"/>
                  </a:lnTo>
                  <a:lnTo>
                    <a:pt x="606872" y="477276"/>
                  </a:lnTo>
                  <a:lnTo>
                    <a:pt x="609850" y="460421"/>
                  </a:lnTo>
                  <a:lnTo>
                    <a:pt x="613225" y="444360"/>
                  </a:lnTo>
                  <a:lnTo>
                    <a:pt x="616798" y="428299"/>
                  </a:lnTo>
                  <a:lnTo>
                    <a:pt x="620570" y="413031"/>
                  </a:lnTo>
                  <a:lnTo>
                    <a:pt x="624739" y="398160"/>
                  </a:lnTo>
                  <a:lnTo>
                    <a:pt x="626922" y="391022"/>
                  </a:lnTo>
                  <a:lnTo>
                    <a:pt x="629503" y="384082"/>
                  </a:lnTo>
                  <a:lnTo>
                    <a:pt x="631885" y="376943"/>
                  </a:lnTo>
                  <a:lnTo>
                    <a:pt x="634466" y="370003"/>
                  </a:lnTo>
                  <a:lnTo>
                    <a:pt x="637245" y="363460"/>
                  </a:lnTo>
                  <a:lnTo>
                    <a:pt x="640025" y="356917"/>
                  </a:lnTo>
                  <a:lnTo>
                    <a:pt x="643201" y="350572"/>
                  </a:lnTo>
                  <a:lnTo>
                    <a:pt x="646377" y="344028"/>
                  </a:lnTo>
                  <a:lnTo>
                    <a:pt x="658685" y="348589"/>
                  </a:lnTo>
                  <a:lnTo>
                    <a:pt x="666825" y="350968"/>
                  </a:lnTo>
                  <a:lnTo>
                    <a:pt x="675758" y="353942"/>
                  </a:lnTo>
                  <a:lnTo>
                    <a:pt x="685882" y="356520"/>
                  </a:lnTo>
                  <a:lnTo>
                    <a:pt x="696999" y="359693"/>
                  </a:lnTo>
                  <a:lnTo>
                    <a:pt x="708910" y="362469"/>
                  </a:lnTo>
                  <a:lnTo>
                    <a:pt x="722012" y="365245"/>
                  </a:lnTo>
                  <a:lnTo>
                    <a:pt x="735710" y="368021"/>
                  </a:lnTo>
                  <a:lnTo>
                    <a:pt x="750599" y="370400"/>
                  </a:lnTo>
                  <a:lnTo>
                    <a:pt x="766083" y="372779"/>
                  </a:lnTo>
                  <a:lnTo>
                    <a:pt x="782362" y="374762"/>
                  </a:lnTo>
                  <a:lnTo>
                    <a:pt x="799434" y="376547"/>
                  </a:lnTo>
                  <a:lnTo>
                    <a:pt x="817103" y="377538"/>
                  </a:lnTo>
                  <a:lnTo>
                    <a:pt x="826234" y="377935"/>
                  </a:lnTo>
                  <a:lnTo>
                    <a:pt x="835565" y="378530"/>
                  </a:lnTo>
                  <a:lnTo>
                    <a:pt x="845094" y="378728"/>
                  </a:lnTo>
                  <a:lnTo>
                    <a:pt x="854622" y="378728"/>
                  </a:lnTo>
                  <a:lnTo>
                    <a:pt x="864350" y="378530"/>
                  </a:lnTo>
                  <a:lnTo>
                    <a:pt x="874474" y="378331"/>
                  </a:lnTo>
                  <a:lnTo>
                    <a:pt x="884400" y="377737"/>
                  </a:lnTo>
                  <a:lnTo>
                    <a:pt x="894326" y="377340"/>
                  </a:lnTo>
                  <a:lnTo>
                    <a:pt x="904848" y="376547"/>
                  </a:lnTo>
                  <a:lnTo>
                    <a:pt x="915171" y="375555"/>
                  </a:lnTo>
                  <a:lnTo>
                    <a:pt x="925692" y="374564"/>
                  </a:lnTo>
                  <a:lnTo>
                    <a:pt x="936412" y="373176"/>
                  </a:lnTo>
                  <a:lnTo>
                    <a:pt x="946933" y="371590"/>
                  </a:lnTo>
                  <a:lnTo>
                    <a:pt x="957852" y="369805"/>
                  </a:lnTo>
                  <a:lnTo>
                    <a:pt x="968770" y="367822"/>
                  </a:lnTo>
                  <a:lnTo>
                    <a:pt x="979887" y="365641"/>
                  </a:lnTo>
                  <a:lnTo>
                    <a:pt x="991004" y="363262"/>
                  </a:lnTo>
                  <a:lnTo>
                    <a:pt x="1001923" y="360486"/>
                  </a:lnTo>
                  <a:lnTo>
                    <a:pt x="1013238" y="357511"/>
                  </a:lnTo>
                  <a:lnTo>
                    <a:pt x="1024554" y="354339"/>
                  </a:lnTo>
                  <a:lnTo>
                    <a:pt x="1036266" y="350770"/>
                  </a:lnTo>
                  <a:lnTo>
                    <a:pt x="1047582" y="347201"/>
                  </a:lnTo>
                  <a:lnTo>
                    <a:pt x="1059096" y="343037"/>
                  </a:lnTo>
                  <a:lnTo>
                    <a:pt x="1070809" y="338873"/>
                  </a:lnTo>
                  <a:lnTo>
                    <a:pt x="1082323" y="334114"/>
                  </a:lnTo>
                  <a:lnTo>
                    <a:pt x="1094035" y="329355"/>
                  </a:lnTo>
                  <a:lnTo>
                    <a:pt x="1105946" y="324200"/>
                  </a:lnTo>
                  <a:lnTo>
                    <a:pt x="1117659" y="318648"/>
                  </a:lnTo>
                  <a:lnTo>
                    <a:pt x="1129371" y="312699"/>
                  </a:lnTo>
                  <a:lnTo>
                    <a:pt x="1141084" y="306354"/>
                  </a:lnTo>
                  <a:lnTo>
                    <a:pt x="1152995" y="300009"/>
                  </a:lnTo>
                  <a:lnTo>
                    <a:pt x="1164707" y="293069"/>
                  </a:lnTo>
                  <a:lnTo>
                    <a:pt x="1176619" y="285732"/>
                  </a:lnTo>
                  <a:lnTo>
                    <a:pt x="1188331" y="278197"/>
                  </a:lnTo>
                  <a:lnTo>
                    <a:pt x="1200441" y="270266"/>
                  </a:lnTo>
                  <a:lnTo>
                    <a:pt x="1212153" y="261938"/>
                  </a:lnTo>
                  <a:close/>
                  <a:moveTo>
                    <a:pt x="959343" y="0"/>
                  </a:moveTo>
                  <a:lnTo>
                    <a:pt x="971649" y="0"/>
                  </a:lnTo>
                  <a:lnTo>
                    <a:pt x="983955" y="0"/>
                  </a:lnTo>
                  <a:lnTo>
                    <a:pt x="996062" y="397"/>
                  </a:lnTo>
                  <a:lnTo>
                    <a:pt x="1008170" y="794"/>
                  </a:lnTo>
                  <a:lnTo>
                    <a:pt x="1020078" y="1787"/>
                  </a:lnTo>
                  <a:lnTo>
                    <a:pt x="1031789" y="2978"/>
                  </a:lnTo>
                  <a:lnTo>
                    <a:pt x="1043301" y="4169"/>
                  </a:lnTo>
                  <a:lnTo>
                    <a:pt x="1054812" y="5558"/>
                  </a:lnTo>
                  <a:lnTo>
                    <a:pt x="1066126" y="7345"/>
                  </a:lnTo>
                  <a:lnTo>
                    <a:pt x="1077241" y="9330"/>
                  </a:lnTo>
                  <a:lnTo>
                    <a:pt x="1088157" y="11315"/>
                  </a:lnTo>
                  <a:lnTo>
                    <a:pt x="1099073" y="13697"/>
                  </a:lnTo>
                  <a:lnTo>
                    <a:pt x="1109394" y="16277"/>
                  </a:lnTo>
                  <a:lnTo>
                    <a:pt x="1119914" y="18858"/>
                  </a:lnTo>
                  <a:lnTo>
                    <a:pt x="1130036" y="21835"/>
                  </a:lnTo>
                  <a:lnTo>
                    <a:pt x="1139960" y="24813"/>
                  </a:lnTo>
                  <a:lnTo>
                    <a:pt x="1149686" y="28187"/>
                  </a:lnTo>
                  <a:lnTo>
                    <a:pt x="1159014" y="31562"/>
                  </a:lnTo>
                  <a:lnTo>
                    <a:pt x="1168144" y="35135"/>
                  </a:lnTo>
                  <a:lnTo>
                    <a:pt x="1176878" y="38906"/>
                  </a:lnTo>
                  <a:lnTo>
                    <a:pt x="1185611" y="42876"/>
                  </a:lnTo>
                  <a:lnTo>
                    <a:pt x="1193748" y="46846"/>
                  </a:lnTo>
                  <a:lnTo>
                    <a:pt x="1201688" y="51015"/>
                  </a:lnTo>
                  <a:lnTo>
                    <a:pt x="1209230" y="55382"/>
                  </a:lnTo>
                  <a:lnTo>
                    <a:pt x="1216574" y="59948"/>
                  </a:lnTo>
                  <a:lnTo>
                    <a:pt x="1223719" y="64513"/>
                  </a:lnTo>
                  <a:lnTo>
                    <a:pt x="1230467" y="69476"/>
                  </a:lnTo>
                  <a:lnTo>
                    <a:pt x="1236818" y="74240"/>
                  </a:lnTo>
                  <a:lnTo>
                    <a:pt x="1242574" y="79401"/>
                  </a:lnTo>
                  <a:lnTo>
                    <a:pt x="1248330" y="84562"/>
                  </a:lnTo>
                  <a:lnTo>
                    <a:pt x="1253491" y="89921"/>
                  </a:lnTo>
                  <a:lnTo>
                    <a:pt x="1258254" y="95281"/>
                  </a:lnTo>
                  <a:lnTo>
                    <a:pt x="1262819" y="100640"/>
                  </a:lnTo>
                  <a:lnTo>
                    <a:pt x="1267583" y="101037"/>
                  </a:lnTo>
                  <a:lnTo>
                    <a:pt x="1272346" y="101236"/>
                  </a:lnTo>
                  <a:lnTo>
                    <a:pt x="1276911" y="101633"/>
                  </a:lnTo>
                  <a:lnTo>
                    <a:pt x="1281675" y="102228"/>
                  </a:lnTo>
                  <a:lnTo>
                    <a:pt x="1286042" y="103022"/>
                  </a:lnTo>
                  <a:lnTo>
                    <a:pt x="1290607" y="103816"/>
                  </a:lnTo>
                  <a:lnTo>
                    <a:pt x="1294973" y="105007"/>
                  </a:lnTo>
                  <a:lnTo>
                    <a:pt x="1299141" y="106000"/>
                  </a:lnTo>
                  <a:lnTo>
                    <a:pt x="1303111" y="107389"/>
                  </a:lnTo>
                  <a:lnTo>
                    <a:pt x="1307279" y="108977"/>
                  </a:lnTo>
                  <a:lnTo>
                    <a:pt x="1311447" y="110565"/>
                  </a:lnTo>
                  <a:lnTo>
                    <a:pt x="1315218" y="112352"/>
                  </a:lnTo>
                  <a:lnTo>
                    <a:pt x="1319188" y="114138"/>
                  </a:lnTo>
                  <a:lnTo>
                    <a:pt x="1322959" y="116123"/>
                  </a:lnTo>
                  <a:lnTo>
                    <a:pt x="1326532" y="118108"/>
                  </a:lnTo>
                  <a:lnTo>
                    <a:pt x="1329906" y="120292"/>
                  </a:lnTo>
                  <a:lnTo>
                    <a:pt x="1333478" y="122475"/>
                  </a:lnTo>
                  <a:lnTo>
                    <a:pt x="1337051" y="124857"/>
                  </a:lnTo>
                  <a:lnTo>
                    <a:pt x="1340425" y="127637"/>
                  </a:lnTo>
                  <a:lnTo>
                    <a:pt x="1343799" y="130217"/>
                  </a:lnTo>
                  <a:lnTo>
                    <a:pt x="1349952" y="135775"/>
                  </a:lnTo>
                  <a:lnTo>
                    <a:pt x="1356105" y="141730"/>
                  </a:lnTo>
                  <a:lnTo>
                    <a:pt x="1361861" y="148479"/>
                  </a:lnTo>
                  <a:lnTo>
                    <a:pt x="1367220" y="155030"/>
                  </a:lnTo>
                  <a:lnTo>
                    <a:pt x="1372579" y="162374"/>
                  </a:lnTo>
                  <a:lnTo>
                    <a:pt x="1377541" y="169917"/>
                  </a:lnTo>
                  <a:lnTo>
                    <a:pt x="1382304" y="177857"/>
                  </a:lnTo>
                  <a:lnTo>
                    <a:pt x="1386869" y="186194"/>
                  </a:lnTo>
                  <a:lnTo>
                    <a:pt x="1391038" y="194531"/>
                  </a:lnTo>
                  <a:lnTo>
                    <a:pt x="1394809" y="203464"/>
                  </a:lnTo>
                  <a:lnTo>
                    <a:pt x="1398580" y="212595"/>
                  </a:lnTo>
                  <a:lnTo>
                    <a:pt x="1402152" y="221925"/>
                  </a:lnTo>
                  <a:lnTo>
                    <a:pt x="1405527" y="231453"/>
                  </a:lnTo>
                  <a:lnTo>
                    <a:pt x="1408305" y="241179"/>
                  </a:lnTo>
                  <a:lnTo>
                    <a:pt x="1411282" y="251104"/>
                  </a:lnTo>
                  <a:lnTo>
                    <a:pt x="1413863" y="261426"/>
                  </a:lnTo>
                  <a:lnTo>
                    <a:pt x="1416244" y="271550"/>
                  </a:lnTo>
                  <a:lnTo>
                    <a:pt x="1418428" y="282269"/>
                  </a:lnTo>
                  <a:lnTo>
                    <a:pt x="1420809" y="292591"/>
                  </a:lnTo>
                  <a:lnTo>
                    <a:pt x="1422596" y="303509"/>
                  </a:lnTo>
                  <a:lnTo>
                    <a:pt x="1424382" y="314426"/>
                  </a:lnTo>
                  <a:lnTo>
                    <a:pt x="1425771" y="325344"/>
                  </a:lnTo>
                  <a:lnTo>
                    <a:pt x="1427161" y="336063"/>
                  </a:lnTo>
                  <a:lnTo>
                    <a:pt x="1428352" y="347179"/>
                  </a:lnTo>
                  <a:lnTo>
                    <a:pt x="1429344" y="358295"/>
                  </a:lnTo>
                  <a:lnTo>
                    <a:pt x="1430535" y="369411"/>
                  </a:lnTo>
                  <a:lnTo>
                    <a:pt x="1431924" y="391445"/>
                  </a:lnTo>
                  <a:lnTo>
                    <a:pt x="1432917" y="413677"/>
                  </a:lnTo>
                  <a:lnTo>
                    <a:pt x="1433314" y="435115"/>
                  </a:lnTo>
                  <a:lnTo>
                    <a:pt x="1433512" y="456355"/>
                  </a:lnTo>
                  <a:lnTo>
                    <a:pt x="1433314" y="477198"/>
                  </a:lnTo>
                  <a:lnTo>
                    <a:pt x="1432917" y="497246"/>
                  </a:lnTo>
                  <a:lnTo>
                    <a:pt x="1432123" y="516501"/>
                  </a:lnTo>
                  <a:lnTo>
                    <a:pt x="1431130" y="534763"/>
                  </a:lnTo>
                  <a:lnTo>
                    <a:pt x="1430138" y="552033"/>
                  </a:lnTo>
                  <a:lnTo>
                    <a:pt x="1428947" y="568111"/>
                  </a:lnTo>
                  <a:lnTo>
                    <a:pt x="1427558" y="582403"/>
                  </a:lnTo>
                  <a:lnTo>
                    <a:pt x="1426565" y="595504"/>
                  </a:lnTo>
                  <a:lnTo>
                    <a:pt x="1424382" y="616744"/>
                  </a:lnTo>
                  <a:lnTo>
                    <a:pt x="1418825" y="613767"/>
                  </a:lnTo>
                  <a:lnTo>
                    <a:pt x="1413267" y="610988"/>
                  </a:lnTo>
                  <a:lnTo>
                    <a:pt x="1407511" y="608606"/>
                  </a:lnTo>
                  <a:lnTo>
                    <a:pt x="1401358" y="606224"/>
                  </a:lnTo>
                  <a:lnTo>
                    <a:pt x="1395404" y="604239"/>
                  </a:lnTo>
                  <a:lnTo>
                    <a:pt x="1389251" y="602452"/>
                  </a:lnTo>
                  <a:lnTo>
                    <a:pt x="1383098" y="600864"/>
                  </a:lnTo>
                  <a:lnTo>
                    <a:pt x="1376548" y="599475"/>
                  </a:lnTo>
                  <a:lnTo>
                    <a:pt x="1367815" y="537939"/>
                  </a:lnTo>
                  <a:lnTo>
                    <a:pt x="1363052" y="508362"/>
                  </a:lnTo>
                  <a:lnTo>
                    <a:pt x="1360869" y="494070"/>
                  </a:lnTo>
                  <a:lnTo>
                    <a:pt x="1358487" y="480175"/>
                  </a:lnTo>
                  <a:lnTo>
                    <a:pt x="1355907" y="466479"/>
                  </a:lnTo>
                  <a:lnTo>
                    <a:pt x="1353326" y="453179"/>
                  </a:lnTo>
                  <a:lnTo>
                    <a:pt x="1350349" y="440078"/>
                  </a:lnTo>
                  <a:lnTo>
                    <a:pt x="1347570" y="427175"/>
                  </a:lnTo>
                  <a:lnTo>
                    <a:pt x="1344395" y="414471"/>
                  </a:lnTo>
                  <a:lnTo>
                    <a:pt x="1340822" y="402363"/>
                  </a:lnTo>
                  <a:lnTo>
                    <a:pt x="1337249" y="390452"/>
                  </a:lnTo>
                  <a:lnTo>
                    <a:pt x="1333280" y="378741"/>
                  </a:lnTo>
                  <a:lnTo>
                    <a:pt x="1329112" y="367426"/>
                  </a:lnTo>
                  <a:lnTo>
                    <a:pt x="1324745" y="356509"/>
                  </a:lnTo>
                  <a:lnTo>
                    <a:pt x="1319783" y="345988"/>
                  </a:lnTo>
                  <a:lnTo>
                    <a:pt x="1314623" y="335468"/>
                  </a:lnTo>
                  <a:lnTo>
                    <a:pt x="1309065" y="325542"/>
                  </a:lnTo>
                  <a:lnTo>
                    <a:pt x="1306088" y="320580"/>
                  </a:lnTo>
                  <a:lnTo>
                    <a:pt x="1303111" y="315816"/>
                  </a:lnTo>
                  <a:lnTo>
                    <a:pt x="1299737" y="311052"/>
                  </a:lnTo>
                  <a:lnTo>
                    <a:pt x="1296759" y="306486"/>
                  </a:lnTo>
                  <a:lnTo>
                    <a:pt x="1293385" y="301921"/>
                  </a:lnTo>
                  <a:lnTo>
                    <a:pt x="1289813" y="297554"/>
                  </a:lnTo>
                  <a:lnTo>
                    <a:pt x="1286240" y="293187"/>
                  </a:lnTo>
                  <a:lnTo>
                    <a:pt x="1282469" y="288820"/>
                  </a:lnTo>
                  <a:lnTo>
                    <a:pt x="1278499" y="284651"/>
                  </a:lnTo>
                  <a:lnTo>
                    <a:pt x="1274530" y="280483"/>
                  </a:lnTo>
                  <a:lnTo>
                    <a:pt x="1270560" y="276513"/>
                  </a:lnTo>
                  <a:lnTo>
                    <a:pt x="1266392" y="272741"/>
                  </a:lnTo>
                  <a:lnTo>
                    <a:pt x="1261827" y="268771"/>
                  </a:lnTo>
                  <a:lnTo>
                    <a:pt x="1257460" y="265000"/>
                  </a:lnTo>
                  <a:lnTo>
                    <a:pt x="1252895" y="261426"/>
                  </a:lnTo>
                  <a:lnTo>
                    <a:pt x="1247933" y="257853"/>
                  </a:lnTo>
                  <a:lnTo>
                    <a:pt x="1242971" y="254280"/>
                  </a:lnTo>
                  <a:lnTo>
                    <a:pt x="1238009" y="250906"/>
                  </a:lnTo>
                  <a:lnTo>
                    <a:pt x="1232650" y="247531"/>
                  </a:lnTo>
                  <a:lnTo>
                    <a:pt x="1227291" y="244554"/>
                  </a:lnTo>
                  <a:lnTo>
                    <a:pt x="1221734" y="241378"/>
                  </a:lnTo>
                  <a:lnTo>
                    <a:pt x="1215978" y="238400"/>
                  </a:lnTo>
                  <a:lnTo>
                    <a:pt x="1203672" y="246936"/>
                  </a:lnTo>
                  <a:lnTo>
                    <a:pt x="1191367" y="255471"/>
                  </a:lnTo>
                  <a:lnTo>
                    <a:pt x="1178862" y="263411"/>
                  </a:lnTo>
                  <a:lnTo>
                    <a:pt x="1166755" y="270955"/>
                  </a:lnTo>
                  <a:lnTo>
                    <a:pt x="1154251" y="278101"/>
                  </a:lnTo>
                  <a:lnTo>
                    <a:pt x="1142144" y="284850"/>
                  </a:lnTo>
                  <a:lnTo>
                    <a:pt x="1129838" y="291400"/>
                  </a:lnTo>
                  <a:lnTo>
                    <a:pt x="1117532" y="297355"/>
                  </a:lnTo>
                  <a:lnTo>
                    <a:pt x="1105226" y="303112"/>
                  </a:lnTo>
                  <a:lnTo>
                    <a:pt x="1093317" y="308670"/>
                  </a:lnTo>
                  <a:lnTo>
                    <a:pt x="1081012" y="313831"/>
                  </a:lnTo>
                  <a:lnTo>
                    <a:pt x="1069103" y="318595"/>
                  </a:lnTo>
                  <a:lnTo>
                    <a:pt x="1057194" y="323160"/>
                  </a:lnTo>
                  <a:lnTo>
                    <a:pt x="1045087" y="327329"/>
                  </a:lnTo>
                  <a:lnTo>
                    <a:pt x="1033377" y="331101"/>
                  </a:lnTo>
                  <a:lnTo>
                    <a:pt x="1021468" y="334872"/>
                  </a:lnTo>
                  <a:lnTo>
                    <a:pt x="1009956" y="338247"/>
                  </a:lnTo>
                  <a:lnTo>
                    <a:pt x="998047" y="341224"/>
                  </a:lnTo>
                  <a:lnTo>
                    <a:pt x="986535" y="344003"/>
                  </a:lnTo>
                  <a:lnTo>
                    <a:pt x="975023" y="346584"/>
                  </a:lnTo>
                  <a:lnTo>
                    <a:pt x="963710" y="348767"/>
                  </a:lnTo>
                  <a:lnTo>
                    <a:pt x="952397" y="350951"/>
                  </a:lnTo>
                  <a:lnTo>
                    <a:pt x="941282" y="352737"/>
                  </a:lnTo>
                  <a:lnTo>
                    <a:pt x="930167" y="354325"/>
                  </a:lnTo>
                  <a:lnTo>
                    <a:pt x="919449" y="355913"/>
                  </a:lnTo>
                  <a:lnTo>
                    <a:pt x="908533" y="357104"/>
                  </a:lnTo>
                  <a:lnTo>
                    <a:pt x="897815" y="357898"/>
                  </a:lnTo>
                  <a:lnTo>
                    <a:pt x="887097" y="358692"/>
                  </a:lnTo>
                  <a:lnTo>
                    <a:pt x="876776" y="359486"/>
                  </a:lnTo>
                  <a:lnTo>
                    <a:pt x="866653" y="359883"/>
                  </a:lnTo>
                  <a:lnTo>
                    <a:pt x="856332" y="360082"/>
                  </a:lnTo>
                  <a:lnTo>
                    <a:pt x="846408" y="360280"/>
                  </a:lnTo>
                  <a:lnTo>
                    <a:pt x="836683" y="360082"/>
                  </a:lnTo>
                  <a:lnTo>
                    <a:pt x="826759" y="359883"/>
                  </a:lnTo>
                  <a:lnTo>
                    <a:pt x="817232" y="359685"/>
                  </a:lnTo>
                  <a:lnTo>
                    <a:pt x="807903" y="359288"/>
                  </a:lnTo>
                  <a:lnTo>
                    <a:pt x="789841" y="357898"/>
                  </a:lnTo>
                  <a:lnTo>
                    <a:pt x="772177" y="356112"/>
                  </a:lnTo>
                  <a:lnTo>
                    <a:pt x="755504" y="354127"/>
                  </a:lnTo>
                  <a:lnTo>
                    <a:pt x="739427" y="351745"/>
                  </a:lnTo>
                  <a:lnTo>
                    <a:pt x="724343" y="348966"/>
                  </a:lnTo>
                  <a:lnTo>
                    <a:pt x="710251" y="346187"/>
                  </a:lnTo>
                  <a:lnTo>
                    <a:pt x="696754" y="343209"/>
                  </a:lnTo>
                  <a:lnTo>
                    <a:pt x="684448" y="340232"/>
                  </a:lnTo>
                  <a:lnTo>
                    <a:pt x="673135" y="337254"/>
                  </a:lnTo>
                  <a:lnTo>
                    <a:pt x="662616" y="334078"/>
                  </a:lnTo>
                  <a:lnTo>
                    <a:pt x="653486" y="331498"/>
                  </a:lnTo>
                  <a:lnTo>
                    <a:pt x="645348" y="328917"/>
                  </a:lnTo>
                  <a:lnTo>
                    <a:pt x="632248" y="324153"/>
                  </a:lnTo>
                  <a:lnTo>
                    <a:pt x="628874" y="330902"/>
                  </a:lnTo>
                  <a:lnTo>
                    <a:pt x="625897" y="337453"/>
                  </a:lnTo>
                  <a:lnTo>
                    <a:pt x="622721" y="344400"/>
                  </a:lnTo>
                  <a:lnTo>
                    <a:pt x="619942" y="351149"/>
                  </a:lnTo>
                  <a:lnTo>
                    <a:pt x="617164" y="358295"/>
                  </a:lnTo>
                  <a:lnTo>
                    <a:pt x="614583" y="365640"/>
                  </a:lnTo>
                  <a:lnTo>
                    <a:pt x="612003" y="373183"/>
                  </a:lnTo>
                  <a:lnTo>
                    <a:pt x="609820" y="380726"/>
                  </a:lnTo>
                  <a:lnTo>
                    <a:pt x="607637" y="388269"/>
                  </a:lnTo>
                  <a:lnTo>
                    <a:pt x="605453" y="396011"/>
                  </a:lnTo>
                  <a:lnTo>
                    <a:pt x="601484" y="412288"/>
                  </a:lnTo>
                  <a:lnTo>
                    <a:pt x="597911" y="428763"/>
                  </a:lnTo>
                  <a:lnTo>
                    <a:pt x="594339" y="445834"/>
                  </a:lnTo>
                  <a:lnTo>
                    <a:pt x="590964" y="463302"/>
                  </a:lnTo>
                  <a:lnTo>
                    <a:pt x="587987" y="481565"/>
                  </a:lnTo>
                  <a:lnTo>
                    <a:pt x="581437" y="519081"/>
                  </a:lnTo>
                  <a:lnTo>
                    <a:pt x="578063" y="538535"/>
                  </a:lnTo>
                  <a:lnTo>
                    <a:pt x="574689" y="558385"/>
                  </a:lnTo>
                  <a:lnTo>
                    <a:pt x="570918" y="578830"/>
                  </a:lnTo>
                  <a:lnTo>
                    <a:pt x="566551" y="599475"/>
                  </a:lnTo>
                  <a:lnTo>
                    <a:pt x="560001" y="600864"/>
                  </a:lnTo>
                  <a:lnTo>
                    <a:pt x="553452" y="602452"/>
                  </a:lnTo>
                  <a:lnTo>
                    <a:pt x="547299" y="604437"/>
                  </a:lnTo>
                  <a:lnTo>
                    <a:pt x="541146" y="606422"/>
                  </a:lnTo>
                  <a:lnTo>
                    <a:pt x="535191" y="608804"/>
                  </a:lnTo>
                  <a:lnTo>
                    <a:pt x="529039" y="611583"/>
                  </a:lnTo>
                  <a:lnTo>
                    <a:pt x="523481" y="614362"/>
                  </a:lnTo>
                  <a:lnTo>
                    <a:pt x="518122" y="617538"/>
                  </a:lnTo>
                  <a:lnTo>
                    <a:pt x="516336" y="606621"/>
                  </a:lnTo>
                  <a:lnTo>
                    <a:pt x="514351" y="593519"/>
                  </a:lnTo>
                  <a:lnTo>
                    <a:pt x="512565" y="578235"/>
                  </a:lnTo>
                  <a:lnTo>
                    <a:pt x="510580" y="561362"/>
                  </a:lnTo>
                  <a:lnTo>
                    <a:pt x="508992" y="542505"/>
                  </a:lnTo>
                  <a:lnTo>
                    <a:pt x="507603" y="522059"/>
                  </a:lnTo>
                  <a:lnTo>
                    <a:pt x="507206" y="511538"/>
                  </a:lnTo>
                  <a:lnTo>
                    <a:pt x="507007" y="500422"/>
                  </a:lnTo>
                  <a:lnTo>
                    <a:pt x="506809" y="489108"/>
                  </a:lnTo>
                  <a:lnTo>
                    <a:pt x="506412" y="477396"/>
                  </a:lnTo>
                  <a:lnTo>
                    <a:pt x="506809" y="465486"/>
                  </a:lnTo>
                  <a:lnTo>
                    <a:pt x="507007" y="453377"/>
                  </a:lnTo>
                  <a:lnTo>
                    <a:pt x="507404" y="441070"/>
                  </a:lnTo>
                  <a:lnTo>
                    <a:pt x="508198" y="428366"/>
                  </a:lnTo>
                  <a:lnTo>
                    <a:pt x="509191" y="415861"/>
                  </a:lnTo>
                  <a:lnTo>
                    <a:pt x="510183" y="402958"/>
                  </a:lnTo>
                  <a:lnTo>
                    <a:pt x="511771" y="389857"/>
                  </a:lnTo>
                  <a:lnTo>
                    <a:pt x="513359" y="376756"/>
                  </a:lnTo>
                  <a:lnTo>
                    <a:pt x="515343" y="363456"/>
                  </a:lnTo>
                  <a:lnTo>
                    <a:pt x="517527" y="350157"/>
                  </a:lnTo>
                  <a:lnTo>
                    <a:pt x="520305" y="336857"/>
                  </a:lnTo>
                  <a:lnTo>
                    <a:pt x="523084" y="323557"/>
                  </a:lnTo>
                  <a:lnTo>
                    <a:pt x="526458" y="310059"/>
                  </a:lnTo>
                  <a:lnTo>
                    <a:pt x="530229" y="296561"/>
                  </a:lnTo>
                  <a:lnTo>
                    <a:pt x="534199" y="283262"/>
                  </a:lnTo>
                  <a:lnTo>
                    <a:pt x="538566" y="269962"/>
                  </a:lnTo>
                  <a:lnTo>
                    <a:pt x="543329" y="256662"/>
                  </a:lnTo>
                  <a:lnTo>
                    <a:pt x="548688" y="243561"/>
                  </a:lnTo>
                  <a:lnTo>
                    <a:pt x="554246" y="230460"/>
                  </a:lnTo>
                  <a:lnTo>
                    <a:pt x="560398" y="217756"/>
                  </a:lnTo>
                  <a:lnTo>
                    <a:pt x="566750" y="205052"/>
                  </a:lnTo>
                  <a:lnTo>
                    <a:pt x="573895" y="192546"/>
                  </a:lnTo>
                  <a:lnTo>
                    <a:pt x="577666" y="186393"/>
                  </a:lnTo>
                  <a:lnTo>
                    <a:pt x="581437" y="180239"/>
                  </a:lnTo>
                  <a:lnTo>
                    <a:pt x="585407" y="174086"/>
                  </a:lnTo>
                  <a:lnTo>
                    <a:pt x="589377" y="168131"/>
                  </a:lnTo>
                  <a:lnTo>
                    <a:pt x="593743" y="162176"/>
                  </a:lnTo>
                  <a:lnTo>
                    <a:pt x="598110" y="156221"/>
                  </a:lnTo>
                  <a:lnTo>
                    <a:pt x="602476" y="150464"/>
                  </a:lnTo>
                  <a:lnTo>
                    <a:pt x="607240" y="144708"/>
                  </a:lnTo>
                  <a:lnTo>
                    <a:pt x="611805" y="138951"/>
                  </a:lnTo>
                  <a:lnTo>
                    <a:pt x="616767" y="133393"/>
                  </a:lnTo>
                  <a:lnTo>
                    <a:pt x="621927" y="127835"/>
                  </a:lnTo>
                  <a:lnTo>
                    <a:pt x="626889" y="122277"/>
                  </a:lnTo>
                  <a:lnTo>
                    <a:pt x="632248" y="116917"/>
                  </a:lnTo>
                  <a:lnTo>
                    <a:pt x="637806" y="111558"/>
                  </a:lnTo>
                  <a:lnTo>
                    <a:pt x="643363" y="106595"/>
                  </a:lnTo>
                  <a:lnTo>
                    <a:pt x="649119" y="101434"/>
                  </a:lnTo>
                  <a:lnTo>
                    <a:pt x="654875" y="96273"/>
                  </a:lnTo>
                  <a:lnTo>
                    <a:pt x="661028" y="91509"/>
                  </a:lnTo>
                  <a:lnTo>
                    <a:pt x="667379" y="86547"/>
                  </a:lnTo>
                  <a:lnTo>
                    <a:pt x="673730" y="81783"/>
                  </a:lnTo>
                  <a:lnTo>
                    <a:pt x="680280" y="77217"/>
                  </a:lnTo>
                  <a:lnTo>
                    <a:pt x="686830" y="72850"/>
                  </a:lnTo>
                  <a:lnTo>
                    <a:pt x="693777" y="68285"/>
                  </a:lnTo>
                  <a:lnTo>
                    <a:pt x="700922" y="64116"/>
                  </a:lnTo>
                  <a:lnTo>
                    <a:pt x="707869" y="59948"/>
                  </a:lnTo>
                  <a:lnTo>
                    <a:pt x="715213" y="55977"/>
                  </a:lnTo>
                  <a:lnTo>
                    <a:pt x="722755" y="52007"/>
                  </a:lnTo>
                  <a:lnTo>
                    <a:pt x="730496" y="48236"/>
                  </a:lnTo>
                  <a:lnTo>
                    <a:pt x="738236" y="44464"/>
                  </a:lnTo>
                  <a:lnTo>
                    <a:pt x="746573" y="40891"/>
                  </a:lnTo>
                  <a:lnTo>
                    <a:pt x="754710" y="37318"/>
                  </a:lnTo>
                  <a:lnTo>
                    <a:pt x="763245" y="33944"/>
                  </a:lnTo>
                  <a:lnTo>
                    <a:pt x="771581" y="30768"/>
                  </a:lnTo>
                  <a:lnTo>
                    <a:pt x="780513" y="27790"/>
                  </a:lnTo>
                  <a:lnTo>
                    <a:pt x="789444" y="24813"/>
                  </a:lnTo>
                  <a:lnTo>
                    <a:pt x="798376" y="22232"/>
                  </a:lnTo>
                  <a:lnTo>
                    <a:pt x="807903" y="19453"/>
                  </a:lnTo>
                  <a:lnTo>
                    <a:pt x="817232" y="17071"/>
                  </a:lnTo>
                  <a:lnTo>
                    <a:pt x="827156" y="14888"/>
                  </a:lnTo>
                  <a:lnTo>
                    <a:pt x="837080" y="12704"/>
                  </a:lnTo>
                  <a:lnTo>
                    <a:pt x="847004" y="10719"/>
                  </a:lnTo>
                  <a:lnTo>
                    <a:pt x="857523" y="8933"/>
                  </a:lnTo>
                  <a:lnTo>
                    <a:pt x="867844" y="7146"/>
                  </a:lnTo>
                  <a:lnTo>
                    <a:pt x="878562" y="5757"/>
                  </a:lnTo>
                  <a:lnTo>
                    <a:pt x="889479" y="4367"/>
                  </a:lnTo>
                  <a:lnTo>
                    <a:pt x="900593" y="3176"/>
                  </a:lnTo>
                  <a:lnTo>
                    <a:pt x="911907" y="2184"/>
                  </a:lnTo>
                  <a:lnTo>
                    <a:pt x="923419" y="1390"/>
                  </a:lnTo>
                  <a:lnTo>
                    <a:pt x="935129" y="596"/>
                  </a:lnTo>
                  <a:lnTo>
                    <a:pt x="947038" y="199"/>
                  </a:lnTo>
                  <a:lnTo>
                    <a:pt x="959343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39940" name="文本框 1"/>
            <p:cNvSpPr txBox="1"/>
            <p:nvPr/>
          </p:nvSpPr>
          <p:spPr>
            <a:xfrm>
              <a:off x="3259" y="6948"/>
              <a:ext cx="255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solidFill>
                    <a:srgbClr val="8A0554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黑体" panose="02010609060101010101" pitchFamily="49" charset="-122"/>
                </a:rPr>
                <a:t>Importer</a:t>
              </a:r>
              <a:endParaRPr lang="en-US" altLang="zh-CN" sz="2800" b="1" dirty="0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39941" name="组合 3"/>
          <p:cNvGrpSpPr/>
          <p:nvPr/>
        </p:nvGrpSpPr>
        <p:grpSpPr>
          <a:xfrm>
            <a:off x="2479675" y="3095625"/>
            <a:ext cx="1644650" cy="2178050"/>
            <a:chOff x="3259" y="4341"/>
            <a:chExt cx="2590" cy="3430"/>
          </a:xfrm>
        </p:grpSpPr>
        <p:sp>
          <p:nvSpPr>
            <p:cNvPr id="6" name="人"/>
            <p:cNvSpPr/>
            <p:nvPr/>
          </p:nvSpPr>
          <p:spPr bwMode="auto">
            <a:xfrm>
              <a:off x="3347" y="4341"/>
              <a:ext cx="2383" cy="2608"/>
            </a:xfrm>
            <a:custGeom>
              <a:avLst/>
              <a:gdLst>
                <a:gd name="T0" fmla="*/ 1252613 w 1933575"/>
                <a:gd name="T1" fmla="*/ 1198604 h 2176463"/>
                <a:gd name="T2" fmla="*/ 1489555 w 1933575"/>
                <a:gd name="T3" fmla="*/ 1325509 h 2176463"/>
                <a:gd name="T4" fmla="*/ 1551222 w 1933575"/>
                <a:gd name="T5" fmla="*/ 1386270 h 2176463"/>
                <a:gd name="T6" fmla="*/ 1614105 w 1933575"/>
                <a:gd name="T7" fmla="*/ 1571679 h 2176463"/>
                <a:gd name="T8" fmla="*/ 1310633 w 1933575"/>
                <a:gd name="T9" fmla="*/ 1468732 h 2176463"/>
                <a:gd name="T10" fmla="*/ 23456 w 1933575"/>
                <a:gd name="T11" fmla="*/ 1795977 h 2176463"/>
                <a:gd name="T12" fmla="*/ 116411 w 1933575"/>
                <a:gd name="T13" fmla="*/ 1445816 h 2176463"/>
                <a:gd name="T14" fmla="*/ 156547 w 1933575"/>
                <a:gd name="T15" fmla="*/ 1362833 h 2176463"/>
                <a:gd name="T16" fmla="*/ 263402 w 1933575"/>
                <a:gd name="T17" fmla="*/ 1288530 h 2176463"/>
                <a:gd name="T18" fmla="*/ 1164090 w 1933575"/>
                <a:gd name="T19" fmla="*/ 1157113 h 2176463"/>
                <a:gd name="T20" fmla="*/ 603663 w 1933575"/>
                <a:gd name="T21" fmla="*/ 1123931 h 2176463"/>
                <a:gd name="T22" fmla="*/ 1105535 w 1933575"/>
                <a:gd name="T23" fmla="*/ 261375 h 2176463"/>
                <a:gd name="T24" fmla="*/ 1146886 w 1933575"/>
                <a:gd name="T25" fmla="*/ 328540 h 2176463"/>
                <a:gd name="T26" fmla="*/ 1189975 w 1933575"/>
                <a:gd name="T27" fmla="*/ 532118 h 2176463"/>
                <a:gd name="T28" fmla="*/ 1239665 w 1933575"/>
                <a:gd name="T29" fmla="*/ 552424 h 2176463"/>
                <a:gd name="T30" fmla="*/ 1271981 w 1933575"/>
                <a:gd name="T31" fmla="*/ 591474 h 2176463"/>
                <a:gd name="T32" fmla="*/ 1278236 w 1933575"/>
                <a:gd name="T33" fmla="*/ 643714 h 2176463"/>
                <a:gd name="T34" fmla="*/ 1250090 w 1933575"/>
                <a:gd name="T35" fmla="*/ 703936 h 2176463"/>
                <a:gd name="T36" fmla="*/ 1184414 w 1933575"/>
                <a:gd name="T37" fmla="*/ 770754 h 2176463"/>
                <a:gd name="T38" fmla="*/ 1150014 w 1933575"/>
                <a:gd name="T39" fmla="*/ 883391 h 2176463"/>
                <a:gd name="T40" fmla="*/ 1095458 w 1933575"/>
                <a:gd name="T41" fmla="*/ 983705 h 2176463"/>
                <a:gd name="T42" fmla="*/ 1023006 w 1933575"/>
                <a:gd name="T43" fmla="*/ 1064060 h 2176463"/>
                <a:gd name="T44" fmla="*/ 935266 w 1933575"/>
                <a:gd name="T45" fmla="*/ 1116126 h 2176463"/>
                <a:gd name="T46" fmla="*/ 834321 w 1933575"/>
                <a:gd name="T47" fmla="*/ 1131746 h 2176463"/>
                <a:gd name="T48" fmla="*/ 736677 w 1933575"/>
                <a:gd name="T49" fmla="*/ 1103630 h 2176463"/>
                <a:gd name="T50" fmla="*/ 653454 w 1933575"/>
                <a:gd name="T51" fmla="*/ 1041845 h 2176463"/>
                <a:gd name="T52" fmla="*/ 586214 w 1933575"/>
                <a:gd name="T53" fmla="*/ 954548 h 2176463"/>
                <a:gd name="T54" fmla="*/ 537740 w 1933575"/>
                <a:gd name="T55" fmla="*/ 849548 h 2176463"/>
                <a:gd name="T56" fmla="*/ 494651 w 1933575"/>
                <a:gd name="T57" fmla="*/ 747325 h 2176463"/>
                <a:gd name="T58" fmla="*/ 437664 w 1933575"/>
                <a:gd name="T59" fmla="*/ 684672 h 2176463"/>
                <a:gd name="T60" fmla="*/ 420984 w 1933575"/>
                <a:gd name="T61" fmla="*/ 626531 h 2176463"/>
                <a:gd name="T62" fmla="*/ 435926 w 1933575"/>
                <a:gd name="T63" fmla="*/ 577763 h 2176463"/>
                <a:gd name="T64" fmla="*/ 474497 w 1933575"/>
                <a:gd name="T65" fmla="*/ 543920 h 2176463"/>
                <a:gd name="T66" fmla="*/ 523145 w 1933575"/>
                <a:gd name="T67" fmla="*/ 464432 h 2176463"/>
                <a:gd name="T68" fmla="*/ 560153 w 1933575"/>
                <a:gd name="T69" fmla="*/ 312400 h 2176463"/>
                <a:gd name="T70" fmla="*/ 684727 w 1933575"/>
                <a:gd name="T71" fmla="*/ 328019 h 2176463"/>
                <a:gd name="T72" fmla="*/ 810171 w 1933575"/>
                <a:gd name="T73" fmla="*/ 327846 h 2176463"/>
                <a:gd name="T74" fmla="*/ 937178 w 1933575"/>
                <a:gd name="T75" fmla="*/ 296606 h 2176463"/>
                <a:gd name="T76" fmla="*/ 839622 w 1933575"/>
                <a:gd name="T77" fmla="*/ 0 h 2176463"/>
                <a:gd name="T78" fmla="*/ 970947 w 1933575"/>
                <a:gd name="T79" fmla="*/ 14247 h 2176463"/>
                <a:gd name="T80" fmla="*/ 1071005 w 1933575"/>
                <a:gd name="T81" fmla="*/ 56467 h 2176463"/>
                <a:gd name="T82" fmla="*/ 1129546 w 1933575"/>
                <a:gd name="T83" fmla="*/ 90867 h 2176463"/>
                <a:gd name="T84" fmla="*/ 1173147 w 1933575"/>
                <a:gd name="T85" fmla="*/ 111717 h 2176463"/>
                <a:gd name="T86" fmla="*/ 1227171 w 1933575"/>
                <a:gd name="T87" fmla="*/ 194245 h 2176463"/>
                <a:gd name="T88" fmla="*/ 1250969 w 1933575"/>
                <a:gd name="T89" fmla="*/ 313606 h 2176463"/>
                <a:gd name="T90" fmla="*/ 1248537 w 1933575"/>
                <a:gd name="T91" fmla="*/ 521229 h 2176463"/>
                <a:gd name="T92" fmla="*/ 1188955 w 1933575"/>
                <a:gd name="T93" fmla="*/ 420284 h 2176463"/>
                <a:gd name="T94" fmla="*/ 1145701 w 1933575"/>
                <a:gd name="T95" fmla="*/ 284938 h 2176463"/>
                <a:gd name="T96" fmla="*/ 1104358 w 1933575"/>
                <a:gd name="T97" fmla="*/ 235248 h 2176463"/>
                <a:gd name="T98" fmla="*/ 1021150 w 1933575"/>
                <a:gd name="T99" fmla="*/ 237160 h 2176463"/>
                <a:gd name="T100" fmla="*/ 883919 w 1933575"/>
                <a:gd name="T101" fmla="*/ 296059 h 2176463"/>
                <a:gd name="T102" fmla="*/ 758499 w 1933575"/>
                <a:gd name="T103" fmla="*/ 314996 h 2176463"/>
                <a:gd name="T104" fmla="*/ 609803 w 1933575"/>
                <a:gd name="T105" fmla="*/ 300402 h 2176463"/>
                <a:gd name="T106" fmla="*/ 535628 w 1933575"/>
                <a:gd name="T107" fmla="*/ 326637 h 2176463"/>
                <a:gd name="T108" fmla="*/ 495848 w 1933575"/>
                <a:gd name="T109" fmla="*/ 524704 h 2176463"/>
                <a:gd name="T110" fmla="*/ 445472 w 1933575"/>
                <a:gd name="T111" fmla="*/ 474840 h 2176463"/>
                <a:gd name="T112" fmla="*/ 449294 w 1933575"/>
                <a:gd name="T113" fmla="*/ 329764 h 2176463"/>
                <a:gd name="T114" fmla="*/ 496023 w 1933575"/>
                <a:gd name="T115" fmla="*/ 179477 h 2176463"/>
                <a:gd name="T116" fmla="*/ 548657 w 1933575"/>
                <a:gd name="T117" fmla="*/ 107026 h 2176463"/>
                <a:gd name="T118" fmla="*/ 619531 w 1933575"/>
                <a:gd name="T119" fmla="*/ 52471 h 2176463"/>
                <a:gd name="T120" fmla="*/ 715246 w 1933575"/>
                <a:gd name="T121" fmla="*/ 14942 h 2176463"/>
                <a:gd name="T122" fmla="*/ 839622 w 1933575"/>
                <a:gd name="T123" fmla="*/ 0 h 21764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33575" h="2176463">
                  <a:moveTo>
                    <a:pt x="917922" y="1365250"/>
                  </a:moveTo>
                  <a:lnTo>
                    <a:pt x="1015653" y="1365250"/>
                  </a:lnTo>
                  <a:lnTo>
                    <a:pt x="1065212" y="1459535"/>
                  </a:lnTo>
                  <a:lnTo>
                    <a:pt x="1030719" y="1495660"/>
                  </a:lnTo>
                  <a:lnTo>
                    <a:pt x="1062239" y="1712415"/>
                  </a:lnTo>
                  <a:lnTo>
                    <a:pt x="966688" y="2066925"/>
                  </a:lnTo>
                  <a:lnTo>
                    <a:pt x="871336" y="1712415"/>
                  </a:lnTo>
                  <a:lnTo>
                    <a:pt x="902657" y="1495660"/>
                  </a:lnTo>
                  <a:lnTo>
                    <a:pt x="868362" y="1459535"/>
                  </a:lnTo>
                  <a:lnTo>
                    <a:pt x="917922" y="1365250"/>
                  </a:lnTo>
                  <a:close/>
                  <a:moveTo>
                    <a:pt x="1374656" y="1343025"/>
                  </a:moveTo>
                  <a:lnTo>
                    <a:pt x="1402443" y="1355917"/>
                  </a:lnTo>
                  <a:lnTo>
                    <a:pt x="1431222" y="1369405"/>
                  </a:lnTo>
                  <a:lnTo>
                    <a:pt x="1460597" y="1383487"/>
                  </a:lnTo>
                  <a:lnTo>
                    <a:pt x="1490369" y="1397768"/>
                  </a:lnTo>
                  <a:lnTo>
                    <a:pt x="1520141" y="1412644"/>
                  </a:lnTo>
                  <a:lnTo>
                    <a:pt x="1549318" y="1427519"/>
                  </a:lnTo>
                  <a:lnTo>
                    <a:pt x="1578296" y="1442395"/>
                  </a:lnTo>
                  <a:lnTo>
                    <a:pt x="1605885" y="1457271"/>
                  </a:lnTo>
                  <a:lnTo>
                    <a:pt x="1632481" y="1472146"/>
                  </a:lnTo>
                  <a:lnTo>
                    <a:pt x="1645382" y="1479485"/>
                  </a:lnTo>
                  <a:lnTo>
                    <a:pt x="1657688" y="1486427"/>
                  </a:lnTo>
                  <a:lnTo>
                    <a:pt x="1669597" y="1493568"/>
                  </a:lnTo>
                  <a:lnTo>
                    <a:pt x="1680910" y="1500708"/>
                  </a:lnTo>
                  <a:lnTo>
                    <a:pt x="1691827" y="1507650"/>
                  </a:lnTo>
                  <a:lnTo>
                    <a:pt x="1701949" y="1514394"/>
                  </a:lnTo>
                  <a:lnTo>
                    <a:pt x="1711675" y="1520939"/>
                  </a:lnTo>
                  <a:lnTo>
                    <a:pt x="1720606" y="1527484"/>
                  </a:lnTo>
                  <a:lnTo>
                    <a:pt x="1729141" y="1533633"/>
                  </a:lnTo>
                  <a:lnTo>
                    <a:pt x="1736683" y="1539980"/>
                  </a:lnTo>
                  <a:lnTo>
                    <a:pt x="1743431" y="1545732"/>
                  </a:lnTo>
                  <a:lnTo>
                    <a:pt x="1749584" y="1551484"/>
                  </a:lnTo>
                  <a:lnTo>
                    <a:pt x="1754745" y="1557037"/>
                  </a:lnTo>
                  <a:lnTo>
                    <a:pt x="1757127" y="1559616"/>
                  </a:lnTo>
                  <a:lnTo>
                    <a:pt x="1759111" y="1562393"/>
                  </a:lnTo>
                  <a:lnTo>
                    <a:pt x="1762287" y="1566756"/>
                  </a:lnTo>
                  <a:lnTo>
                    <a:pt x="1765661" y="1571913"/>
                  </a:lnTo>
                  <a:lnTo>
                    <a:pt x="1769035" y="1577467"/>
                  </a:lnTo>
                  <a:lnTo>
                    <a:pt x="1772409" y="1583814"/>
                  </a:lnTo>
                  <a:lnTo>
                    <a:pt x="1775585" y="1590557"/>
                  </a:lnTo>
                  <a:lnTo>
                    <a:pt x="1778959" y="1598094"/>
                  </a:lnTo>
                  <a:lnTo>
                    <a:pt x="1782532" y="1605830"/>
                  </a:lnTo>
                  <a:lnTo>
                    <a:pt x="1786105" y="1614160"/>
                  </a:lnTo>
                  <a:lnTo>
                    <a:pt x="1789677" y="1622887"/>
                  </a:lnTo>
                  <a:lnTo>
                    <a:pt x="1793250" y="1632209"/>
                  </a:lnTo>
                  <a:lnTo>
                    <a:pt x="1800197" y="1651845"/>
                  </a:lnTo>
                  <a:lnTo>
                    <a:pt x="1807540" y="1673266"/>
                  </a:lnTo>
                  <a:lnTo>
                    <a:pt x="1814884" y="1695878"/>
                  </a:lnTo>
                  <a:lnTo>
                    <a:pt x="1822228" y="1719282"/>
                  </a:lnTo>
                  <a:lnTo>
                    <a:pt x="1829572" y="1744075"/>
                  </a:lnTo>
                  <a:lnTo>
                    <a:pt x="1836915" y="1769661"/>
                  </a:lnTo>
                  <a:lnTo>
                    <a:pt x="1844259" y="1795644"/>
                  </a:lnTo>
                  <a:lnTo>
                    <a:pt x="1851405" y="1822222"/>
                  </a:lnTo>
                  <a:lnTo>
                    <a:pt x="1858153" y="1848999"/>
                  </a:lnTo>
                  <a:lnTo>
                    <a:pt x="1865100" y="1875775"/>
                  </a:lnTo>
                  <a:lnTo>
                    <a:pt x="1871649" y="1902551"/>
                  </a:lnTo>
                  <a:lnTo>
                    <a:pt x="1884551" y="1955112"/>
                  </a:lnTo>
                  <a:lnTo>
                    <a:pt x="1896261" y="2005491"/>
                  </a:lnTo>
                  <a:lnTo>
                    <a:pt x="1906780" y="2051904"/>
                  </a:lnTo>
                  <a:lnTo>
                    <a:pt x="1915911" y="2092961"/>
                  </a:lnTo>
                  <a:lnTo>
                    <a:pt x="1923453" y="2127274"/>
                  </a:lnTo>
                  <a:lnTo>
                    <a:pt x="1929010" y="2153654"/>
                  </a:lnTo>
                  <a:lnTo>
                    <a:pt x="1933575" y="2176463"/>
                  </a:lnTo>
                  <a:lnTo>
                    <a:pt x="1006475" y="2176463"/>
                  </a:lnTo>
                  <a:lnTo>
                    <a:pt x="1497515" y="1678027"/>
                  </a:lnTo>
                  <a:lnTo>
                    <a:pt x="1340716" y="1562393"/>
                  </a:lnTo>
                  <a:lnTo>
                    <a:pt x="1470720" y="1508642"/>
                  </a:lnTo>
                  <a:lnTo>
                    <a:pt x="1374656" y="1343025"/>
                  </a:lnTo>
                  <a:close/>
                  <a:moveTo>
                    <a:pt x="559238" y="1343025"/>
                  </a:moveTo>
                  <a:lnTo>
                    <a:pt x="463153" y="1508642"/>
                  </a:lnTo>
                  <a:lnTo>
                    <a:pt x="593185" y="1562393"/>
                  </a:lnTo>
                  <a:lnTo>
                    <a:pt x="435955" y="1678027"/>
                  </a:lnTo>
                  <a:lnTo>
                    <a:pt x="927100" y="2176463"/>
                  </a:lnTo>
                  <a:lnTo>
                    <a:pt x="0" y="2176463"/>
                  </a:lnTo>
                  <a:lnTo>
                    <a:pt x="4566" y="2153654"/>
                  </a:lnTo>
                  <a:lnTo>
                    <a:pt x="10125" y="2127274"/>
                  </a:lnTo>
                  <a:lnTo>
                    <a:pt x="17668" y="2092961"/>
                  </a:lnTo>
                  <a:lnTo>
                    <a:pt x="26800" y="2051904"/>
                  </a:lnTo>
                  <a:lnTo>
                    <a:pt x="37322" y="2005491"/>
                  </a:lnTo>
                  <a:lnTo>
                    <a:pt x="49035" y="1955112"/>
                  </a:lnTo>
                  <a:lnTo>
                    <a:pt x="61740" y="1902551"/>
                  </a:lnTo>
                  <a:lnTo>
                    <a:pt x="68490" y="1875775"/>
                  </a:lnTo>
                  <a:lnTo>
                    <a:pt x="75438" y="1848999"/>
                  </a:lnTo>
                  <a:lnTo>
                    <a:pt x="82387" y="1822222"/>
                  </a:lnTo>
                  <a:lnTo>
                    <a:pt x="89335" y="1795644"/>
                  </a:lnTo>
                  <a:lnTo>
                    <a:pt x="96680" y="1769661"/>
                  </a:lnTo>
                  <a:lnTo>
                    <a:pt x="103827" y="1744075"/>
                  </a:lnTo>
                  <a:lnTo>
                    <a:pt x="111172" y="1719282"/>
                  </a:lnTo>
                  <a:lnTo>
                    <a:pt x="118518" y="1695878"/>
                  </a:lnTo>
                  <a:lnTo>
                    <a:pt x="125863" y="1673266"/>
                  </a:lnTo>
                  <a:lnTo>
                    <a:pt x="133010" y="1651845"/>
                  </a:lnTo>
                  <a:lnTo>
                    <a:pt x="140355" y="1632209"/>
                  </a:lnTo>
                  <a:lnTo>
                    <a:pt x="143929" y="1622887"/>
                  </a:lnTo>
                  <a:lnTo>
                    <a:pt x="147502" y="1614160"/>
                  </a:lnTo>
                  <a:lnTo>
                    <a:pt x="150877" y="1605830"/>
                  </a:lnTo>
                  <a:lnTo>
                    <a:pt x="154450" y="1598094"/>
                  </a:lnTo>
                  <a:lnTo>
                    <a:pt x="158024" y="1590557"/>
                  </a:lnTo>
                  <a:lnTo>
                    <a:pt x="161200" y="1583814"/>
                  </a:lnTo>
                  <a:lnTo>
                    <a:pt x="164575" y="1577467"/>
                  </a:lnTo>
                  <a:lnTo>
                    <a:pt x="167950" y="1571913"/>
                  </a:lnTo>
                  <a:lnTo>
                    <a:pt x="171325" y="1566756"/>
                  </a:lnTo>
                  <a:lnTo>
                    <a:pt x="174303" y="1562393"/>
                  </a:lnTo>
                  <a:lnTo>
                    <a:pt x="176288" y="1559616"/>
                  </a:lnTo>
                  <a:lnTo>
                    <a:pt x="178869" y="1557037"/>
                  </a:lnTo>
                  <a:lnTo>
                    <a:pt x="183832" y="1551484"/>
                  </a:lnTo>
                  <a:lnTo>
                    <a:pt x="189986" y="1545732"/>
                  </a:lnTo>
                  <a:lnTo>
                    <a:pt x="196736" y="1539980"/>
                  </a:lnTo>
                  <a:lnTo>
                    <a:pt x="204280" y="1533633"/>
                  </a:lnTo>
                  <a:lnTo>
                    <a:pt x="212816" y="1527484"/>
                  </a:lnTo>
                  <a:lnTo>
                    <a:pt x="221948" y="1520939"/>
                  </a:lnTo>
                  <a:lnTo>
                    <a:pt x="231477" y="1514394"/>
                  </a:lnTo>
                  <a:lnTo>
                    <a:pt x="241800" y="1507650"/>
                  </a:lnTo>
                  <a:lnTo>
                    <a:pt x="252520" y="1500708"/>
                  </a:lnTo>
                  <a:lnTo>
                    <a:pt x="264035" y="1493568"/>
                  </a:lnTo>
                  <a:lnTo>
                    <a:pt x="275748" y="1486427"/>
                  </a:lnTo>
                  <a:lnTo>
                    <a:pt x="288255" y="1479485"/>
                  </a:lnTo>
                  <a:lnTo>
                    <a:pt x="300960" y="1472146"/>
                  </a:lnTo>
                  <a:lnTo>
                    <a:pt x="327562" y="1457271"/>
                  </a:lnTo>
                  <a:lnTo>
                    <a:pt x="355355" y="1442395"/>
                  </a:lnTo>
                  <a:lnTo>
                    <a:pt x="384141" y="1427519"/>
                  </a:lnTo>
                  <a:lnTo>
                    <a:pt x="413522" y="1412644"/>
                  </a:lnTo>
                  <a:lnTo>
                    <a:pt x="443301" y="1397768"/>
                  </a:lnTo>
                  <a:lnTo>
                    <a:pt x="473079" y="1383487"/>
                  </a:lnTo>
                  <a:lnTo>
                    <a:pt x="502262" y="1369405"/>
                  </a:lnTo>
                  <a:lnTo>
                    <a:pt x="531246" y="1355917"/>
                  </a:lnTo>
                  <a:lnTo>
                    <a:pt x="559238" y="1343025"/>
                  </a:lnTo>
                  <a:close/>
                  <a:moveTo>
                    <a:pt x="1211362" y="1270000"/>
                  </a:moveTo>
                  <a:lnTo>
                    <a:pt x="1244912" y="1284092"/>
                  </a:lnTo>
                  <a:lnTo>
                    <a:pt x="1282233" y="1300765"/>
                  </a:lnTo>
                  <a:lnTo>
                    <a:pt x="1330076" y="1322002"/>
                  </a:lnTo>
                  <a:lnTo>
                    <a:pt x="1429931" y="1494284"/>
                  </a:lnTo>
                  <a:lnTo>
                    <a:pt x="1283424" y="1554622"/>
                  </a:lnTo>
                  <a:lnTo>
                    <a:pt x="1454150" y="1680856"/>
                  </a:lnTo>
                  <a:lnTo>
                    <a:pt x="966787" y="2176463"/>
                  </a:lnTo>
                  <a:lnTo>
                    <a:pt x="1211362" y="1270000"/>
                  </a:lnTo>
                  <a:close/>
                  <a:moveTo>
                    <a:pt x="723008" y="1270000"/>
                  </a:moveTo>
                  <a:lnTo>
                    <a:pt x="966787" y="2176463"/>
                  </a:lnTo>
                  <a:lnTo>
                    <a:pt x="481012" y="1680856"/>
                  </a:lnTo>
                  <a:lnTo>
                    <a:pt x="650924" y="1554622"/>
                  </a:lnTo>
                  <a:lnTo>
                    <a:pt x="504974" y="1494284"/>
                  </a:lnTo>
                  <a:lnTo>
                    <a:pt x="604584" y="1322002"/>
                  </a:lnTo>
                  <a:lnTo>
                    <a:pt x="652310" y="1300765"/>
                  </a:lnTo>
                  <a:lnTo>
                    <a:pt x="689739" y="1284092"/>
                  </a:lnTo>
                  <a:lnTo>
                    <a:pt x="723008" y="1270000"/>
                  </a:lnTo>
                  <a:close/>
                  <a:moveTo>
                    <a:pt x="1212153" y="261938"/>
                  </a:moveTo>
                  <a:lnTo>
                    <a:pt x="1217712" y="264714"/>
                  </a:lnTo>
                  <a:lnTo>
                    <a:pt x="1223072" y="267887"/>
                  </a:lnTo>
                  <a:lnTo>
                    <a:pt x="1228035" y="271059"/>
                  </a:lnTo>
                  <a:lnTo>
                    <a:pt x="1232998" y="274034"/>
                  </a:lnTo>
                  <a:lnTo>
                    <a:pt x="1237762" y="277404"/>
                  </a:lnTo>
                  <a:lnTo>
                    <a:pt x="1242328" y="280775"/>
                  </a:lnTo>
                  <a:lnTo>
                    <a:pt x="1246695" y="284146"/>
                  </a:lnTo>
                  <a:lnTo>
                    <a:pt x="1251261" y="287517"/>
                  </a:lnTo>
                  <a:lnTo>
                    <a:pt x="1255430" y="291086"/>
                  </a:lnTo>
                  <a:lnTo>
                    <a:pt x="1259400" y="294853"/>
                  </a:lnTo>
                  <a:lnTo>
                    <a:pt x="1263172" y="298621"/>
                  </a:lnTo>
                  <a:lnTo>
                    <a:pt x="1266944" y="302388"/>
                  </a:lnTo>
                  <a:lnTo>
                    <a:pt x="1270517" y="306354"/>
                  </a:lnTo>
                  <a:lnTo>
                    <a:pt x="1274091" y="310518"/>
                  </a:lnTo>
                  <a:lnTo>
                    <a:pt x="1277466" y="314484"/>
                  </a:lnTo>
                  <a:lnTo>
                    <a:pt x="1280443" y="318648"/>
                  </a:lnTo>
                  <a:lnTo>
                    <a:pt x="1283620" y="323010"/>
                  </a:lnTo>
                  <a:lnTo>
                    <a:pt x="1286399" y="327372"/>
                  </a:lnTo>
                  <a:lnTo>
                    <a:pt x="1289377" y="331734"/>
                  </a:lnTo>
                  <a:lnTo>
                    <a:pt x="1291957" y="336295"/>
                  </a:lnTo>
                  <a:lnTo>
                    <a:pt x="1297317" y="345614"/>
                  </a:lnTo>
                  <a:lnTo>
                    <a:pt x="1302082" y="355132"/>
                  </a:lnTo>
                  <a:lnTo>
                    <a:pt x="1306449" y="365245"/>
                  </a:lnTo>
                  <a:lnTo>
                    <a:pt x="1310420" y="375357"/>
                  </a:lnTo>
                  <a:lnTo>
                    <a:pt x="1314191" y="385866"/>
                  </a:lnTo>
                  <a:lnTo>
                    <a:pt x="1317765" y="396574"/>
                  </a:lnTo>
                  <a:lnTo>
                    <a:pt x="1320941" y="407678"/>
                  </a:lnTo>
                  <a:lnTo>
                    <a:pt x="1323919" y="419178"/>
                  </a:lnTo>
                  <a:lnTo>
                    <a:pt x="1326698" y="431075"/>
                  </a:lnTo>
                  <a:lnTo>
                    <a:pt x="1329279" y="442972"/>
                  </a:lnTo>
                  <a:lnTo>
                    <a:pt x="1332058" y="455068"/>
                  </a:lnTo>
                  <a:lnTo>
                    <a:pt x="1334440" y="467758"/>
                  </a:lnTo>
                  <a:lnTo>
                    <a:pt x="1339006" y="493733"/>
                  </a:lnTo>
                  <a:lnTo>
                    <a:pt x="1348337" y="548658"/>
                  </a:lnTo>
                  <a:lnTo>
                    <a:pt x="1353696" y="577806"/>
                  </a:lnTo>
                  <a:lnTo>
                    <a:pt x="1356674" y="592678"/>
                  </a:lnTo>
                  <a:lnTo>
                    <a:pt x="1359652" y="607945"/>
                  </a:lnTo>
                  <a:lnTo>
                    <a:pt x="1364615" y="608739"/>
                  </a:lnTo>
                  <a:lnTo>
                    <a:pt x="1369181" y="609928"/>
                  </a:lnTo>
                  <a:lnTo>
                    <a:pt x="1374144" y="610920"/>
                  </a:lnTo>
                  <a:lnTo>
                    <a:pt x="1378710" y="612308"/>
                  </a:lnTo>
                  <a:lnTo>
                    <a:pt x="1383276" y="613894"/>
                  </a:lnTo>
                  <a:lnTo>
                    <a:pt x="1387842" y="615679"/>
                  </a:lnTo>
                  <a:lnTo>
                    <a:pt x="1392010" y="617463"/>
                  </a:lnTo>
                  <a:lnTo>
                    <a:pt x="1396576" y="619446"/>
                  </a:lnTo>
                  <a:lnTo>
                    <a:pt x="1400745" y="621429"/>
                  </a:lnTo>
                  <a:lnTo>
                    <a:pt x="1404914" y="623610"/>
                  </a:lnTo>
                  <a:lnTo>
                    <a:pt x="1408884" y="625990"/>
                  </a:lnTo>
                  <a:lnTo>
                    <a:pt x="1412656" y="628567"/>
                  </a:lnTo>
                  <a:lnTo>
                    <a:pt x="1416428" y="631145"/>
                  </a:lnTo>
                  <a:lnTo>
                    <a:pt x="1420200" y="634119"/>
                  </a:lnTo>
                  <a:lnTo>
                    <a:pt x="1423773" y="636895"/>
                  </a:lnTo>
                  <a:lnTo>
                    <a:pt x="1427148" y="639869"/>
                  </a:lnTo>
                  <a:lnTo>
                    <a:pt x="1430523" y="642844"/>
                  </a:lnTo>
                  <a:lnTo>
                    <a:pt x="1433501" y="646214"/>
                  </a:lnTo>
                  <a:lnTo>
                    <a:pt x="1436677" y="649585"/>
                  </a:lnTo>
                  <a:lnTo>
                    <a:pt x="1439655" y="652956"/>
                  </a:lnTo>
                  <a:lnTo>
                    <a:pt x="1442235" y="656327"/>
                  </a:lnTo>
                  <a:lnTo>
                    <a:pt x="1444618" y="660094"/>
                  </a:lnTo>
                  <a:lnTo>
                    <a:pt x="1447198" y="663862"/>
                  </a:lnTo>
                  <a:lnTo>
                    <a:pt x="1449382" y="667629"/>
                  </a:lnTo>
                  <a:lnTo>
                    <a:pt x="1451566" y="671793"/>
                  </a:lnTo>
                  <a:lnTo>
                    <a:pt x="1453352" y="675759"/>
                  </a:lnTo>
                  <a:lnTo>
                    <a:pt x="1455139" y="679923"/>
                  </a:lnTo>
                  <a:lnTo>
                    <a:pt x="1456727" y="684087"/>
                  </a:lnTo>
                  <a:lnTo>
                    <a:pt x="1457918" y="688251"/>
                  </a:lnTo>
                  <a:lnTo>
                    <a:pt x="1459109" y="692811"/>
                  </a:lnTo>
                  <a:lnTo>
                    <a:pt x="1460301" y="697174"/>
                  </a:lnTo>
                  <a:lnTo>
                    <a:pt x="1460896" y="701933"/>
                  </a:lnTo>
                  <a:lnTo>
                    <a:pt x="1461492" y="706493"/>
                  </a:lnTo>
                  <a:lnTo>
                    <a:pt x="1461690" y="711252"/>
                  </a:lnTo>
                  <a:lnTo>
                    <a:pt x="1462087" y="715812"/>
                  </a:lnTo>
                  <a:lnTo>
                    <a:pt x="1462087" y="720770"/>
                  </a:lnTo>
                  <a:lnTo>
                    <a:pt x="1461690" y="725528"/>
                  </a:lnTo>
                  <a:lnTo>
                    <a:pt x="1461095" y="730485"/>
                  </a:lnTo>
                  <a:lnTo>
                    <a:pt x="1460499" y="735443"/>
                  </a:lnTo>
                  <a:lnTo>
                    <a:pt x="1459506" y="740400"/>
                  </a:lnTo>
                  <a:lnTo>
                    <a:pt x="1458315" y="745555"/>
                  </a:lnTo>
                  <a:lnTo>
                    <a:pt x="1456926" y="750711"/>
                  </a:lnTo>
                  <a:lnTo>
                    <a:pt x="1455139" y="755866"/>
                  </a:lnTo>
                  <a:lnTo>
                    <a:pt x="1453352" y="761021"/>
                  </a:lnTo>
                  <a:lnTo>
                    <a:pt x="1451169" y="766375"/>
                  </a:lnTo>
                  <a:lnTo>
                    <a:pt x="1448588" y="771729"/>
                  </a:lnTo>
                  <a:lnTo>
                    <a:pt x="1446007" y="777083"/>
                  </a:lnTo>
                  <a:lnTo>
                    <a:pt x="1442831" y="782238"/>
                  </a:lnTo>
                  <a:lnTo>
                    <a:pt x="1439655" y="787790"/>
                  </a:lnTo>
                  <a:lnTo>
                    <a:pt x="1436280" y="793144"/>
                  </a:lnTo>
                  <a:lnTo>
                    <a:pt x="1432310" y="798696"/>
                  </a:lnTo>
                  <a:lnTo>
                    <a:pt x="1428339" y="804247"/>
                  </a:lnTo>
                  <a:lnTo>
                    <a:pt x="1423773" y="809601"/>
                  </a:lnTo>
                  <a:lnTo>
                    <a:pt x="1419207" y="815153"/>
                  </a:lnTo>
                  <a:lnTo>
                    <a:pt x="1414244" y="820705"/>
                  </a:lnTo>
                  <a:lnTo>
                    <a:pt x="1408884" y="826257"/>
                  </a:lnTo>
                  <a:lnTo>
                    <a:pt x="1403326" y="831809"/>
                  </a:lnTo>
                  <a:lnTo>
                    <a:pt x="1397370" y="837361"/>
                  </a:lnTo>
                  <a:lnTo>
                    <a:pt x="1391216" y="842913"/>
                  </a:lnTo>
                  <a:lnTo>
                    <a:pt x="1384864" y="848267"/>
                  </a:lnTo>
                  <a:lnTo>
                    <a:pt x="1377916" y="853819"/>
                  </a:lnTo>
                  <a:lnTo>
                    <a:pt x="1370769" y="859371"/>
                  </a:lnTo>
                  <a:lnTo>
                    <a:pt x="1363225" y="864724"/>
                  </a:lnTo>
                  <a:lnTo>
                    <a:pt x="1355285" y="870276"/>
                  </a:lnTo>
                  <a:lnTo>
                    <a:pt x="1353299" y="880587"/>
                  </a:lnTo>
                  <a:lnTo>
                    <a:pt x="1351314" y="890700"/>
                  </a:lnTo>
                  <a:lnTo>
                    <a:pt x="1348932" y="900812"/>
                  </a:lnTo>
                  <a:lnTo>
                    <a:pt x="1346351" y="911123"/>
                  </a:lnTo>
                  <a:lnTo>
                    <a:pt x="1343771" y="921037"/>
                  </a:lnTo>
                  <a:lnTo>
                    <a:pt x="1340991" y="930952"/>
                  </a:lnTo>
                  <a:lnTo>
                    <a:pt x="1338212" y="941064"/>
                  </a:lnTo>
                  <a:lnTo>
                    <a:pt x="1335036" y="950978"/>
                  </a:lnTo>
                  <a:lnTo>
                    <a:pt x="1332058" y="960893"/>
                  </a:lnTo>
                  <a:lnTo>
                    <a:pt x="1328683" y="970609"/>
                  </a:lnTo>
                  <a:lnTo>
                    <a:pt x="1325110" y="980523"/>
                  </a:lnTo>
                  <a:lnTo>
                    <a:pt x="1321537" y="990239"/>
                  </a:lnTo>
                  <a:lnTo>
                    <a:pt x="1317765" y="999756"/>
                  </a:lnTo>
                  <a:lnTo>
                    <a:pt x="1313993" y="1009274"/>
                  </a:lnTo>
                  <a:lnTo>
                    <a:pt x="1310023" y="1018594"/>
                  </a:lnTo>
                  <a:lnTo>
                    <a:pt x="1305854" y="1028111"/>
                  </a:lnTo>
                  <a:lnTo>
                    <a:pt x="1301486" y="1037232"/>
                  </a:lnTo>
                  <a:lnTo>
                    <a:pt x="1297119" y="1046552"/>
                  </a:lnTo>
                  <a:lnTo>
                    <a:pt x="1292553" y="1055276"/>
                  </a:lnTo>
                  <a:lnTo>
                    <a:pt x="1287789" y="1064397"/>
                  </a:lnTo>
                  <a:lnTo>
                    <a:pt x="1283223" y="1073320"/>
                  </a:lnTo>
                  <a:lnTo>
                    <a:pt x="1278061" y="1082045"/>
                  </a:lnTo>
                  <a:lnTo>
                    <a:pt x="1273098" y="1090571"/>
                  </a:lnTo>
                  <a:lnTo>
                    <a:pt x="1267937" y="1099295"/>
                  </a:lnTo>
                  <a:lnTo>
                    <a:pt x="1262577" y="1107425"/>
                  </a:lnTo>
                  <a:lnTo>
                    <a:pt x="1257217" y="1115951"/>
                  </a:lnTo>
                  <a:lnTo>
                    <a:pt x="1251658" y="1123883"/>
                  </a:lnTo>
                  <a:lnTo>
                    <a:pt x="1245901" y="1131814"/>
                  </a:lnTo>
                  <a:lnTo>
                    <a:pt x="1240144" y="1139745"/>
                  </a:lnTo>
                  <a:lnTo>
                    <a:pt x="1234387" y="1147280"/>
                  </a:lnTo>
                  <a:lnTo>
                    <a:pt x="1228432" y="1154815"/>
                  </a:lnTo>
                  <a:lnTo>
                    <a:pt x="1222079" y="1162350"/>
                  </a:lnTo>
                  <a:lnTo>
                    <a:pt x="1215925" y="1169488"/>
                  </a:lnTo>
                  <a:lnTo>
                    <a:pt x="1209573" y="1176626"/>
                  </a:lnTo>
                  <a:lnTo>
                    <a:pt x="1203021" y="1183765"/>
                  </a:lnTo>
                  <a:lnTo>
                    <a:pt x="1196470" y="1190308"/>
                  </a:lnTo>
                  <a:lnTo>
                    <a:pt x="1189721" y="1197050"/>
                  </a:lnTo>
                  <a:lnTo>
                    <a:pt x="1182773" y="1203197"/>
                  </a:lnTo>
                  <a:lnTo>
                    <a:pt x="1176023" y="1209542"/>
                  </a:lnTo>
                  <a:lnTo>
                    <a:pt x="1168876" y="1215689"/>
                  </a:lnTo>
                  <a:lnTo>
                    <a:pt x="1161730" y="1221439"/>
                  </a:lnTo>
                  <a:lnTo>
                    <a:pt x="1154583" y="1227189"/>
                  </a:lnTo>
                  <a:lnTo>
                    <a:pt x="1147436" y="1232543"/>
                  </a:lnTo>
                  <a:lnTo>
                    <a:pt x="1139893" y="1237698"/>
                  </a:lnTo>
                  <a:lnTo>
                    <a:pt x="1132349" y="1242655"/>
                  </a:lnTo>
                  <a:lnTo>
                    <a:pt x="1124805" y="1247613"/>
                  </a:lnTo>
                  <a:lnTo>
                    <a:pt x="1116865" y="1252173"/>
                  </a:lnTo>
                  <a:lnTo>
                    <a:pt x="1109122" y="1256535"/>
                  </a:lnTo>
                  <a:lnTo>
                    <a:pt x="1101182" y="1260898"/>
                  </a:lnTo>
                  <a:lnTo>
                    <a:pt x="1093241" y="1264863"/>
                  </a:lnTo>
                  <a:lnTo>
                    <a:pt x="1085102" y="1268432"/>
                  </a:lnTo>
                  <a:lnTo>
                    <a:pt x="1076764" y="1272002"/>
                  </a:lnTo>
                  <a:lnTo>
                    <a:pt x="1068625" y="1275174"/>
                  </a:lnTo>
                  <a:lnTo>
                    <a:pt x="1060089" y="1278148"/>
                  </a:lnTo>
                  <a:lnTo>
                    <a:pt x="1051751" y="1280924"/>
                  </a:lnTo>
                  <a:lnTo>
                    <a:pt x="1043016" y="1283502"/>
                  </a:lnTo>
                  <a:lnTo>
                    <a:pt x="1034480" y="1285683"/>
                  </a:lnTo>
                  <a:lnTo>
                    <a:pt x="1025745" y="1287666"/>
                  </a:lnTo>
                  <a:lnTo>
                    <a:pt x="1016812" y="1289451"/>
                  </a:lnTo>
                  <a:lnTo>
                    <a:pt x="1008077" y="1290839"/>
                  </a:lnTo>
                  <a:lnTo>
                    <a:pt x="998945" y="1292028"/>
                  </a:lnTo>
                  <a:lnTo>
                    <a:pt x="989813" y="1293020"/>
                  </a:lnTo>
                  <a:lnTo>
                    <a:pt x="980681" y="1293416"/>
                  </a:lnTo>
                  <a:lnTo>
                    <a:pt x="971550" y="1293813"/>
                  </a:lnTo>
                  <a:lnTo>
                    <a:pt x="962219" y="1293416"/>
                  </a:lnTo>
                  <a:lnTo>
                    <a:pt x="953286" y="1293020"/>
                  </a:lnTo>
                  <a:lnTo>
                    <a:pt x="944154" y="1292028"/>
                  </a:lnTo>
                  <a:lnTo>
                    <a:pt x="935022" y="1290839"/>
                  </a:lnTo>
                  <a:lnTo>
                    <a:pt x="926089" y="1289451"/>
                  </a:lnTo>
                  <a:lnTo>
                    <a:pt x="917156" y="1287666"/>
                  </a:lnTo>
                  <a:lnTo>
                    <a:pt x="908619" y="1285683"/>
                  </a:lnTo>
                  <a:lnTo>
                    <a:pt x="899885" y="1283502"/>
                  </a:lnTo>
                  <a:lnTo>
                    <a:pt x="891348" y="1280924"/>
                  </a:lnTo>
                  <a:lnTo>
                    <a:pt x="882812" y="1278148"/>
                  </a:lnTo>
                  <a:lnTo>
                    <a:pt x="874474" y="1275174"/>
                  </a:lnTo>
                  <a:lnTo>
                    <a:pt x="866136" y="1272002"/>
                  </a:lnTo>
                  <a:lnTo>
                    <a:pt x="857997" y="1268432"/>
                  </a:lnTo>
                  <a:lnTo>
                    <a:pt x="849858" y="1264863"/>
                  </a:lnTo>
                  <a:lnTo>
                    <a:pt x="841719" y="1260898"/>
                  </a:lnTo>
                  <a:lnTo>
                    <a:pt x="833778" y="1256535"/>
                  </a:lnTo>
                  <a:lnTo>
                    <a:pt x="826036" y="1252173"/>
                  </a:lnTo>
                  <a:lnTo>
                    <a:pt x="818294" y="1247613"/>
                  </a:lnTo>
                  <a:lnTo>
                    <a:pt x="810750" y="1242655"/>
                  </a:lnTo>
                  <a:lnTo>
                    <a:pt x="803206" y="1237698"/>
                  </a:lnTo>
                  <a:lnTo>
                    <a:pt x="795663" y="1232543"/>
                  </a:lnTo>
                  <a:lnTo>
                    <a:pt x="788317" y="1227189"/>
                  </a:lnTo>
                  <a:lnTo>
                    <a:pt x="780972" y="1221439"/>
                  </a:lnTo>
                  <a:lnTo>
                    <a:pt x="773826" y="1215689"/>
                  </a:lnTo>
                  <a:lnTo>
                    <a:pt x="767076" y="1209542"/>
                  </a:lnTo>
                  <a:lnTo>
                    <a:pt x="759929" y="1203197"/>
                  </a:lnTo>
                  <a:lnTo>
                    <a:pt x="753180" y="1197050"/>
                  </a:lnTo>
                  <a:lnTo>
                    <a:pt x="746629" y="1190308"/>
                  </a:lnTo>
                  <a:lnTo>
                    <a:pt x="739879" y="1183765"/>
                  </a:lnTo>
                  <a:lnTo>
                    <a:pt x="733527" y="1176626"/>
                  </a:lnTo>
                  <a:lnTo>
                    <a:pt x="727174" y="1169488"/>
                  </a:lnTo>
                  <a:lnTo>
                    <a:pt x="720821" y="1162350"/>
                  </a:lnTo>
                  <a:lnTo>
                    <a:pt x="714667" y="1154815"/>
                  </a:lnTo>
                  <a:lnTo>
                    <a:pt x="708712" y="1147280"/>
                  </a:lnTo>
                  <a:lnTo>
                    <a:pt x="702756" y="1139745"/>
                  </a:lnTo>
                  <a:lnTo>
                    <a:pt x="696999" y="1131814"/>
                  </a:lnTo>
                  <a:lnTo>
                    <a:pt x="691441" y="1123883"/>
                  </a:lnTo>
                  <a:lnTo>
                    <a:pt x="685882" y="1115951"/>
                  </a:lnTo>
                  <a:lnTo>
                    <a:pt x="680324" y="1107425"/>
                  </a:lnTo>
                  <a:lnTo>
                    <a:pt x="674964" y="1099295"/>
                  </a:lnTo>
                  <a:lnTo>
                    <a:pt x="669802" y="1090571"/>
                  </a:lnTo>
                  <a:lnTo>
                    <a:pt x="664641" y="1082045"/>
                  </a:lnTo>
                  <a:lnTo>
                    <a:pt x="659876" y="1073320"/>
                  </a:lnTo>
                  <a:lnTo>
                    <a:pt x="654913" y="1064397"/>
                  </a:lnTo>
                  <a:lnTo>
                    <a:pt x="650348" y="1055276"/>
                  </a:lnTo>
                  <a:lnTo>
                    <a:pt x="645782" y="1046552"/>
                  </a:lnTo>
                  <a:lnTo>
                    <a:pt x="641414" y="1037232"/>
                  </a:lnTo>
                  <a:lnTo>
                    <a:pt x="637245" y="1028111"/>
                  </a:lnTo>
                  <a:lnTo>
                    <a:pt x="633077" y="1018594"/>
                  </a:lnTo>
                  <a:lnTo>
                    <a:pt x="629106" y="1009274"/>
                  </a:lnTo>
                  <a:lnTo>
                    <a:pt x="624937" y="999756"/>
                  </a:lnTo>
                  <a:lnTo>
                    <a:pt x="621562" y="990239"/>
                  </a:lnTo>
                  <a:lnTo>
                    <a:pt x="617791" y="980523"/>
                  </a:lnTo>
                  <a:lnTo>
                    <a:pt x="614416" y="970609"/>
                  </a:lnTo>
                  <a:lnTo>
                    <a:pt x="611041" y="960893"/>
                  </a:lnTo>
                  <a:lnTo>
                    <a:pt x="607666" y="950978"/>
                  </a:lnTo>
                  <a:lnTo>
                    <a:pt x="604887" y="941064"/>
                  </a:lnTo>
                  <a:lnTo>
                    <a:pt x="601909" y="930952"/>
                  </a:lnTo>
                  <a:lnTo>
                    <a:pt x="599130" y="921037"/>
                  </a:lnTo>
                  <a:lnTo>
                    <a:pt x="596351" y="911123"/>
                  </a:lnTo>
                  <a:lnTo>
                    <a:pt x="593969" y="900812"/>
                  </a:lnTo>
                  <a:lnTo>
                    <a:pt x="591785" y="890700"/>
                  </a:lnTo>
                  <a:lnTo>
                    <a:pt x="589601" y="880587"/>
                  </a:lnTo>
                  <a:lnTo>
                    <a:pt x="587616" y="870276"/>
                  </a:lnTo>
                  <a:lnTo>
                    <a:pt x="579675" y="864724"/>
                  </a:lnTo>
                  <a:lnTo>
                    <a:pt x="572132" y="859371"/>
                  </a:lnTo>
                  <a:lnTo>
                    <a:pt x="565183" y="853819"/>
                  </a:lnTo>
                  <a:lnTo>
                    <a:pt x="558235" y="848267"/>
                  </a:lnTo>
                  <a:lnTo>
                    <a:pt x="551486" y="842913"/>
                  </a:lnTo>
                  <a:lnTo>
                    <a:pt x="545332" y="837361"/>
                  </a:lnTo>
                  <a:lnTo>
                    <a:pt x="539575" y="831809"/>
                  </a:lnTo>
                  <a:lnTo>
                    <a:pt x="534016" y="826257"/>
                  </a:lnTo>
                  <a:lnTo>
                    <a:pt x="528656" y="820705"/>
                  </a:lnTo>
                  <a:lnTo>
                    <a:pt x="523693" y="815153"/>
                  </a:lnTo>
                  <a:lnTo>
                    <a:pt x="518929" y="809601"/>
                  </a:lnTo>
                  <a:lnTo>
                    <a:pt x="514760" y="804247"/>
                  </a:lnTo>
                  <a:lnTo>
                    <a:pt x="510591" y="798696"/>
                  </a:lnTo>
                  <a:lnTo>
                    <a:pt x="506819" y="793144"/>
                  </a:lnTo>
                  <a:lnTo>
                    <a:pt x="503246" y="787790"/>
                  </a:lnTo>
                  <a:lnTo>
                    <a:pt x="500070" y="782238"/>
                  </a:lnTo>
                  <a:lnTo>
                    <a:pt x="496893" y="777083"/>
                  </a:lnTo>
                  <a:lnTo>
                    <a:pt x="494313" y="771729"/>
                  </a:lnTo>
                  <a:lnTo>
                    <a:pt x="491930" y="766375"/>
                  </a:lnTo>
                  <a:lnTo>
                    <a:pt x="489747" y="761021"/>
                  </a:lnTo>
                  <a:lnTo>
                    <a:pt x="487761" y="755866"/>
                  </a:lnTo>
                  <a:lnTo>
                    <a:pt x="486173" y="750711"/>
                  </a:lnTo>
                  <a:lnTo>
                    <a:pt x="484585" y="745555"/>
                  </a:lnTo>
                  <a:lnTo>
                    <a:pt x="483394" y="740400"/>
                  </a:lnTo>
                  <a:lnTo>
                    <a:pt x="482600" y="735443"/>
                  </a:lnTo>
                  <a:lnTo>
                    <a:pt x="481607" y="730485"/>
                  </a:lnTo>
                  <a:lnTo>
                    <a:pt x="481210" y="725528"/>
                  </a:lnTo>
                  <a:lnTo>
                    <a:pt x="481012" y="720770"/>
                  </a:lnTo>
                  <a:lnTo>
                    <a:pt x="481012" y="715812"/>
                  </a:lnTo>
                  <a:lnTo>
                    <a:pt x="481012" y="711252"/>
                  </a:lnTo>
                  <a:lnTo>
                    <a:pt x="481409" y="706493"/>
                  </a:lnTo>
                  <a:lnTo>
                    <a:pt x="482203" y="701933"/>
                  </a:lnTo>
                  <a:lnTo>
                    <a:pt x="482799" y="697174"/>
                  </a:lnTo>
                  <a:lnTo>
                    <a:pt x="483593" y="692811"/>
                  </a:lnTo>
                  <a:lnTo>
                    <a:pt x="484982" y="688251"/>
                  </a:lnTo>
                  <a:lnTo>
                    <a:pt x="486372" y="684087"/>
                  </a:lnTo>
                  <a:lnTo>
                    <a:pt x="487960" y="679923"/>
                  </a:lnTo>
                  <a:lnTo>
                    <a:pt x="489747" y="675759"/>
                  </a:lnTo>
                  <a:lnTo>
                    <a:pt x="491533" y="671793"/>
                  </a:lnTo>
                  <a:lnTo>
                    <a:pt x="493518" y="667629"/>
                  </a:lnTo>
                  <a:lnTo>
                    <a:pt x="495901" y="663862"/>
                  </a:lnTo>
                  <a:lnTo>
                    <a:pt x="498084" y="660094"/>
                  </a:lnTo>
                  <a:lnTo>
                    <a:pt x="500665" y="656327"/>
                  </a:lnTo>
                  <a:lnTo>
                    <a:pt x="503444" y="652956"/>
                  </a:lnTo>
                  <a:lnTo>
                    <a:pt x="506224" y="649585"/>
                  </a:lnTo>
                  <a:lnTo>
                    <a:pt x="509400" y="646214"/>
                  </a:lnTo>
                  <a:lnTo>
                    <a:pt x="512576" y="642844"/>
                  </a:lnTo>
                  <a:lnTo>
                    <a:pt x="515752" y="639869"/>
                  </a:lnTo>
                  <a:lnTo>
                    <a:pt x="519127" y="636895"/>
                  </a:lnTo>
                  <a:lnTo>
                    <a:pt x="522701" y="634119"/>
                  </a:lnTo>
                  <a:lnTo>
                    <a:pt x="526274" y="631145"/>
                  </a:lnTo>
                  <a:lnTo>
                    <a:pt x="530244" y="628567"/>
                  </a:lnTo>
                  <a:lnTo>
                    <a:pt x="534016" y="625990"/>
                  </a:lnTo>
                  <a:lnTo>
                    <a:pt x="537986" y="623610"/>
                  </a:lnTo>
                  <a:lnTo>
                    <a:pt x="542155" y="621429"/>
                  </a:lnTo>
                  <a:lnTo>
                    <a:pt x="546523" y="619446"/>
                  </a:lnTo>
                  <a:lnTo>
                    <a:pt x="550692" y="617463"/>
                  </a:lnTo>
                  <a:lnTo>
                    <a:pt x="555059" y="615679"/>
                  </a:lnTo>
                  <a:lnTo>
                    <a:pt x="559625" y="613894"/>
                  </a:lnTo>
                  <a:lnTo>
                    <a:pt x="564191" y="612308"/>
                  </a:lnTo>
                  <a:lnTo>
                    <a:pt x="568955" y="610920"/>
                  </a:lnTo>
                  <a:lnTo>
                    <a:pt x="573521" y="609928"/>
                  </a:lnTo>
                  <a:lnTo>
                    <a:pt x="578484" y="608739"/>
                  </a:lnTo>
                  <a:lnTo>
                    <a:pt x="583249" y="607945"/>
                  </a:lnTo>
                  <a:lnTo>
                    <a:pt x="587219" y="587919"/>
                  </a:lnTo>
                  <a:lnTo>
                    <a:pt x="590991" y="568487"/>
                  </a:lnTo>
                  <a:lnTo>
                    <a:pt x="594366" y="549451"/>
                  </a:lnTo>
                  <a:lnTo>
                    <a:pt x="597740" y="530614"/>
                  </a:lnTo>
                  <a:lnTo>
                    <a:pt x="603696" y="494526"/>
                  </a:lnTo>
                  <a:lnTo>
                    <a:pt x="606872" y="477276"/>
                  </a:lnTo>
                  <a:lnTo>
                    <a:pt x="609850" y="460421"/>
                  </a:lnTo>
                  <a:lnTo>
                    <a:pt x="613225" y="444360"/>
                  </a:lnTo>
                  <a:lnTo>
                    <a:pt x="616798" y="428299"/>
                  </a:lnTo>
                  <a:lnTo>
                    <a:pt x="620570" y="413031"/>
                  </a:lnTo>
                  <a:lnTo>
                    <a:pt x="624739" y="398160"/>
                  </a:lnTo>
                  <a:lnTo>
                    <a:pt x="626922" y="391022"/>
                  </a:lnTo>
                  <a:lnTo>
                    <a:pt x="629503" y="384082"/>
                  </a:lnTo>
                  <a:lnTo>
                    <a:pt x="631885" y="376943"/>
                  </a:lnTo>
                  <a:lnTo>
                    <a:pt x="634466" y="370003"/>
                  </a:lnTo>
                  <a:lnTo>
                    <a:pt x="637245" y="363460"/>
                  </a:lnTo>
                  <a:lnTo>
                    <a:pt x="640025" y="356917"/>
                  </a:lnTo>
                  <a:lnTo>
                    <a:pt x="643201" y="350572"/>
                  </a:lnTo>
                  <a:lnTo>
                    <a:pt x="646377" y="344028"/>
                  </a:lnTo>
                  <a:lnTo>
                    <a:pt x="658685" y="348589"/>
                  </a:lnTo>
                  <a:lnTo>
                    <a:pt x="666825" y="350968"/>
                  </a:lnTo>
                  <a:lnTo>
                    <a:pt x="675758" y="353942"/>
                  </a:lnTo>
                  <a:lnTo>
                    <a:pt x="685882" y="356520"/>
                  </a:lnTo>
                  <a:lnTo>
                    <a:pt x="696999" y="359693"/>
                  </a:lnTo>
                  <a:lnTo>
                    <a:pt x="708910" y="362469"/>
                  </a:lnTo>
                  <a:lnTo>
                    <a:pt x="722012" y="365245"/>
                  </a:lnTo>
                  <a:lnTo>
                    <a:pt x="735710" y="368021"/>
                  </a:lnTo>
                  <a:lnTo>
                    <a:pt x="750599" y="370400"/>
                  </a:lnTo>
                  <a:lnTo>
                    <a:pt x="766083" y="372779"/>
                  </a:lnTo>
                  <a:lnTo>
                    <a:pt x="782362" y="374762"/>
                  </a:lnTo>
                  <a:lnTo>
                    <a:pt x="799434" y="376547"/>
                  </a:lnTo>
                  <a:lnTo>
                    <a:pt x="817103" y="377538"/>
                  </a:lnTo>
                  <a:lnTo>
                    <a:pt x="826234" y="377935"/>
                  </a:lnTo>
                  <a:lnTo>
                    <a:pt x="835565" y="378530"/>
                  </a:lnTo>
                  <a:lnTo>
                    <a:pt x="845094" y="378728"/>
                  </a:lnTo>
                  <a:lnTo>
                    <a:pt x="854622" y="378728"/>
                  </a:lnTo>
                  <a:lnTo>
                    <a:pt x="864350" y="378530"/>
                  </a:lnTo>
                  <a:lnTo>
                    <a:pt x="874474" y="378331"/>
                  </a:lnTo>
                  <a:lnTo>
                    <a:pt x="884400" y="377737"/>
                  </a:lnTo>
                  <a:lnTo>
                    <a:pt x="894326" y="377340"/>
                  </a:lnTo>
                  <a:lnTo>
                    <a:pt x="904848" y="376547"/>
                  </a:lnTo>
                  <a:lnTo>
                    <a:pt x="915171" y="375555"/>
                  </a:lnTo>
                  <a:lnTo>
                    <a:pt x="925692" y="374564"/>
                  </a:lnTo>
                  <a:lnTo>
                    <a:pt x="936412" y="373176"/>
                  </a:lnTo>
                  <a:lnTo>
                    <a:pt x="946933" y="371590"/>
                  </a:lnTo>
                  <a:lnTo>
                    <a:pt x="957852" y="369805"/>
                  </a:lnTo>
                  <a:lnTo>
                    <a:pt x="968770" y="367822"/>
                  </a:lnTo>
                  <a:lnTo>
                    <a:pt x="979887" y="365641"/>
                  </a:lnTo>
                  <a:lnTo>
                    <a:pt x="991004" y="363262"/>
                  </a:lnTo>
                  <a:lnTo>
                    <a:pt x="1001923" y="360486"/>
                  </a:lnTo>
                  <a:lnTo>
                    <a:pt x="1013238" y="357511"/>
                  </a:lnTo>
                  <a:lnTo>
                    <a:pt x="1024554" y="354339"/>
                  </a:lnTo>
                  <a:lnTo>
                    <a:pt x="1036266" y="350770"/>
                  </a:lnTo>
                  <a:lnTo>
                    <a:pt x="1047582" y="347201"/>
                  </a:lnTo>
                  <a:lnTo>
                    <a:pt x="1059096" y="343037"/>
                  </a:lnTo>
                  <a:lnTo>
                    <a:pt x="1070809" y="338873"/>
                  </a:lnTo>
                  <a:lnTo>
                    <a:pt x="1082323" y="334114"/>
                  </a:lnTo>
                  <a:lnTo>
                    <a:pt x="1094035" y="329355"/>
                  </a:lnTo>
                  <a:lnTo>
                    <a:pt x="1105946" y="324200"/>
                  </a:lnTo>
                  <a:lnTo>
                    <a:pt x="1117659" y="318648"/>
                  </a:lnTo>
                  <a:lnTo>
                    <a:pt x="1129371" y="312699"/>
                  </a:lnTo>
                  <a:lnTo>
                    <a:pt x="1141084" y="306354"/>
                  </a:lnTo>
                  <a:lnTo>
                    <a:pt x="1152995" y="300009"/>
                  </a:lnTo>
                  <a:lnTo>
                    <a:pt x="1164707" y="293069"/>
                  </a:lnTo>
                  <a:lnTo>
                    <a:pt x="1176619" y="285732"/>
                  </a:lnTo>
                  <a:lnTo>
                    <a:pt x="1188331" y="278197"/>
                  </a:lnTo>
                  <a:lnTo>
                    <a:pt x="1200441" y="270266"/>
                  </a:lnTo>
                  <a:lnTo>
                    <a:pt x="1212153" y="261938"/>
                  </a:lnTo>
                  <a:close/>
                  <a:moveTo>
                    <a:pt x="959343" y="0"/>
                  </a:moveTo>
                  <a:lnTo>
                    <a:pt x="971649" y="0"/>
                  </a:lnTo>
                  <a:lnTo>
                    <a:pt x="983955" y="0"/>
                  </a:lnTo>
                  <a:lnTo>
                    <a:pt x="996062" y="397"/>
                  </a:lnTo>
                  <a:lnTo>
                    <a:pt x="1008170" y="794"/>
                  </a:lnTo>
                  <a:lnTo>
                    <a:pt x="1020078" y="1787"/>
                  </a:lnTo>
                  <a:lnTo>
                    <a:pt x="1031789" y="2978"/>
                  </a:lnTo>
                  <a:lnTo>
                    <a:pt x="1043301" y="4169"/>
                  </a:lnTo>
                  <a:lnTo>
                    <a:pt x="1054812" y="5558"/>
                  </a:lnTo>
                  <a:lnTo>
                    <a:pt x="1066126" y="7345"/>
                  </a:lnTo>
                  <a:lnTo>
                    <a:pt x="1077241" y="9330"/>
                  </a:lnTo>
                  <a:lnTo>
                    <a:pt x="1088157" y="11315"/>
                  </a:lnTo>
                  <a:lnTo>
                    <a:pt x="1099073" y="13697"/>
                  </a:lnTo>
                  <a:lnTo>
                    <a:pt x="1109394" y="16277"/>
                  </a:lnTo>
                  <a:lnTo>
                    <a:pt x="1119914" y="18858"/>
                  </a:lnTo>
                  <a:lnTo>
                    <a:pt x="1130036" y="21835"/>
                  </a:lnTo>
                  <a:lnTo>
                    <a:pt x="1139960" y="24813"/>
                  </a:lnTo>
                  <a:lnTo>
                    <a:pt x="1149686" y="28187"/>
                  </a:lnTo>
                  <a:lnTo>
                    <a:pt x="1159014" y="31562"/>
                  </a:lnTo>
                  <a:lnTo>
                    <a:pt x="1168144" y="35135"/>
                  </a:lnTo>
                  <a:lnTo>
                    <a:pt x="1176878" y="38906"/>
                  </a:lnTo>
                  <a:lnTo>
                    <a:pt x="1185611" y="42876"/>
                  </a:lnTo>
                  <a:lnTo>
                    <a:pt x="1193748" y="46846"/>
                  </a:lnTo>
                  <a:lnTo>
                    <a:pt x="1201688" y="51015"/>
                  </a:lnTo>
                  <a:lnTo>
                    <a:pt x="1209230" y="55382"/>
                  </a:lnTo>
                  <a:lnTo>
                    <a:pt x="1216574" y="59948"/>
                  </a:lnTo>
                  <a:lnTo>
                    <a:pt x="1223719" y="64513"/>
                  </a:lnTo>
                  <a:lnTo>
                    <a:pt x="1230467" y="69476"/>
                  </a:lnTo>
                  <a:lnTo>
                    <a:pt x="1236818" y="74240"/>
                  </a:lnTo>
                  <a:lnTo>
                    <a:pt x="1242574" y="79401"/>
                  </a:lnTo>
                  <a:lnTo>
                    <a:pt x="1248330" y="84562"/>
                  </a:lnTo>
                  <a:lnTo>
                    <a:pt x="1253491" y="89921"/>
                  </a:lnTo>
                  <a:lnTo>
                    <a:pt x="1258254" y="95281"/>
                  </a:lnTo>
                  <a:lnTo>
                    <a:pt x="1262819" y="100640"/>
                  </a:lnTo>
                  <a:lnTo>
                    <a:pt x="1267583" y="101037"/>
                  </a:lnTo>
                  <a:lnTo>
                    <a:pt x="1272346" y="101236"/>
                  </a:lnTo>
                  <a:lnTo>
                    <a:pt x="1276911" y="101633"/>
                  </a:lnTo>
                  <a:lnTo>
                    <a:pt x="1281675" y="102228"/>
                  </a:lnTo>
                  <a:lnTo>
                    <a:pt x="1286042" y="103022"/>
                  </a:lnTo>
                  <a:lnTo>
                    <a:pt x="1290607" y="103816"/>
                  </a:lnTo>
                  <a:lnTo>
                    <a:pt x="1294973" y="105007"/>
                  </a:lnTo>
                  <a:lnTo>
                    <a:pt x="1299141" y="106000"/>
                  </a:lnTo>
                  <a:lnTo>
                    <a:pt x="1303111" y="107389"/>
                  </a:lnTo>
                  <a:lnTo>
                    <a:pt x="1307279" y="108977"/>
                  </a:lnTo>
                  <a:lnTo>
                    <a:pt x="1311447" y="110565"/>
                  </a:lnTo>
                  <a:lnTo>
                    <a:pt x="1315218" y="112352"/>
                  </a:lnTo>
                  <a:lnTo>
                    <a:pt x="1319188" y="114138"/>
                  </a:lnTo>
                  <a:lnTo>
                    <a:pt x="1322959" y="116123"/>
                  </a:lnTo>
                  <a:lnTo>
                    <a:pt x="1326532" y="118108"/>
                  </a:lnTo>
                  <a:lnTo>
                    <a:pt x="1329906" y="120292"/>
                  </a:lnTo>
                  <a:lnTo>
                    <a:pt x="1333478" y="122475"/>
                  </a:lnTo>
                  <a:lnTo>
                    <a:pt x="1337051" y="124857"/>
                  </a:lnTo>
                  <a:lnTo>
                    <a:pt x="1340425" y="127637"/>
                  </a:lnTo>
                  <a:lnTo>
                    <a:pt x="1343799" y="130217"/>
                  </a:lnTo>
                  <a:lnTo>
                    <a:pt x="1349952" y="135775"/>
                  </a:lnTo>
                  <a:lnTo>
                    <a:pt x="1356105" y="141730"/>
                  </a:lnTo>
                  <a:lnTo>
                    <a:pt x="1361861" y="148479"/>
                  </a:lnTo>
                  <a:lnTo>
                    <a:pt x="1367220" y="155030"/>
                  </a:lnTo>
                  <a:lnTo>
                    <a:pt x="1372579" y="162374"/>
                  </a:lnTo>
                  <a:lnTo>
                    <a:pt x="1377541" y="169917"/>
                  </a:lnTo>
                  <a:lnTo>
                    <a:pt x="1382304" y="177857"/>
                  </a:lnTo>
                  <a:lnTo>
                    <a:pt x="1386869" y="186194"/>
                  </a:lnTo>
                  <a:lnTo>
                    <a:pt x="1391038" y="194531"/>
                  </a:lnTo>
                  <a:lnTo>
                    <a:pt x="1394809" y="203464"/>
                  </a:lnTo>
                  <a:lnTo>
                    <a:pt x="1398580" y="212595"/>
                  </a:lnTo>
                  <a:lnTo>
                    <a:pt x="1402152" y="221925"/>
                  </a:lnTo>
                  <a:lnTo>
                    <a:pt x="1405527" y="231453"/>
                  </a:lnTo>
                  <a:lnTo>
                    <a:pt x="1408305" y="241179"/>
                  </a:lnTo>
                  <a:lnTo>
                    <a:pt x="1411282" y="251104"/>
                  </a:lnTo>
                  <a:lnTo>
                    <a:pt x="1413863" y="261426"/>
                  </a:lnTo>
                  <a:lnTo>
                    <a:pt x="1416244" y="271550"/>
                  </a:lnTo>
                  <a:lnTo>
                    <a:pt x="1418428" y="282269"/>
                  </a:lnTo>
                  <a:lnTo>
                    <a:pt x="1420809" y="292591"/>
                  </a:lnTo>
                  <a:lnTo>
                    <a:pt x="1422596" y="303509"/>
                  </a:lnTo>
                  <a:lnTo>
                    <a:pt x="1424382" y="314426"/>
                  </a:lnTo>
                  <a:lnTo>
                    <a:pt x="1425771" y="325344"/>
                  </a:lnTo>
                  <a:lnTo>
                    <a:pt x="1427161" y="336063"/>
                  </a:lnTo>
                  <a:lnTo>
                    <a:pt x="1428352" y="347179"/>
                  </a:lnTo>
                  <a:lnTo>
                    <a:pt x="1429344" y="358295"/>
                  </a:lnTo>
                  <a:lnTo>
                    <a:pt x="1430535" y="369411"/>
                  </a:lnTo>
                  <a:lnTo>
                    <a:pt x="1431924" y="391445"/>
                  </a:lnTo>
                  <a:lnTo>
                    <a:pt x="1432917" y="413677"/>
                  </a:lnTo>
                  <a:lnTo>
                    <a:pt x="1433314" y="435115"/>
                  </a:lnTo>
                  <a:lnTo>
                    <a:pt x="1433512" y="456355"/>
                  </a:lnTo>
                  <a:lnTo>
                    <a:pt x="1433314" y="477198"/>
                  </a:lnTo>
                  <a:lnTo>
                    <a:pt x="1432917" y="497246"/>
                  </a:lnTo>
                  <a:lnTo>
                    <a:pt x="1432123" y="516501"/>
                  </a:lnTo>
                  <a:lnTo>
                    <a:pt x="1431130" y="534763"/>
                  </a:lnTo>
                  <a:lnTo>
                    <a:pt x="1430138" y="552033"/>
                  </a:lnTo>
                  <a:lnTo>
                    <a:pt x="1428947" y="568111"/>
                  </a:lnTo>
                  <a:lnTo>
                    <a:pt x="1427558" y="582403"/>
                  </a:lnTo>
                  <a:lnTo>
                    <a:pt x="1426565" y="595504"/>
                  </a:lnTo>
                  <a:lnTo>
                    <a:pt x="1424382" y="616744"/>
                  </a:lnTo>
                  <a:lnTo>
                    <a:pt x="1418825" y="613767"/>
                  </a:lnTo>
                  <a:lnTo>
                    <a:pt x="1413267" y="610988"/>
                  </a:lnTo>
                  <a:lnTo>
                    <a:pt x="1407511" y="608606"/>
                  </a:lnTo>
                  <a:lnTo>
                    <a:pt x="1401358" y="606224"/>
                  </a:lnTo>
                  <a:lnTo>
                    <a:pt x="1395404" y="604239"/>
                  </a:lnTo>
                  <a:lnTo>
                    <a:pt x="1389251" y="602452"/>
                  </a:lnTo>
                  <a:lnTo>
                    <a:pt x="1383098" y="600864"/>
                  </a:lnTo>
                  <a:lnTo>
                    <a:pt x="1376548" y="599475"/>
                  </a:lnTo>
                  <a:lnTo>
                    <a:pt x="1367815" y="537939"/>
                  </a:lnTo>
                  <a:lnTo>
                    <a:pt x="1363052" y="508362"/>
                  </a:lnTo>
                  <a:lnTo>
                    <a:pt x="1360869" y="494070"/>
                  </a:lnTo>
                  <a:lnTo>
                    <a:pt x="1358487" y="480175"/>
                  </a:lnTo>
                  <a:lnTo>
                    <a:pt x="1355907" y="466479"/>
                  </a:lnTo>
                  <a:lnTo>
                    <a:pt x="1353326" y="453179"/>
                  </a:lnTo>
                  <a:lnTo>
                    <a:pt x="1350349" y="440078"/>
                  </a:lnTo>
                  <a:lnTo>
                    <a:pt x="1347570" y="427175"/>
                  </a:lnTo>
                  <a:lnTo>
                    <a:pt x="1344395" y="414471"/>
                  </a:lnTo>
                  <a:lnTo>
                    <a:pt x="1340822" y="402363"/>
                  </a:lnTo>
                  <a:lnTo>
                    <a:pt x="1337249" y="390452"/>
                  </a:lnTo>
                  <a:lnTo>
                    <a:pt x="1333280" y="378741"/>
                  </a:lnTo>
                  <a:lnTo>
                    <a:pt x="1329112" y="367426"/>
                  </a:lnTo>
                  <a:lnTo>
                    <a:pt x="1324745" y="356509"/>
                  </a:lnTo>
                  <a:lnTo>
                    <a:pt x="1319783" y="345988"/>
                  </a:lnTo>
                  <a:lnTo>
                    <a:pt x="1314623" y="335468"/>
                  </a:lnTo>
                  <a:lnTo>
                    <a:pt x="1309065" y="325542"/>
                  </a:lnTo>
                  <a:lnTo>
                    <a:pt x="1306088" y="320580"/>
                  </a:lnTo>
                  <a:lnTo>
                    <a:pt x="1303111" y="315816"/>
                  </a:lnTo>
                  <a:lnTo>
                    <a:pt x="1299737" y="311052"/>
                  </a:lnTo>
                  <a:lnTo>
                    <a:pt x="1296759" y="306486"/>
                  </a:lnTo>
                  <a:lnTo>
                    <a:pt x="1293385" y="301921"/>
                  </a:lnTo>
                  <a:lnTo>
                    <a:pt x="1289813" y="297554"/>
                  </a:lnTo>
                  <a:lnTo>
                    <a:pt x="1286240" y="293187"/>
                  </a:lnTo>
                  <a:lnTo>
                    <a:pt x="1282469" y="288820"/>
                  </a:lnTo>
                  <a:lnTo>
                    <a:pt x="1278499" y="284651"/>
                  </a:lnTo>
                  <a:lnTo>
                    <a:pt x="1274530" y="280483"/>
                  </a:lnTo>
                  <a:lnTo>
                    <a:pt x="1270560" y="276513"/>
                  </a:lnTo>
                  <a:lnTo>
                    <a:pt x="1266392" y="272741"/>
                  </a:lnTo>
                  <a:lnTo>
                    <a:pt x="1261827" y="268771"/>
                  </a:lnTo>
                  <a:lnTo>
                    <a:pt x="1257460" y="265000"/>
                  </a:lnTo>
                  <a:lnTo>
                    <a:pt x="1252895" y="261426"/>
                  </a:lnTo>
                  <a:lnTo>
                    <a:pt x="1247933" y="257853"/>
                  </a:lnTo>
                  <a:lnTo>
                    <a:pt x="1242971" y="254280"/>
                  </a:lnTo>
                  <a:lnTo>
                    <a:pt x="1238009" y="250906"/>
                  </a:lnTo>
                  <a:lnTo>
                    <a:pt x="1232650" y="247531"/>
                  </a:lnTo>
                  <a:lnTo>
                    <a:pt x="1227291" y="244554"/>
                  </a:lnTo>
                  <a:lnTo>
                    <a:pt x="1221734" y="241378"/>
                  </a:lnTo>
                  <a:lnTo>
                    <a:pt x="1215978" y="238400"/>
                  </a:lnTo>
                  <a:lnTo>
                    <a:pt x="1203672" y="246936"/>
                  </a:lnTo>
                  <a:lnTo>
                    <a:pt x="1191367" y="255471"/>
                  </a:lnTo>
                  <a:lnTo>
                    <a:pt x="1178862" y="263411"/>
                  </a:lnTo>
                  <a:lnTo>
                    <a:pt x="1166755" y="270955"/>
                  </a:lnTo>
                  <a:lnTo>
                    <a:pt x="1154251" y="278101"/>
                  </a:lnTo>
                  <a:lnTo>
                    <a:pt x="1142144" y="284850"/>
                  </a:lnTo>
                  <a:lnTo>
                    <a:pt x="1129838" y="291400"/>
                  </a:lnTo>
                  <a:lnTo>
                    <a:pt x="1117532" y="297355"/>
                  </a:lnTo>
                  <a:lnTo>
                    <a:pt x="1105226" y="303112"/>
                  </a:lnTo>
                  <a:lnTo>
                    <a:pt x="1093317" y="308670"/>
                  </a:lnTo>
                  <a:lnTo>
                    <a:pt x="1081012" y="313831"/>
                  </a:lnTo>
                  <a:lnTo>
                    <a:pt x="1069103" y="318595"/>
                  </a:lnTo>
                  <a:lnTo>
                    <a:pt x="1057194" y="323160"/>
                  </a:lnTo>
                  <a:lnTo>
                    <a:pt x="1045087" y="327329"/>
                  </a:lnTo>
                  <a:lnTo>
                    <a:pt x="1033377" y="331101"/>
                  </a:lnTo>
                  <a:lnTo>
                    <a:pt x="1021468" y="334872"/>
                  </a:lnTo>
                  <a:lnTo>
                    <a:pt x="1009956" y="338247"/>
                  </a:lnTo>
                  <a:lnTo>
                    <a:pt x="998047" y="341224"/>
                  </a:lnTo>
                  <a:lnTo>
                    <a:pt x="986535" y="344003"/>
                  </a:lnTo>
                  <a:lnTo>
                    <a:pt x="975023" y="346584"/>
                  </a:lnTo>
                  <a:lnTo>
                    <a:pt x="963710" y="348767"/>
                  </a:lnTo>
                  <a:lnTo>
                    <a:pt x="952397" y="350951"/>
                  </a:lnTo>
                  <a:lnTo>
                    <a:pt x="941282" y="352737"/>
                  </a:lnTo>
                  <a:lnTo>
                    <a:pt x="930167" y="354325"/>
                  </a:lnTo>
                  <a:lnTo>
                    <a:pt x="919449" y="355913"/>
                  </a:lnTo>
                  <a:lnTo>
                    <a:pt x="908533" y="357104"/>
                  </a:lnTo>
                  <a:lnTo>
                    <a:pt x="897815" y="357898"/>
                  </a:lnTo>
                  <a:lnTo>
                    <a:pt x="887097" y="358692"/>
                  </a:lnTo>
                  <a:lnTo>
                    <a:pt x="876776" y="359486"/>
                  </a:lnTo>
                  <a:lnTo>
                    <a:pt x="866653" y="359883"/>
                  </a:lnTo>
                  <a:lnTo>
                    <a:pt x="856332" y="360082"/>
                  </a:lnTo>
                  <a:lnTo>
                    <a:pt x="846408" y="360280"/>
                  </a:lnTo>
                  <a:lnTo>
                    <a:pt x="836683" y="360082"/>
                  </a:lnTo>
                  <a:lnTo>
                    <a:pt x="826759" y="359883"/>
                  </a:lnTo>
                  <a:lnTo>
                    <a:pt x="817232" y="359685"/>
                  </a:lnTo>
                  <a:lnTo>
                    <a:pt x="807903" y="359288"/>
                  </a:lnTo>
                  <a:lnTo>
                    <a:pt x="789841" y="357898"/>
                  </a:lnTo>
                  <a:lnTo>
                    <a:pt x="772177" y="356112"/>
                  </a:lnTo>
                  <a:lnTo>
                    <a:pt x="755504" y="354127"/>
                  </a:lnTo>
                  <a:lnTo>
                    <a:pt x="739427" y="351745"/>
                  </a:lnTo>
                  <a:lnTo>
                    <a:pt x="724343" y="348966"/>
                  </a:lnTo>
                  <a:lnTo>
                    <a:pt x="710251" y="346187"/>
                  </a:lnTo>
                  <a:lnTo>
                    <a:pt x="696754" y="343209"/>
                  </a:lnTo>
                  <a:lnTo>
                    <a:pt x="684448" y="340232"/>
                  </a:lnTo>
                  <a:lnTo>
                    <a:pt x="673135" y="337254"/>
                  </a:lnTo>
                  <a:lnTo>
                    <a:pt x="662616" y="334078"/>
                  </a:lnTo>
                  <a:lnTo>
                    <a:pt x="653486" y="331498"/>
                  </a:lnTo>
                  <a:lnTo>
                    <a:pt x="645348" y="328917"/>
                  </a:lnTo>
                  <a:lnTo>
                    <a:pt x="632248" y="324153"/>
                  </a:lnTo>
                  <a:lnTo>
                    <a:pt x="628874" y="330902"/>
                  </a:lnTo>
                  <a:lnTo>
                    <a:pt x="625897" y="337453"/>
                  </a:lnTo>
                  <a:lnTo>
                    <a:pt x="622721" y="344400"/>
                  </a:lnTo>
                  <a:lnTo>
                    <a:pt x="619942" y="351149"/>
                  </a:lnTo>
                  <a:lnTo>
                    <a:pt x="617164" y="358295"/>
                  </a:lnTo>
                  <a:lnTo>
                    <a:pt x="614583" y="365640"/>
                  </a:lnTo>
                  <a:lnTo>
                    <a:pt x="612003" y="373183"/>
                  </a:lnTo>
                  <a:lnTo>
                    <a:pt x="609820" y="380726"/>
                  </a:lnTo>
                  <a:lnTo>
                    <a:pt x="607637" y="388269"/>
                  </a:lnTo>
                  <a:lnTo>
                    <a:pt x="605453" y="396011"/>
                  </a:lnTo>
                  <a:lnTo>
                    <a:pt x="601484" y="412288"/>
                  </a:lnTo>
                  <a:lnTo>
                    <a:pt x="597911" y="428763"/>
                  </a:lnTo>
                  <a:lnTo>
                    <a:pt x="594339" y="445834"/>
                  </a:lnTo>
                  <a:lnTo>
                    <a:pt x="590964" y="463302"/>
                  </a:lnTo>
                  <a:lnTo>
                    <a:pt x="587987" y="481565"/>
                  </a:lnTo>
                  <a:lnTo>
                    <a:pt x="581437" y="519081"/>
                  </a:lnTo>
                  <a:lnTo>
                    <a:pt x="578063" y="538535"/>
                  </a:lnTo>
                  <a:lnTo>
                    <a:pt x="574689" y="558385"/>
                  </a:lnTo>
                  <a:lnTo>
                    <a:pt x="570918" y="578830"/>
                  </a:lnTo>
                  <a:lnTo>
                    <a:pt x="566551" y="599475"/>
                  </a:lnTo>
                  <a:lnTo>
                    <a:pt x="560001" y="600864"/>
                  </a:lnTo>
                  <a:lnTo>
                    <a:pt x="553452" y="602452"/>
                  </a:lnTo>
                  <a:lnTo>
                    <a:pt x="547299" y="604437"/>
                  </a:lnTo>
                  <a:lnTo>
                    <a:pt x="541146" y="606422"/>
                  </a:lnTo>
                  <a:lnTo>
                    <a:pt x="535191" y="608804"/>
                  </a:lnTo>
                  <a:lnTo>
                    <a:pt x="529039" y="611583"/>
                  </a:lnTo>
                  <a:lnTo>
                    <a:pt x="523481" y="614362"/>
                  </a:lnTo>
                  <a:lnTo>
                    <a:pt x="518122" y="617538"/>
                  </a:lnTo>
                  <a:lnTo>
                    <a:pt x="516336" y="606621"/>
                  </a:lnTo>
                  <a:lnTo>
                    <a:pt x="514351" y="593519"/>
                  </a:lnTo>
                  <a:lnTo>
                    <a:pt x="512565" y="578235"/>
                  </a:lnTo>
                  <a:lnTo>
                    <a:pt x="510580" y="561362"/>
                  </a:lnTo>
                  <a:lnTo>
                    <a:pt x="508992" y="542505"/>
                  </a:lnTo>
                  <a:lnTo>
                    <a:pt x="507603" y="522059"/>
                  </a:lnTo>
                  <a:lnTo>
                    <a:pt x="507206" y="511538"/>
                  </a:lnTo>
                  <a:lnTo>
                    <a:pt x="507007" y="500422"/>
                  </a:lnTo>
                  <a:lnTo>
                    <a:pt x="506809" y="489108"/>
                  </a:lnTo>
                  <a:lnTo>
                    <a:pt x="506412" y="477396"/>
                  </a:lnTo>
                  <a:lnTo>
                    <a:pt x="506809" y="465486"/>
                  </a:lnTo>
                  <a:lnTo>
                    <a:pt x="507007" y="453377"/>
                  </a:lnTo>
                  <a:lnTo>
                    <a:pt x="507404" y="441070"/>
                  </a:lnTo>
                  <a:lnTo>
                    <a:pt x="508198" y="428366"/>
                  </a:lnTo>
                  <a:lnTo>
                    <a:pt x="509191" y="415861"/>
                  </a:lnTo>
                  <a:lnTo>
                    <a:pt x="510183" y="402958"/>
                  </a:lnTo>
                  <a:lnTo>
                    <a:pt x="511771" y="389857"/>
                  </a:lnTo>
                  <a:lnTo>
                    <a:pt x="513359" y="376756"/>
                  </a:lnTo>
                  <a:lnTo>
                    <a:pt x="515343" y="363456"/>
                  </a:lnTo>
                  <a:lnTo>
                    <a:pt x="517527" y="350157"/>
                  </a:lnTo>
                  <a:lnTo>
                    <a:pt x="520305" y="336857"/>
                  </a:lnTo>
                  <a:lnTo>
                    <a:pt x="523084" y="323557"/>
                  </a:lnTo>
                  <a:lnTo>
                    <a:pt x="526458" y="310059"/>
                  </a:lnTo>
                  <a:lnTo>
                    <a:pt x="530229" y="296561"/>
                  </a:lnTo>
                  <a:lnTo>
                    <a:pt x="534199" y="283262"/>
                  </a:lnTo>
                  <a:lnTo>
                    <a:pt x="538566" y="269962"/>
                  </a:lnTo>
                  <a:lnTo>
                    <a:pt x="543329" y="256662"/>
                  </a:lnTo>
                  <a:lnTo>
                    <a:pt x="548688" y="243561"/>
                  </a:lnTo>
                  <a:lnTo>
                    <a:pt x="554246" y="230460"/>
                  </a:lnTo>
                  <a:lnTo>
                    <a:pt x="560398" y="217756"/>
                  </a:lnTo>
                  <a:lnTo>
                    <a:pt x="566750" y="205052"/>
                  </a:lnTo>
                  <a:lnTo>
                    <a:pt x="573895" y="192546"/>
                  </a:lnTo>
                  <a:lnTo>
                    <a:pt x="577666" y="186393"/>
                  </a:lnTo>
                  <a:lnTo>
                    <a:pt x="581437" y="180239"/>
                  </a:lnTo>
                  <a:lnTo>
                    <a:pt x="585407" y="174086"/>
                  </a:lnTo>
                  <a:lnTo>
                    <a:pt x="589377" y="168131"/>
                  </a:lnTo>
                  <a:lnTo>
                    <a:pt x="593743" y="162176"/>
                  </a:lnTo>
                  <a:lnTo>
                    <a:pt x="598110" y="156221"/>
                  </a:lnTo>
                  <a:lnTo>
                    <a:pt x="602476" y="150464"/>
                  </a:lnTo>
                  <a:lnTo>
                    <a:pt x="607240" y="144708"/>
                  </a:lnTo>
                  <a:lnTo>
                    <a:pt x="611805" y="138951"/>
                  </a:lnTo>
                  <a:lnTo>
                    <a:pt x="616767" y="133393"/>
                  </a:lnTo>
                  <a:lnTo>
                    <a:pt x="621927" y="127835"/>
                  </a:lnTo>
                  <a:lnTo>
                    <a:pt x="626889" y="122277"/>
                  </a:lnTo>
                  <a:lnTo>
                    <a:pt x="632248" y="116917"/>
                  </a:lnTo>
                  <a:lnTo>
                    <a:pt x="637806" y="111558"/>
                  </a:lnTo>
                  <a:lnTo>
                    <a:pt x="643363" y="106595"/>
                  </a:lnTo>
                  <a:lnTo>
                    <a:pt x="649119" y="101434"/>
                  </a:lnTo>
                  <a:lnTo>
                    <a:pt x="654875" y="96273"/>
                  </a:lnTo>
                  <a:lnTo>
                    <a:pt x="661028" y="91509"/>
                  </a:lnTo>
                  <a:lnTo>
                    <a:pt x="667379" y="86547"/>
                  </a:lnTo>
                  <a:lnTo>
                    <a:pt x="673730" y="81783"/>
                  </a:lnTo>
                  <a:lnTo>
                    <a:pt x="680280" y="77217"/>
                  </a:lnTo>
                  <a:lnTo>
                    <a:pt x="686830" y="72850"/>
                  </a:lnTo>
                  <a:lnTo>
                    <a:pt x="693777" y="68285"/>
                  </a:lnTo>
                  <a:lnTo>
                    <a:pt x="700922" y="64116"/>
                  </a:lnTo>
                  <a:lnTo>
                    <a:pt x="707869" y="59948"/>
                  </a:lnTo>
                  <a:lnTo>
                    <a:pt x="715213" y="55977"/>
                  </a:lnTo>
                  <a:lnTo>
                    <a:pt x="722755" y="52007"/>
                  </a:lnTo>
                  <a:lnTo>
                    <a:pt x="730496" y="48236"/>
                  </a:lnTo>
                  <a:lnTo>
                    <a:pt x="738236" y="44464"/>
                  </a:lnTo>
                  <a:lnTo>
                    <a:pt x="746573" y="40891"/>
                  </a:lnTo>
                  <a:lnTo>
                    <a:pt x="754710" y="37318"/>
                  </a:lnTo>
                  <a:lnTo>
                    <a:pt x="763245" y="33944"/>
                  </a:lnTo>
                  <a:lnTo>
                    <a:pt x="771581" y="30768"/>
                  </a:lnTo>
                  <a:lnTo>
                    <a:pt x="780513" y="27790"/>
                  </a:lnTo>
                  <a:lnTo>
                    <a:pt x="789444" y="24813"/>
                  </a:lnTo>
                  <a:lnTo>
                    <a:pt x="798376" y="22232"/>
                  </a:lnTo>
                  <a:lnTo>
                    <a:pt x="807903" y="19453"/>
                  </a:lnTo>
                  <a:lnTo>
                    <a:pt x="817232" y="17071"/>
                  </a:lnTo>
                  <a:lnTo>
                    <a:pt x="827156" y="14888"/>
                  </a:lnTo>
                  <a:lnTo>
                    <a:pt x="837080" y="12704"/>
                  </a:lnTo>
                  <a:lnTo>
                    <a:pt x="847004" y="10719"/>
                  </a:lnTo>
                  <a:lnTo>
                    <a:pt x="857523" y="8933"/>
                  </a:lnTo>
                  <a:lnTo>
                    <a:pt x="867844" y="7146"/>
                  </a:lnTo>
                  <a:lnTo>
                    <a:pt x="878562" y="5757"/>
                  </a:lnTo>
                  <a:lnTo>
                    <a:pt x="889479" y="4367"/>
                  </a:lnTo>
                  <a:lnTo>
                    <a:pt x="900593" y="3176"/>
                  </a:lnTo>
                  <a:lnTo>
                    <a:pt x="911907" y="2184"/>
                  </a:lnTo>
                  <a:lnTo>
                    <a:pt x="923419" y="1390"/>
                  </a:lnTo>
                  <a:lnTo>
                    <a:pt x="935129" y="596"/>
                  </a:lnTo>
                  <a:lnTo>
                    <a:pt x="947038" y="199"/>
                  </a:lnTo>
                  <a:lnTo>
                    <a:pt x="959343" y="0"/>
                  </a:lnTo>
                  <a:close/>
                </a:path>
              </a:pathLst>
            </a:custGeom>
            <a:solidFill>
              <a:srgbClr val="046FB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39943" name="文本框 1"/>
            <p:cNvSpPr txBox="1"/>
            <p:nvPr/>
          </p:nvSpPr>
          <p:spPr>
            <a:xfrm>
              <a:off x="3259" y="6949"/>
              <a:ext cx="25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solidFill>
                    <a:srgbClr val="046FB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黑体" panose="02010609060101010101" pitchFamily="49" charset="-122"/>
                </a:rPr>
                <a:t>Exporter</a:t>
              </a:r>
              <a:endParaRPr lang="en-US" altLang="zh-CN" sz="2800" b="1" dirty="0">
                <a:solidFill>
                  <a:srgbClr val="046FB6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0" name="右箭头 9"/>
          <p:cNvSpPr/>
          <p:nvPr/>
        </p:nvSpPr>
        <p:spPr>
          <a:xfrm>
            <a:off x="4344988" y="3756025"/>
            <a:ext cx="3240088" cy="1444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4973638" y="319881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00843C"/>
                </a:solidFill>
                <a:latin typeface="Times New Roman" panose="02020603050405020304" pitchFamily="18" charset="0"/>
              </a:rPr>
              <a:t>Credit 1</a:t>
            </a:r>
            <a:endParaRPr lang="en-US" altLang="zh-CN" b="1">
              <a:solidFill>
                <a:srgbClr val="00843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11400" y="251301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00843C"/>
                </a:solidFill>
                <a:latin typeface="Times New Roman" panose="02020603050405020304" pitchFamily="18" charset="0"/>
              </a:rPr>
              <a:t>Applicant</a:t>
            </a:r>
            <a:endParaRPr lang="en-US" altLang="zh-CN" b="1">
              <a:solidFill>
                <a:srgbClr val="00843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46988" y="2513013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00843C"/>
                </a:solidFill>
                <a:latin typeface="Times New Roman" panose="02020603050405020304" pitchFamily="18" charset="0"/>
              </a:rPr>
              <a:t>Beneficiary</a:t>
            </a:r>
            <a:endParaRPr lang="en-US" altLang="zh-CN" b="1">
              <a:solidFill>
                <a:srgbClr val="00843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75225" y="4292600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Credit 2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6988" y="5273675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Applicant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1875" y="5273675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Beneficiary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4368800" y="4149725"/>
            <a:ext cx="3167063" cy="14287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984375" y="2847975"/>
            <a:ext cx="6443663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For barter, counter trade, processing trade, etc.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7600" y="1293813"/>
            <a:ext cx="95329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</a:rPr>
              <a:t>When to use reciprocal credits?</a:t>
            </a:r>
            <a:endParaRPr lang="en-US" altLang="zh-CN" sz="3600" b="1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pic>
        <p:nvPicPr>
          <p:cNvPr id="40963" name="图片 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6138" y="2708275"/>
            <a:ext cx="18288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50925" y="3467100"/>
            <a:ext cx="8945563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Time Credit:</a:t>
            </a:r>
            <a:r>
              <a:rPr lang="en-US" altLang="zh-CN" sz="3200" b="1">
                <a:latin typeface="Times New Roman" panose="02020603050405020304" pitchFamily="18" charset="0"/>
              </a:rPr>
              <a:t> for importing parts or raw materials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Sight L/C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zh-CN" sz="3200" b="1">
                <a:latin typeface="Times New Roman" panose="02020603050405020304" pitchFamily="18" charset="0"/>
                <a:sym typeface="Arial" panose="020B0604020202020204" pitchFamily="34" charset="0"/>
              </a:rPr>
              <a:t>for exporting manufactured commodities</a:t>
            </a:r>
            <a:endParaRPr lang="en-US" altLang="zh-CN" sz="32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0325" y="1458913"/>
            <a:ext cx="95329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</a:rPr>
              <a:t>How to use a reciprocal credit?</a:t>
            </a:r>
            <a:endParaRPr lang="en-US" altLang="zh-CN" sz="3600" b="1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图片 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6138" y="2708275"/>
            <a:ext cx="18288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38373" y="2136140"/>
            <a:ext cx="72707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15.2		Expedition of L/C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文本框 1"/>
          <p:cNvSpPr txBox="1"/>
          <p:nvPr/>
        </p:nvSpPr>
        <p:spPr>
          <a:xfrm>
            <a:off x="4313238" y="4584700"/>
            <a:ext cx="64198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8A0554"/>
                </a:solidFill>
                <a:latin typeface="Arial" panose="020B0604020202020204" pitchFamily="34" charset="0"/>
              </a:rPr>
              <a:t>When to ask for expedition?</a:t>
            </a:r>
            <a:endParaRPr lang="en-US" altLang="zh-CN" sz="3600" b="1">
              <a:solidFill>
                <a:srgbClr val="8A0554"/>
              </a:solidFill>
              <a:latin typeface="Arial" panose="020B0604020202020204" pitchFamily="34" charset="0"/>
            </a:endParaRPr>
          </a:p>
        </p:txBody>
      </p:sp>
      <p:sp>
        <p:nvSpPr>
          <p:cNvPr id="3" name="团队"/>
          <p:cNvSpPr/>
          <p:nvPr/>
        </p:nvSpPr>
        <p:spPr bwMode="auto">
          <a:xfrm>
            <a:off x="942975" y="3717925"/>
            <a:ext cx="2160588" cy="2376488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1406525"/>
            <a:ext cx="10668000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Sales Contract No. W9C08 Goods are ready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, </a:t>
            </a:r>
            <a:r>
              <a:rPr lang="zh-CN" altLang="en-US" sz="2800" b="1">
                <a:solidFill>
                  <a:srgbClr val="23252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please rush to open the relevant L/C.</a:t>
            </a:r>
            <a:endParaRPr lang="zh-CN" altLang="en-US" sz="2800" b="1">
              <a:solidFill>
                <a:srgbClr val="232526"/>
              </a:solidFill>
              <a:latin typeface="Times New Roman" panose="02020603050405020304" pitchFamily="18" charset="0"/>
              <a:ea typeface="宋体" panose="02010600030101010101" pitchFamily="2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31973" y="2136140"/>
            <a:ext cx="80835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15.1		Definition and Types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264194"/>
          <p:cNvSpPr txBox="1"/>
          <p:nvPr/>
        </p:nvSpPr>
        <p:spPr>
          <a:xfrm>
            <a:off x="355600" y="325438"/>
            <a:ext cx="11364913" cy="5630862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We concluded an S/C with a foreign company, H, on CFR basis. The contract only stipulated shipment during October without deadline for the arrival of L/C. Time of shipment was approaching, but the relevant L/C had not arrived yet. Thus, we asked for expedition several times. On October 5, on receiving the notice of L/C establishment, we effected shipment so as to avoid any delay. On October 28, the L/C arrived with stipulations inconsistent with those of S/C. The issuing bank refused to pay for discrepancies in our documents.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Please make your comment.</a:t>
            </a:r>
            <a:endParaRPr lang="en-US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人"/>
          <p:cNvSpPr/>
          <p:nvPr/>
        </p:nvSpPr>
        <p:spPr bwMode="auto">
          <a:xfrm>
            <a:off x="9336088" y="4852988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029141" y="2136140"/>
            <a:ext cx="7689214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15.3		Amendment of L/C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105" name="组合 6"/>
          <p:cNvGrpSpPr/>
          <p:nvPr/>
        </p:nvGrpSpPr>
        <p:grpSpPr>
          <a:xfrm>
            <a:off x="1209675" y="1316038"/>
            <a:ext cx="7488238" cy="1079500"/>
            <a:chOff x="1436" y="1204"/>
            <a:chExt cx="11793" cy="1701"/>
          </a:xfrm>
        </p:grpSpPr>
        <p:sp>
          <p:nvSpPr>
            <p:cNvPr id="2" name="流程图: 终止 1">
              <a:hlinkClick r:id="" action="ppaction://hlinkshowjump?jump=nextslide"/>
            </p:cNvPr>
            <p:cNvSpPr/>
            <p:nvPr/>
          </p:nvSpPr>
          <p:spPr>
            <a:xfrm>
              <a:off x="1436" y="1204"/>
              <a:ext cx="3530" cy="1701"/>
            </a:xfrm>
            <a:prstGeom prst="flowChartTerminator">
              <a:avLst/>
            </a:prstGeom>
            <a:solidFill>
              <a:srgbClr val="8A0554"/>
            </a:solidFill>
            <a:ln w="38100">
              <a:solidFill>
                <a:srgbClr val="8A0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bg2"/>
                  </a:solidFill>
                </a:rPr>
                <a:t>Step 1</a:t>
              </a:r>
              <a:endParaRPr lang="en-US" altLang="zh-CN" sz="3600" b="1" strike="noStrike" noProof="1">
                <a:solidFill>
                  <a:schemeClr val="bg2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97" y="1204"/>
              <a:ext cx="8732" cy="1701"/>
            </a:xfrm>
            <a:prstGeom prst="rect">
              <a:avLst/>
            </a:prstGeom>
            <a:noFill/>
            <a:ln w="38100">
              <a:solidFill>
                <a:srgbClr val="8A055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rgbClr val="8A0554"/>
                  </a:solidFill>
                  <a:sym typeface="+mn-ea"/>
                </a:rPr>
                <a:t>To proofread</a:t>
              </a:r>
              <a:endParaRPr lang="en-US" altLang="zh-CN" sz="3600" b="1" strike="noStrike" noProof="1">
                <a:solidFill>
                  <a:srgbClr val="8A0554"/>
                </a:solidFill>
                <a:sym typeface="+mn-ea"/>
              </a:endParaRPr>
            </a:p>
          </p:txBody>
        </p:sp>
      </p:grpSp>
      <p:grpSp>
        <p:nvGrpSpPr>
          <p:cNvPr id="47108" name="组合 7"/>
          <p:cNvGrpSpPr/>
          <p:nvPr/>
        </p:nvGrpSpPr>
        <p:grpSpPr>
          <a:xfrm>
            <a:off x="2749550" y="3436938"/>
            <a:ext cx="7489825" cy="1079500"/>
            <a:chOff x="4331" y="5413"/>
            <a:chExt cx="11793" cy="1700"/>
          </a:xfrm>
        </p:grpSpPr>
        <p:sp>
          <p:nvSpPr>
            <p:cNvPr id="5" name="流程图: 终止 4">
              <a:hlinkClick r:id="" action="ppaction://noaction"/>
            </p:cNvPr>
            <p:cNvSpPr/>
            <p:nvPr/>
          </p:nvSpPr>
          <p:spPr>
            <a:xfrm>
              <a:off x="4331" y="5413"/>
              <a:ext cx="3530" cy="1701"/>
            </a:xfrm>
            <a:prstGeom prst="flowChartTerminator">
              <a:avLst/>
            </a:prstGeom>
            <a:solidFill>
              <a:srgbClr val="8A0554"/>
            </a:solidFill>
            <a:ln w="38100">
              <a:solidFill>
                <a:srgbClr val="8A0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bg2"/>
                  </a:solidFill>
                </a:rPr>
                <a:t>Step 2</a:t>
              </a:r>
              <a:endParaRPr lang="en-US" altLang="zh-CN" sz="3600" b="1" strike="noStrike" noProof="1">
                <a:solidFill>
                  <a:schemeClr val="bg2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392" y="5413"/>
              <a:ext cx="8732" cy="1701"/>
            </a:xfrm>
            <a:prstGeom prst="rect">
              <a:avLst/>
            </a:prstGeom>
            <a:noFill/>
            <a:ln w="38100">
              <a:solidFill>
                <a:srgbClr val="8A055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rgbClr val="8A0554"/>
                  </a:solidFill>
                  <a:sym typeface="+mn-ea"/>
                </a:rPr>
                <a:t>To ask for amendment</a:t>
              </a:r>
              <a:endParaRPr lang="en-US" altLang="zh-CN" sz="3600" b="1" strike="noStrike" noProof="1">
                <a:solidFill>
                  <a:srgbClr val="8A0554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127375" y="3232150"/>
            <a:ext cx="8426450" cy="2924175"/>
          </a:xfrm>
          <a:ln>
            <a:miter/>
          </a:ln>
        </p:spPr>
        <p:txBody>
          <a:bodyPr anchor="t">
            <a:normAutofit lnSpcReduction="10000"/>
          </a:bodyPr>
          <a:p>
            <a:pPr marL="457200" indent="-4572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A0554"/>
              </a:buClr>
              <a:buFont typeface="Wingdings" panose="05000000000000000000" charset="0"/>
              <a:buChar char=""/>
            </a:pPr>
            <a:r>
              <a:rPr lang="en-US" altLang="zh-CN" sz="2800" b="1" strike="noStrike" noProof="1">
                <a:solidFill>
                  <a:srgbClr val="8A055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 terms in L/C are consistent with those in contract</a:t>
            </a:r>
            <a:endParaRPr lang="en-US" altLang="zh-CN" sz="2800" b="1" strike="noStrike" noProof="1">
              <a:solidFill>
                <a:srgbClr val="8A0554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457200" indent="-4572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A0554"/>
              </a:buClr>
              <a:buFont typeface="Wingdings" panose="05000000000000000000" charset="0"/>
              <a:buChar char=""/>
            </a:pPr>
            <a:r>
              <a:rPr lang="en-US" altLang="zh-CN" sz="2800" b="1" strike="noStrike" noProof="1">
                <a:solidFill>
                  <a:srgbClr val="8A055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there is no special restrictions on the effectiveness of L/C</a:t>
            </a:r>
            <a:endParaRPr lang="en-US" altLang="zh-CN" sz="2800" b="1" strike="noStrike" noProof="1">
              <a:solidFill>
                <a:srgbClr val="8A0554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strike="noStrike" noProof="1">
                <a:solidFill>
                  <a:srgbClr val="8A0554"/>
                </a:solidFill>
                <a:latin typeface="Arial" panose="020B0604020202020204" pitchFamily="34" charset="0"/>
              </a:rPr>
              <a:t>@ S/C, L/C and UCP</a:t>
            </a:r>
            <a:r>
              <a:rPr lang="en-US" altLang="zh-CN" sz="2800" strike="noStrike" noProof="1">
                <a:latin typeface="Arial" panose="020B0604020202020204" pitchFamily="34" charset="0"/>
              </a:rPr>
              <a:t> </a:t>
            </a:r>
            <a:endParaRPr lang="en-US" altLang="zh-CN" sz="2800" strike="noStrike" noProof="1"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8300" y="422275"/>
            <a:ext cx="2298700" cy="1539875"/>
            <a:chOff x="580" y="576"/>
            <a:chExt cx="3620" cy="2425"/>
          </a:xfrm>
        </p:grpSpPr>
        <p:sp>
          <p:nvSpPr>
            <p:cNvPr id="2050" name="银行"/>
            <p:cNvSpPr/>
            <p:nvPr/>
          </p:nvSpPr>
          <p:spPr bwMode="auto">
            <a:xfrm>
              <a:off x="1597" y="576"/>
              <a:ext cx="1587" cy="1701"/>
            </a:xfrm>
            <a:custGeom>
              <a:avLst/>
              <a:gdLst>
                <a:gd name="T0" fmla="*/ 1904755 w 1760538"/>
                <a:gd name="T1" fmla="*/ 1433569 h 1384301"/>
                <a:gd name="T2" fmla="*/ 1893230 w 1760538"/>
                <a:gd name="T3" fmla="*/ 1498354 h 1384301"/>
                <a:gd name="T4" fmla="*/ 246 w 1760538"/>
                <a:gd name="T5" fmla="*/ 1489486 h 1384301"/>
                <a:gd name="T6" fmla="*/ 11525 w 1760538"/>
                <a:gd name="T7" fmla="*/ 1424947 h 1384301"/>
                <a:gd name="T8" fmla="*/ 1831627 w 1760538"/>
                <a:gd name="T9" fmla="*/ 1314597 h 1384301"/>
                <a:gd name="T10" fmla="*/ 1824506 w 1760538"/>
                <a:gd name="T11" fmla="*/ 1379052 h 1384301"/>
                <a:gd name="T12" fmla="*/ 73129 w 1760538"/>
                <a:gd name="T13" fmla="*/ 1373258 h 1384301"/>
                <a:gd name="T14" fmla="*/ 80248 w 1760538"/>
                <a:gd name="T15" fmla="*/ 1308562 h 1384301"/>
                <a:gd name="T16" fmla="*/ 1757028 w 1760538"/>
                <a:gd name="T17" fmla="*/ 1194445 h 1384301"/>
                <a:gd name="T18" fmla="*/ 1753592 w 1760538"/>
                <a:gd name="T19" fmla="*/ 1261425 h 1384301"/>
                <a:gd name="T20" fmla="*/ 147974 w 1760538"/>
                <a:gd name="T21" fmla="*/ 1258458 h 1384301"/>
                <a:gd name="T22" fmla="*/ 151410 w 1760538"/>
                <a:gd name="T23" fmla="*/ 1191232 h 1384301"/>
                <a:gd name="T24" fmla="*/ 1689513 w 1760538"/>
                <a:gd name="T25" fmla="*/ 603462 h 1384301"/>
                <a:gd name="T26" fmla="*/ 1707700 w 1760538"/>
                <a:gd name="T27" fmla="*/ 618902 h 1384301"/>
                <a:gd name="T28" fmla="*/ 1703522 w 1760538"/>
                <a:gd name="T29" fmla="*/ 639733 h 1384301"/>
                <a:gd name="T30" fmla="*/ 1679927 w 1760538"/>
                <a:gd name="T31" fmla="*/ 650516 h 1384301"/>
                <a:gd name="T32" fmla="*/ 1653874 w 1760538"/>
                <a:gd name="T33" fmla="*/ 1148260 h 1384301"/>
                <a:gd name="T34" fmla="*/ 1453315 w 1760538"/>
                <a:gd name="T35" fmla="*/ 1148260 h 1384301"/>
                <a:gd name="T36" fmla="*/ 1427262 w 1760538"/>
                <a:gd name="T37" fmla="*/ 650516 h 1384301"/>
                <a:gd name="T38" fmla="*/ 1403913 w 1760538"/>
                <a:gd name="T39" fmla="*/ 639733 h 1384301"/>
                <a:gd name="T40" fmla="*/ 1399980 w 1760538"/>
                <a:gd name="T41" fmla="*/ 618902 h 1384301"/>
                <a:gd name="T42" fmla="*/ 1418168 w 1760538"/>
                <a:gd name="T43" fmla="*/ 603462 h 1384301"/>
                <a:gd name="T44" fmla="*/ 1085101 w 1760538"/>
                <a:gd name="T45" fmla="*/ 602727 h 1384301"/>
                <a:gd name="T46" fmla="*/ 1105500 w 1760538"/>
                <a:gd name="T47" fmla="*/ 616697 h 1384301"/>
                <a:gd name="T48" fmla="*/ 1104026 w 1760538"/>
                <a:gd name="T49" fmla="*/ 637772 h 1384301"/>
                <a:gd name="T50" fmla="*/ 1082151 w 1760538"/>
                <a:gd name="T51" fmla="*/ 650272 h 1384301"/>
                <a:gd name="T52" fmla="*/ 1054869 w 1760538"/>
                <a:gd name="T53" fmla="*/ 1146545 h 1384301"/>
                <a:gd name="T54" fmla="*/ 855047 w 1760538"/>
                <a:gd name="T55" fmla="*/ 1149486 h 1384301"/>
                <a:gd name="T56" fmla="*/ 829240 w 1760538"/>
                <a:gd name="T57" fmla="*/ 650762 h 1384301"/>
                <a:gd name="T58" fmla="*/ 804416 w 1760538"/>
                <a:gd name="T59" fmla="*/ 641694 h 1384301"/>
                <a:gd name="T60" fmla="*/ 797534 w 1760538"/>
                <a:gd name="T61" fmla="*/ 621107 h 1384301"/>
                <a:gd name="T62" fmla="*/ 813756 w 1760538"/>
                <a:gd name="T63" fmla="*/ 604443 h 1384301"/>
                <a:gd name="T64" fmla="*/ 480934 w 1760538"/>
                <a:gd name="T65" fmla="*/ 601992 h 1384301"/>
                <a:gd name="T66" fmla="*/ 502809 w 1760538"/>
                <a:gd name="T67" fmla="*/ 614246 h 1384301"/>
                <a:gd name="T68" fmla="*/ 504283 w 1760538"/>
                <a:gd name="T69" fmla="*/ 635567 h 1384301"/>
                <a:gd name="T70" fmla="*/ 483883 w 1760538"/>
                <a:gd name="T71" fmla="*/ 649536 h 1384301"/>
                <a:gd name="T72" fmla="*/ 455618 w 1760538"/>
                <a:gd name="T73" fmla="*/ 1144584 h 1384301"/>
                <a:gd name="T74" fmla="*/ 257025 w 1760538"/>
                <a:gd name="T75" fmla="*/ 1150711 h 1384301"/>
                <a:gd name="T76" fmla="*/ 245473 w 1760538"/>
                <a:gd name="T77" fmla="*/ 650762 h 1384301"/>
                <a:gd name="T78" fmla="*/ 205411 w 1760538"/>
                <a:gd name="T79" fmla="*/ 643409 h 1384301"/>
                <a:gd name="T80" fmla="*/ 195825 w 1760538"/>
                <a:gd name="T81" fmla="*/ 623558 h 1384301"/>
                <a:gd name="T82" fmla="*/ 210081 w 1760538"/>
                <a:gd name="T83" fmla="*/ 605668 h 1384301"/>
                <a:gd name="T84" fmla="*/ 936917 w 1760538"/>
                <a:gd name="T85" fmla="*/ 195250 h 1384301"/>
                <a:gd name="T86" fmla="*/ 897409 w 1760538"/>
                <a:gd name="T87" fmla="*/ 210703 h 1384301"/>
                <a:gd name="T88" fmla="*/ 868698 w 1760538"/>
                <a:gd name="T89" fmla="*/ 240874 h 1384301"/>
                <a:gd name="T90" fmla="*/ 855200 w 1760538"/>
                <a:gd name="T91" fmla="*/ 281346 h 1384301"/>
                <a:gd name="T92" fmla="*/ 860354 w 1760538"/>
                <a:gd name="T93" fmla="*/ 324517 h 1384301"/>
                <a:gd name="T94" fmla="*/ 882930 w 1760538"/>
                <a:gd name="T95" fmla="*/ 360084 h 1384301"/>
                <a:gd name="T96" fmla="*/ 918513 w 1760538"/>
                <a:gd name="T97" fmla="*/ 382405 h 1384301"/>
                <a:gd name="T98" fmla="*/ 961702 w 1760538"/>
                <a:gd name="T99" fmla="*/ 387802 h 1384301"/>
                <a:gd name="T100" fmla="*/ 1002192 w 1760538"/>
                <a:gd name="T101" fmla="*/ 374311 h 1384301"/>
                <a:gd name="T102" fmla="*/ 1032376 w 1760538"/>
                <a:gd name="T103" fmla="*/ 345612 h 1384301"/>
                <a:gd name="T104" fmla="*/ 1047836 w 1760538"/>
                <a:gd name="T105" fmla="*/ 306120 h 1384301"/>
                <a:gd name="T106" fmla="*/ 1044400 w 1760538"/>
                <a:gd name="T107" fmla="*/ 262213 h 1384301"/>
                <a:gd name="T108" fmla="*/ 1023787 w 1760538"/>
                <a:gd name="T109" fmla="*/ 225910 h 1384301"/>
                <a:gd name="T110" fmla="*/ 989432 w 1760538"/>
                <a:gd name="T111" fmla="*/ 201873 h 1384301"/>
                <a:gd name="T112" fmla="*/ 946734 w 1760538"/>
                <a:gd name="T113" fmla="*/ 194269 h 1384301"/>
                <a:gd name="T114" fmla="*/ 995567 w 1760538"/>
                <a:gd name="T115" fmla="*/ 9811 h 1384301"/>
                <a:gd name="T116" fmla="*/ 1796780 w 1760538"/>
                <a:gd name="T117" fmla="*/ 528842 h 1384301"/>
                <a:gd name="T118" fmla="*/ 1788438 w 1760538"/>
                <a:gd name="T119" fmla="*/ 538899 h 1384301"/>
                <a:gd name="T120" fmla="*/ 114845 w 1760538"/>
                <a:gd name="T121" fmla="*/ 538899 h 1384301"/>
                <a:gd name="T122" fmla="*/ 106747 w 1760538"/>
                <a:gd name="T123" fmla="*/ 528842 h 1384301"/>
                <a:gd name="T124" fmla="*/ 907716 w 1760538"/>
                <a:gd name="T125" fmla="*/ 9811 h 1384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60538" h="1384301">
                  <a:moveTo>
                    <a:pt x="13597" y="1316038"/>
                  </a:moveTo>
                  <a:lnTo>
                    <a:pt x="1747168" y="1316038"/>
                  </a:lnTo>
                  <a:lnTo>
                    <a:pt x="1749661" y="1316266"/>
                  </a:lnTo>
                  <a:lnTo>
                    <a:pt x="1752154" y="1317176"/>
                  </a:lnTo>
                  <a:lnTo>
                    <a:pt x="1754646" y="1318086"/>
                  </a:lnTo>
                  <a:lnTo>
                    <a:pt x="1756459" y="1319224"/>
                  </a:lnTo>
                  <a:lnTo>
                    <a:pt x="1758045" y="1320816"/>
                  </a:lnTo>
                  <a:lnTo>
                    <a:pt x="1759405" y="1322409"/>
                  </a:lnTo>
                  <a:lnTo>
                    <a:pt x="1760312" y="1324230"/>
                  </a:lnTo>
                  <a:lnTo>
                    <a:pt x="1760538" y="1326505"/>
                  </a:lnTo>
                  <a:lnTo>
                    <a:pt x="1760538" y="1373834"/>
                  </a:lnTo>
                  <a:lnTo>
                    <a:pt x="1760312" y="1375882"/>
                  </a:lnTo>
                  <a:lnTo>
                    <a:pt x="1759405" y="1377930"/>
                  </a:lnTo>
                  <a:lnTo>
                    <a:pt x="1758045" y="1379750"/>
                  </a:lnTo>
                  <a:lnTo>
                    <a:pt x="1756459" y="1381115"/>
                  </a:lnTo>
                  <a:lnTo>
                    <a:pt x="1754646" y="1382253"/>
                  </a:lnTo>
                  <a:lnTo>
                    <a:pt x="1752154" y="1383163"/>
                  </a:lnTo>
                  <a:lnTo>
                    <a:pt x="1749661" y="1384074"/>
                  </a:lnTo>
                  <a:lnTo>
                    <a:pt x="1747168" y="1384301"/>
                  </a:lnTo>
                  <a:lnTo>
                    <a:pt x="13597" y="1384301"/>
                  </a:lnTo>
                  <a:lnTo>
                    <a:pt x="10651" y="1384074"/>
                  </a:lnTo>
                  <a:lnTo>
                    <a:pt x="8158" y="1383163"/>
                  </a:lnTo>
                  <a:lnTo>
                    <a:pt x="6119" y="1382253"/>
                  </a:lnTo>
                  <a:lnTo>
                    <a:pt x="3853" y="1381115"/>
                  </a:lnTo>
                  <a:lnTo>
                    <a:pt x="2266" y="1379750"/>
                  </a:lnTo>
                  <a:lnTo>
                    <a:pt x="1133" y="1377930"/>
                  </a:lnTo>
                  <a:lnTo>
                    <a:pt x="227" y="1375882"/>
                  </a:lnTo>
                  <a:lnTo>
                    <a:pt x="0" y="1373834"/>
                  </a:lnTo>
                  <a:lnTo>
                    <a:pt x="0" y="1326505"/>
                  </a:lnTo>
                  <a:lnTo>
                    <a:pt x="227" y="1324230"/>
                  </a:lnTo>
                  <a:lnTo>
                    <a:pt x="1133" y="1322409"/>
                  </a:lnTo>
                  <a:lnTo>
                    <a:pt x="2266" y="1320816"/>
                  </a:lnTo>
                  <a:lnTo>
                    <a:pt x="3853" y="1319224"/>
                  </a:lnTo>
                  <a:lnTo>
                    <a:pt x="6119" y="1318086"/>
                  </a:lnTo>
                  <a:lnTo>
                    <a:pt x="8158" y="1317176"/>
                  </a:lnTo>
                  <a:lnTo>
                    <a:pt x="10651" y="1316266"/>
                  </a:lnTo>
                  <a:lnTo>
                    <a:pt x="13597" y="1316038"/>
                  </a:lnTo>
                  <a:close/>
                  <a:moveTo>
                    <a:pt x="79155" y="1208088"/>
                  </a:moveTo>
                  <a:lnTo>
                    <a:pt x="1681383" y="1208088"/>
                  </a:lnTo>
                  <a:lnTo>
                    <a:pt x="1683879" y="1208311"/>
                  </a:lnTo>
                  <a:lnTo>
                    <a:pt x="1686148" y="1208757"/>
                  </a:lnTo>
                  <a:lnTo>
                    <a:pt x="1688417" y="1209649"/>
                  </a:lnTo>
                  <a:lnTo>
                    <a:pt x="1690233" y="1210987"/>
                  </a:lnTo>
                  <a:lnTo>
                    <a:pt x="1691594" y="1212325"/>
                  </a:lnTo>
                  <a:lnTo>
                    <a:pt x="1692729" y="1214332"/>
                  </a:lnTo>
                  <a:lnTo>
                    <a:pt x="1693409" y="1216116"/>
                  </a:lnTo>
                  <a:lnTo>
                    <a:pt x="1693863" y="1218123"/>
                  </a:lnTo>
                  <a:lnTo>
                    <a:pt x="1693863" y="1264728"/>
                  </a:lnTo>
                  <a:lnTo>
                    <a:pt x="1693409" y="1266735"/>
                  </a:lnTo>
                  <a:lnTo>
                    <a:pt x="1692729" y="1268519"/>
                  </a:lnTo>
                  <a:lnTo>
                    <a:pt x="1691594" y="1270080"/>
                  </a:lnTo>
                  <a:lnTo>
                    <a:pt x="1690233" y="1271641"/>
                  </a:lnTo>
                  <a:lnTo>
                    <a:pt x="1688417" y="1272979"/>
                  </a:lnTo>
                  <a:lnTo>
                    <a:pt x="1686148" y="1273871"/>
                  </a:lnTo>
                  <a:lnTo>
                    <a:pt x="1683879" y="1274540"/>
                  </a:lnTo>
                  <a:lnTo>
                    <a:pt x="1681383" y="1274763"/>
                  </a:lnTo>
                  <a:lnTo>
                    <a:pt x="79155" y="1274763"/>
                  </a:lnTo>
                  <a:lnTo>
                    <a:pt x="76432" y="1274540"/>
                  </a:lnTo>
                  <a:lnTo>
                    <a:pt x="74163" y="1273871"/>
                  </a:lnTo>
                  <a:lnTo>
                    <a:pt x="72121" y="1272979"/>
                  </a:lnTo>
                  <a:lnTo>
                    <a:pt x="70533" y="1271641"/>
                  </a:lnTo>
                  <a:lnTo>
                    <a:pt x="68717" y="1270080"/>
                  </a:lnTo>
                  <a:lnTo>
                    <a:pt x="67583" y="1268519"/>
                  </a:lnTo>
                  <a:lnTo>
                    <a:pt x="66902" y="1266735"/>
                  </a:lnTo>
                  <a:lnTo>
                    <a:pt x="66675" y="1264728"/>
                  </a:lnTo>
                  <a:lnTo>
                    <a:pt x="66675" y="1218123"/>
                  </a:lnTo>
                  <a:lnTo>
                    <a:pt x="66902" y="1216116"/>
                  </a:lnTo>
                  <a:lnTo>
                    <a:pt x="67583" y="1214332"/>
                  </a:lnTo>
                  <a:lnTo>
                    <a:pt x="68717" y="1212325"/>
                  </a:lnTo>
                  <a:lnTo>
                    <a:pt x="70533" y="1210987"/>
                  </a:lnTo>
                  <a:lnTo>
                    <a:pt x="72121" y="1209649"/>
                  </a:lnTo>
                  <a:lnTo>
                    <a:pt x="74163" y="1208757"/>
                  </a:lnTo>
                  <a:lnTo>
                    <a:pt x="76432" y="1208311"/>
                  </a:lnTo>
                  <a:lnTo>
                    <a:pt x="79155" y="1208088"/>
                  </a:lnTo>
                  <a:close/>
                  <a:moveTo>
                    <a:pt x="146278" y="1098550"/>
                  </a:moveTo>
                  <a:lnTo>
                    <a:pt x="1614262" y="1098550"/>
                  </a:lnTo>
                  <a:lnTo>
                    <a:pt x="1616530" y="1098778"/>
                  </a:lnTo>
                  <a:lnTo>
                    <a:pt x="1618571" y="1099463"/>
                  </a:lnTo>
                  <a:lnTo>
                    <a:pt x="1620612" y="1100376"/>
                  </a:lnTo>
                  <a:lnTo>
                    <a:pt x="1622426" y="1101746"/>
                  </a:lnTo>
                  <a:lnTo>
                    <a:pt x="1623787" y="1103344"/>
                  </a:lnTo>
                  <a:lnTo>
                    <a:pt x="1624694" y="1104942"/>
                  </a:lnTo>
                  <a:lnTo>
                    <a:pt x="1625374" y="1106769"/>
                  </a:lnTo>
                  <a:lnTo>
                    <a:pt x="1625601" y="1108824"/>
                  </a:lnTo>
                  <a:lnTo>
                    <a:pt x="1625601" y="1156539"/>
                  </a:lnTo>
                  <a:lnTo>
                    <a:pt x="1625374" y="1158594"/>
                  </a:lnTo>
                  <a:lnTo>
                    <a:pt x="1624694" y="1160420"/>
                  </a:lnTo>
                  <a:lnTo>
                    <a:pt x="1623787" y="1162475"/>
                  </a:lnTo>
                  <a:lnTo>
                    <a:pt x="1622426" y="1163845"/>
                  </a:lnTo>
                  <a:lnTo>
                    <a:pt x="1620612" y="1165215"/>
                  </a:lnTo>
                  <a:lnTo>
                    <a:pt x="1618571" y="1166128"/>
                  </a:lnTo>
                  <a:lnTo>
                    <a:pt x="1616530" y="1166585"/>
                  </a:lnTo>
                  <a:lnTo>
                    <a:pt x="1614262" y="1166813"/>
                  </a:lnTo>
                  <a:lnTo>
                    <a:pt x="146278" y="1166813"/>
                  </a:lnTo>
                  <a:lnTo>
                    <a:pt x="143783" y="1166585"/>
                  </a:lnTo>
                  <a:lnTo>
                    <a:pt x="141742" y="1166128"/>
                  </a:lnTo>
                  <a:lnTo>
                    <a:pt x="139928" y="1165215"/>
                  </a:lnTo>
                  <a:lnTo>
                    <a:pt x="138340" y="1163845"/>
                  </a:lnTo>
                  <a:lnTo>
                    <a:pt x="136753" y="1162475"/>
                  </a:lnTo>
                  <a:lnTo>
                    <a:pt x="135619" y="1160420"/>
                  </a:lnTo>
                  <a:lnTo>
                    <a:pt x="135165" y="1158594"/>
                  </a:lnTo>
                  <a:lnTo>
                    <a:pt x="134938" y="1156539"/>
                  </a:lnTo>
                  <a:lnTo>
                    <a:pt x="134938" y="1108824"/>
                  </a:lnTo>
                  <a:lnTo>
                    <a:pt x="135165" y="1106769"/>
                  </a:lnTo>
                  <a:lnTo>
                    <a:pt x="135619" y="1104942"/>
                  </a:lnTo>
                  <a:lnTo>
                    <a:pt x="136753" y="1103344"/>
                  </a:lnTo>
                  <a:lnTo>
                    <a:pt x="138340" y="1101746"/>
                  </a:lnTo>
                  <a:lnTo>
                    <a:pt x="139928" y="1100376"/>
                  </a:lnTo>
                  <a:lnTo>
                    <a:pt x="141742" y="1099463"/>
                  </a:lnTo>
                  <a:lnTo>
                    <a:pt x="143783" y="1098778"/>
                  </a:lnTo>
                  <a:lnTo>
                    <a:pt x="146278" y="1098550"/>
                  </a:lnTo>
                  <a:close/>
                  <a:moveTo>
                    <a:pt x="1321981" y="555625"/>
                  </a:moveTo>
                  <a:lnTo>
                    <a:pt x="1549580" y="555625"/>
                  </a:lnTo>
                  <a:lnTo>
                    <a:pt x="1552533" y="555851"/>
                  </a:lnTo>
                  <a:lnTo>
                    <a:pt x="1555713" y="556078"/>
                  </a:lnTo>
                  <a:lnTo>
                    <a:pt x="1558439" y="556757"/>
                  </a:lnTo>
                  <a:lnTo>
                    <a:pt x="1561392" y="557436"/>
                  </a:lnTo>
                  <a:lnTo>
                    <a:pt x="1563890" y="558342"/>
                  </a:lnTo>
                  <a:lnTo>
                    <a:pt x="1566389" y="559473"/>
                  </a:lnTo>
                  <a:lnTo>
                    <a:pt x="1568887" y="560605"/>
                  </a:lnTo>
                  <a:lnTo>
                    <a:pt x="1570932" y="562416"/>
                  </a:lnTo>
                  <a:lnTo>
                    <a:pt x="1572749" y="564001"/>
                  </a:lnTo>
                  <a:lnTo>
                    <a:pt x="1574339" y="565586"/>
                  </a:lnTo>
                  <a:lnTo>
                    <a:pt x="1576156" y="567397"/>
                  </a:lnTo>
                  <a:lnTo>
                    <a:pt x="1577292" y="569661"/>
                  </a:lnTo>
                  <a:lnTo>
                    <a:pt x="1578200" y="571698"/>
                  </a:lnTo>
                  <a:lnTo>
                    <a:pt x="1578882" y="573735"/>
                  </a:lnTo>
                  <a:lnTo>
                    <a:pt x="1579336" y="575999"/>
                  </a:lnTo>
                  <a:lnTo>
                    <a:pt x="1579563" y="578489"/>
                  </a:lnTo>
                  <a:lnTo>
                    <a:pt x="1579336" y="580527"/>
                  </a:lnTo>
                  <a:lnTo>
                    <a:pt x="1578882" y="582791"/>
                  </a:lnTo>
                  <a:lnTo>
                    <a:pt x="1578200" y="585055"/>
                  </a:lnTo>
                  <a:lnTo>
                    <a:pt x="1577292" y="587092"/>
                  </a:lnTo>
                  <a:lnTo>
                    <a:pt x="1576156" y="589129"/>
                  </a:lnTo>
                  <a:lnTo>
                    <a:pt x="1574339" y="590940"/>
                  </a:lnTo>
                  <a:lnTo>
                    <a:pt x="1572749" y="592752"/>
                  </a:lnTo>
                  <a:lnTo>
                    <a:pt x="1570932" y="594336"/>
                  </a:lnTo>
                  <a:lnTo>
                    <a:pt x="1568887" y="595921"/>
                  </a:lnTo>
                  <a:lnTo>
                    <a:pt x="1566389" y="597053"/>
                  </a:lnTo>
                  <a:lnTo>
                    <a:pt x="1563890" y="598185"/>
                  </a:lnTo>
                  <a:lnTo>
                    <a:pt x="1561392" y="599317"/>
                  </a:lnTo>
                  <a:lnTo>
                    <a:pt x="1558439" y="599996"/>
                  </a:lnTo>
                  <a:lnTo>
                    <a:pt x="1555713" y="600675"/>
                  </a:lnTo>
                  <a:lnTo>
                    <a:pt x="1552533" y="600901"/>
                  </a:lnTo>
                  <a:lnTo>
                    <a:pt x="1549580" y="601128"/>
                  </a:lnTo>
                  <a:lnTo>
                    <a:pt x="1533680" y="601128"/>
                  </a:lnTo>
                  <a:lnTo>
                    <a:pt x="1533680" y="1053211"/>
                  </a:lnTo>
                  <a:lnTo>
                    <a:pt x="1533680" y="1054117"/>
                  </a:lnTo>
                  <a:lnTo>
                    <a:pt x="1533453" y="1055249"/>
                  </a:lnTo>
                  <a:lnTo>
                    <a:pt x="1532999" y="1056154"/>
                  </a:lnTo>
                  <a:lnTo>
                    <a:pt x="1532317" y="1057286"/>
                  </a:lnTo>
                  <a:lnTo>
                    <a:pt x="1530500" y="1059097"/>
                  </a:lnTo>
                  <a:lnTo>
                    <a:pt x="1528456" y="1060682"/>
                  </a:lnTo>
                  <a:lnTo>
                    <a:pt x="1525957" y="1061814"/>
                  </a:lnTo>
                  <a:lnTo>
                    <a:pt x="1523004" y="1062946"/>
                  </a:lnTo>
                  <a:lnTo>
                    <a:pt x="1519824" y="1063399"/>
                  </a:lnTo>
                  <a:lnTo>
                    <a:pt x="1516417" y="1063625"/>
                  </a:lnTo>
                  <a:lnTo>
                    <a:pt x="1355599" y="1063625"/>
                  </a:lnTo>
                  <a:lnTo>
                    <a:pt x="1351964" y="1063399"/>
                  </a:lnTo>
                  <a:lnTo>
                    <a:pt x="1348784" y="1062946"/>
                  </a:lnTo>
                  <a:lnTo>
                    <a:pt x="1345831" y="1061814"/>
                  </a:lnTo>
                  <a:lnTo>
                    <a:pt x="1343106" y="1060682"/>
                  </a:lnTo>
                  <a:lnTo>
                    <a:pt x="1341061" y="1059097"/>
                  </a:lnTo>
                  <a:lnTo>
                    <a:pt x="1339471" y="1057286"/>
                  </a:lnTo>
                  <a:lnTo>
                    <a:pt x="1339017" y="1056154"/>
                  </a:lnTo>
                  <a:lnTo>
                    <a:pt x="1338563" y="1055249"/>
                  </a:lnTo>
                  <a:lnTo>
                    <a:pt x="1338336" y="1054117"/>
                  </a:lnTo>
                  <a:lnTo>
                    <a:pt x="1338336" y="1053211"/>
                  </a:lnTo>
                  <a:lnTo>
                    <a:pt x="1338336" y="601128"/>
                  </a:lnTo>
                  <a:lnTo>
                    <a:pt x="1321981" y="601128"/>
                  </a:lnTo>
                  <a:lnTo>
                    <a:pt x="1319028" y="600901"/>
                  </a:lnTo>
                  <a:lnTo>
                    <a:pt x="1316075" y="600675"/>
                  </a:lnTo>
                  <a:lnTo>
                    <a:pt x="1313123" y="599996"/>
                  </a:lnTo>
                  <a:lnTo>
                    <a:pt x="1310624" y="599317"/>
                  </a:lnTo>
                  <a:lnTo>
                    <a:pt x="1307671" y="598185"/>
                  </a:lnTo>
                  <a:lnTo>
                    <a:pt x="1305400" y="597053"/>
                  </a:lnTo>
                  <a:lnTo>
                    <a:pt x="1303128" y="595921"/>
                  </a:lnTo>
                  <a:lnTo>
                    <a:pt x="1301084" y="594336"/>
                  </a:lnTo>
                  <a:lnTo>
                    <a:pt x="1299040" y="592752"/>
                  </a:lnTo>
                  <a:lnTo>
                    <a:pt x="1297450" y="590940"/>
                  </a:lnTo>
                  <a:lnTo>
                    <a:pt x="1295860" y="589129"/>
                  </a:lnTo>
                  <a:lnTo>
                    <a:pt x="1294724" y="587092"/>
                  </a:lnTo>
                  <a:lnTo>
                    <a:pt x="1293815" y="585055"/>
                  </a:lnTo>
                  <a:lnTo>
                    <a:pt x="1292680" y="582791"/>
                  </a:lnTo>
                  <a:lnTo>
                    <a:pt x="1292225" y="580527"/>
                  </a:lnTo>
                  <a:lnTo>
                    <a:pt x="1292225" y="578489"/>
                  </a:lnTo>
                  <a:lnTo>
                    <a:pt x="1292225" y="575999"/>
                  </a:lnTo>
                  <a:lnTo>
                    <a:pt x="1292680" y="573735"/>
                  </a:lnTo>
                  <a:lnTo>
                    <a:pt x="1293815" y="571698"/>
                  </a:lnTo>
                  <a:lnTo>
                    <a:pt x="1294724" y="569661"/>
                  </a:lnTo>
                  <a:lnTo>
                    <a:pt x="1295860" y="567397"/>
                  </a:lnTo>
                  <a:lnTo>
                    <a:pt x="1297450" y="565586"/>
                  </a:lnTo>
                  <a:lnTo>
                    <a:pt x="1299040" y="564001"/>
                  </a:lnTo>
                  <a:lnTo>
                    <a:pt x="1301084" y="562416"/>
                  </a:lnTo>
                  <a:lnTo>
                    <a:pt x="1303128" y="560605"/>
                  </a:lnTo>
                  <a:lnTo>
                    <a:pt x="1305400" y="559473"/>
                  </a:lnTo>
                  <a:lnTo>
                    <a:pt x="1307671" y="558342"/>
                  </a:lnTo>
                  <a:lnTo>
                    <a:pt x="1310624" y="557436"/>
                  </a:lnTo>
                  <a:lnTo>
                    <a:pt x="1313123" y="556757"/>
                  </a:lnTo>
                  <a:lnTo>
                    <a:pt x="1316075" y="556078"/>
                  </a:lnTo>
                  <a:lnTo>
                    <a:pt x="1319028" y="555851"/>
                  </a:lnTo>
                  <a:lnTo>
                    <a:pt x="1321981" y="555625"/>
                  </a:lnTo>
                  <a:close/>
                  <a:moveTo>
                    <a:pt x="766356" y="555625"/>
                  </a:moveTo>
                  <a:lnTo>
                    <a:pt x="993955" y="555625"/>
                  </a:lnTo>
                  <a:lnTo>
                    <a:pt x="996908" y="555851"/>
                  </a:lnTo>
                  <a:lnTo>
                    <a:pt x="1000088" y="556078"/>
                  </a:lnTo>
                  <a:lnTo>
                    <a:pt x="1002814" y="556757"/>
                  </a:lnTo>
                  <a:lnTo>
                    <a:pt x="1005767" y="557436"/>
                  </a:lnTo>
                  <a:lnTo>
                    <a:pt x="1008265" y="558342"/>
                  </a:lnTo>
                  <a:lnTo>
                    <a:pt x="1010764" y="559473"/>
                  </a:lnTo>
                  <a:lnTo>
                    <a:pt x="1013035" y="560605"/>
                  </a:lnTo>
                  <a:lnTo>
                    <a:pt x="1015080" y="562416"/>
                  </a:lnTo>
                  <a:lnTo>
                    <a:pt x="1017124" y="564001"/>
                  </a:lnTo>
                  <a:lnTo>
                    <a:pt x="1018714" y="565586"/>
                  </a:lnTo>
                  <a:lnTo>
                    <a:pt x="1020304" y="567397"/>
                  </a:lnTo>
                  <a:lnTo>
                    <a:pt x="1021667" y="569661"/>
                  </a:lnTo>
                  <a:lnTo>
                    <a:pt x="1022575" y="571698"/>
                  </a:lnTo>
                  <a:lnTo>
                    <a:pt x="1023257" y="573735"/>
                  </a:lnTo>
                  <a:lnTo>
                    <a:pt x="1023711" y="575999"/>
                  </a:lnTo>
                  <a:lnTo>
                    <a:pt x="1023938" y="578489"/>
                  </a:lnTo>
                  <a:lnTo>
                    <a:pt x="1023711" y="580527"/>
                  </a:lnTo>
                  <a:lnTo>
                    <a:pt x="1023257" y="582791"/>
                  </a:lnTo>
                  <a:lnTo>
                    <a:pt x="1022575" y="585055"/>
                  </a:lnTo>
                  <a:lnTo>
                    <a:pt x="1021667" y="587092"/>
                  </a:lnTo>
                  <a:lnTo>
                    <a:pt x="1020304" y="589129"/>
                  </a:lnTo>
                  <a:lnTo>
                    <a:pt x="1018714" y="590940"/>
                  </a:lnTo>
                  <a:lnTo>
                    <a:pt x="1017124" y="592752"/>
                  </a:lnTo>
                  <a:lnTo>
                    <a:pt x="1015080" y="594336"/>
                  </a:lnTo>
                  <a:lnTo>
                    <a:pt x="1013035" y="595921"/>
                  </a:lnTo>
                  <a:lnTo>
                    <a:pt x="1010764" y="597053"/>
                  </a:lnTo>
                  <a:lnTo>
                    <a:pt x="1008265" y="598185"/>
                  </a:lnTo>
                  <a:lnTo>
                    <a:pt x="1005767" y="599317"/>
                  </a:lnTo>
                  <a:lnTo>
                    <a:pt x="1002814" y="599996"/>
                  </a:lnTo>
                  <a:lnTo>
                    <a:pt x="1000088" y="600675"/>
                  </a:lnTo>
                  <a:lnTo>
                    <a:pt x="996908" y="600901"/>
                  </a:lnTo>
                  <a:lnTo>
                    <a:pt x="993955" y="601128"/>
                  </a:lnTo>
                  <a:lnTo>
                    <a:pt x="978055" y="601128"/>
                  </a:lnTo>
                  <a:lnTo>
                    <a:pt x="978055" y="1053211"/>
                  </a:lnTo>
                  <a:lnTo>
                    <a:pt x="978055" y="1054117"/>
                  </a:lnTo>
                  <a:lnTo>
                    <a:pt x="977601" y="1055249"/>
                  </a:lnTo>
                  <a:lnTo>
                    <a:pt x="977374" y="1056154"/>
                  </a:lnTo>
                  <a:lnTo>
                    <a:pt x="976692" y="1057286"/>
                  </a:lnTo>
                  <a:lnTo>
                    <a:pt x="974875" y="1059097"/>
                  </a:lnTo>
                  <a:lnTo>
                    <a:pt x="972831" y="1060682"/>
                  </a:lnTo>
                  <a:lnTo>
                    <a:pt x="970332" y="1061814"/>
                  </a:lnTo>
                  <a:lnTo>
                    <a:pt x="967379" y="1062946"/>
                  </a:lnTo>
                  <a:lnTo>
                    <a:pt x="964199" y="1063399"/>
                  </a:lnTo>
                  <a:lnTo>
                    <a:pt x="960792" y="1063625"/>
                  </a:lnTo>
                  <a:lnTo>
                    <a:pt x="799974" y="1063625"/>
                  </a:lnTo>
                  <a:lnTo>
                    <a:pt x="796339" y="1063399"/>
                  </a:lnTo>
                  <a:lnTo>
                    <a:pt x="793159" y="1062946"/>
                  </a:lnTo>
                  <a:lnTo>
                    <a:pt x="790206" y="1061814"/>
                  </a:lnTo>
                  <a:lnTo>
                    <a:pt x="787481" y="1060682"/>
                  </a:lnTo>
                  <a:lnTo>
                    <a:pt x="785436" y="1059097"/>
                  </a:lnTo>
                  <a:lnTo>
                    <a:pt x="783846" y="1057286"/>
                  </a:lnTo>
                  <a:lnTo>
                    <a:pt x="783392" y="1056154"/>
                  </a:lnTo>
                  <a:lnTo>
                    <a:pt x="782938" y="1055249"/>
                  </a:lnTo>
                  <a:lnTo>
                    <a:pt x="782711" y="1054117"/>
                  </a:lnTo>
                  <a:lnTo>
                    <a:pt x="782711" y="1053211"/>
                  </a:lnTo>
                  <a:lnTo>
                    <a:pt x="782711" y="601128"/>
                  </a:lnTo>
                  <a:lnTo>
                    <a:pt x="766356" y="601128"/>
                  </a:lnTo>
                  <a:lnTo>
                    <a:pt x="763403" y="600901"/>
                  </a:lnTo>
                  <a:lnTo>
                    <a:pt x="760450" y="600675"/>
                  </a:lnTo>
                  <a:lnTo>
                    <a:pt x="757498" y="599996"/>
                  </a:lnTo>
                  <a:lnTo>
                    <a:pt x="754772" y="599317"/>
                  </a:lnTo>
                  <a:lnTo>
                    <a:pt x="752046" y="598185"/>
                  </a:lnTo>
                  <a:lnTo>
                    <a:pt x="749775" y="597053"/>
                  </a:lnTo>
                  <a:lnTo>
                    <a:pt x="747503" y="595921"/>
                  </a:lnTo>
                  <a:lnTo>
                    <a:pt x="745459" y="594336"/>
                  </a:lnTo>
                  <a:lnTo>
                    <a:pt x="743415" y="592752"/>
                  </a:lnTo>
                  <a:lnTo>
                    <a:pt x="741597" y="590940"/>
                  </a:lnTo>
                  <a:lnTo>
                    <a:pt x="740235" y="589129"/>
                  </a:lnTo>
                  <a:lnTo>
                    <a:pt x="739099" y="587092"/>
                  </a:lnTo>
                  <a:lnTo>
                    <a:pt x="737963" y="585055"/>
                  </a:lnTo>
                  <a:lnTo>
                    <a:pt x="737055" y="582791"/>
                  </a:lnTo>
                  <a:lnTo>
                    <a:pt x="736600" y="580527"/>
                  </a:lnTo>
                  <a:lnTo>
                    <a:pt x="736600" y="578489"/>
                  </a:lnTo>
                  <a:lnTo>
                    <a:pt x="736600" y="575999"/>
                  </a:lnTo>
                  <a:lnTo>
                    <a:pt x="737055" y="573735"/>
                  </a:lnTo>
                  <a:lnTo>
                    <a:pt x="737963" y="571698"/>
                  </a:lnTo>
                  <a:lnTo>
                    <a:pt x="739099" y="569661"/>
                  </a:lnTo>
                  <a:lnTo>
                    <a:pt x="740235" y="567397"/>
                  </a:lnTo>
                  <a:lnTo>
                    <a:pt x="741597" y="565586"/>
                  </a:lnTo>
                  <a:lnTo>
                    <a:pt x="743415" y="564001"/>
                  </a:lnTo>
                  <a:lnTo>
                    <a:pt x="745459" y="562416"/>
                  </a:lnTo>
                  <a:lnTo>
                    <a:pt x="747503" y="560605"/>
                  </a:lnTo>
                  <a:lnTo>
                    <a:pt x="749775" y="559473"/>
                  </a:lnTo>
                  <a:lnTo>
                    <a:pt x="752046" y="558342"/>
                  </a:lnTo>
                  <a:lnTo>
                    <a:pt x="754772" y="557436"/>
                  </a:lnTo>
                  <a:lnTo>
                    <a:pt x="757498" y="556757"/>
                  </a:lnTo>
                  <a:lnTo>
                    <a:pt x="760450" y="556078"/>
                  </a:lnTo>
                  <a:lnTo>
                    <a:pt x="763403" y="555851"/>
                  </a:lnTo>
                  <a:lnTo>
                    <a:pt x="766356" y="555625"/>
                  </a:lnTo>
                  <a:close/>
                  <a:moveTo>
                    <a:pt x="210731" y="555625"/>
                  </a:moveTo>
                  <a:lnTo>
                    <a:pt x="438330" y="555625"/>
                  </a:lnTo>
                  <a:lnTo>
                    <a:pt x="441510" y="555851"/>
                  </a:lnTo>
                  <a:lnTo>
                    <a:pt x="444463" y="556078"/>
                  </a:lnTo>
                  <a:lnTo>
                    <a:pt x="447189" y="556757"/>
                  </a:lnTo>
                  <a:lnTo>
                    <a:pt x="450142" y="557436"/>
                  </a:lnTo>
                  <a:lnTo>
                    <a:pt x="452640" y="558342"/>
                  </a:lnTo>
                  <a:lnTo>
                    <a:pt x="455139" y="559473"/>
                  </a:lnTo>
                  <a:lnTo>
                    <a:pt x="457410" y="560605"/>
                  </a:lnTo>
                  <a:lnTo>
                    <a:pt x="459455" y="562416"/>
                  </a:lnTo>
                  <a:lnTo>
                    <a:pt x="461499" y="564001"/>
                  </a:lnTo>
                  <a:lnTo>
                    <a:pt x="463089" y="565586"/>
                  </a:lnTo>
                  <a:lnTo>
                    <a:pt x="464679" y="567397"/>
                  </a:lnTo>
                  <a:lnTo>
                    <a:pt x="466042" y="569661"/>
                  </a:lnTo>
                  <a:lnTo>
                    <a:pt x="466950" y="571698"/>
                  </a:lnTo>
                  <a:lnTo>
                    <a:pt x="467632" y="573735"/>
                  </a:lnTo>
                  <a:lnTo>
                    <a:pt x="468086" y="575999"/>
                  </a:lnTo>
                  <a:lnTo>
                    <a:pt x="468313" y="578489"/>
                  </a:lnTo>
                  <a:lnTo>
                    <a:pt x="468086" y="580527"/>
                  </a:lnTo>
                  <a:lnTo>
                    <a:pt x="467632" y="582791"/>
                  </a:lnTo>
                  <a:lnTo>
                    <a:pt x="466950" y="585055"/>
                  </a:lnTo>
                  <a:lnTo>
                    <a:pt x="466042" y="587092"/>
                  </a:lnTo>
                  <a:lnTo>
                    <a:pt x="464679" y="589129"/>
                  </a:lnTo>
                  <a:lnTo>
                    <a:pt x="463089" y="590940"/>
                  </a:lnTo>
                  <a:lnTo>
                    <a:pt x="461499" y="592752"/>
                  </a:lnTo>
                  <a:lnTo>
                    <a:pt x="459455" y="594336"/>
                  </a:lnTo>
                  <a:lnTo>
                    <a:pt x="457410" y="595921"/>
                  </a:lnTo>
                  <a:lnTo>
                    <a:pt x="455139" y="597053"/>
                  </a:lnTo>
                  <a:lnTo>
                    <a:pt x="452640" y="598185"/>
                  </a:lnTo>
                  <a:lnTo>
                    <a:pt x="450142" y="599317"/>
                  </a:lnTo>
                  <a:lnTo>
                    <a:pt x="447189" y="599996"/>
                  </a:lnTo>
                  <a:lnTo>
                    <a:pt x="444463" y="600675"/>
                  </a:lnTo>
                  <a:lnTo>
                    <a:pt x="441510" y="600901"/>
                  </a:lnTo>
                  <a:lnTo>
                    <a:pt x="438330" y="601128"/>
                  </a:lnTo>
                  <a:lnTo>
                    <a:pt x="422430" y="601128"/>
                  </a:lnTo>
                  <a:lnTo>
                    <a:pt x="422430" y="1053211"/>
                  </a:lnTo>
                  <a:lnTo>
                    <a:pt x="422203" y="1054117"/>
                  </a:lnTo>
                  <a:lnTo>
                    <a:pt x="421976" y="1055249"/>
                  </a:lnTo>
                  <a:lnTo>
                    <a:pt x="421749" y="1056154"/>
                  </a:lnTo>
                  <a:lnTo>
                    <a:pt x="421067" y="1057286"/>
                  </a:lnTo>
                  <a:lnTo>
                    <a:pt x="419477" y="1059097"/>
                  </a:lnTo>
                  <a:lnTo>
                    <a:pt x="417206" y="1060682"/>
                  </a:lnTo>
                  <a:lnTo>
                    <a:pt x="414707" y="1061814"/>
                  </a:lnTo>
                  <a:lnTo>
                    <a:pt x="411981" y="1062946"/>
                  </a:lnTo>
                  <a:lnTo>
                    <a:pt x="408574" y="1063399"/>
                  </a:lnTo>
                  <a:lnTo>
                    <a:pt x="405167" y="1063625"/>
                  </a:lnTo>
                  <a:lnTo>
                    <a:pt x="244349" y="1063625"/>
                  </a:lnTo>
                  <a:lnTo>
                    <a:pt x="240941" y="1063399"/>
                  </a:lnTo>
                  <a:lnTo>
                    <a:pt x="237534" y="1062946"/>
                  </a:lnTo>
                  <a:lnTo>
                    <a:pt x="234581" y="1061814"/>
                  </a:lnTo>
                  <a:lnTo>
                    <a:pt x="231856" y="1060682"/>
                  </a:lnTo>
                  <a:lnTo>
                    <a:pt x="229811" y="1059097"/>
                  </a:lnTo>
                  <a:lnTo>
                    <a:pt x="228221" y="1057286"/>
                  </a:lnTo>
                  <a:lnTo>
                    <a:pt x="227767" y="1056154"/>
                  </a:lnTo>
                  <a:lnTo>
                    <a:pt x="227313" y="1055249"/>
                  </a:lnTo>
                  <a:lnTo>
                    <a:pt x="227086" y="1054117"/>
                  </a:lnTo>
                  <a:lnTo>
                    <a:pt x="226858" y="1053211"/>
                  </a:lnTo>
                  <a:lnTo>
                    <a:pt x="226858" y="601128"/>
                  </a:lnTo>
                  <a:lnTo>
                    <a:pt x="210731" y="601128"/>
                  </a:lnTo>
                  <a:lnTo>
                    <a:pt x="207778" y="600901"/>
                  </a:lnTo>
                  <a:lnTo>
                    <a:pt x="204825" y="600675"/>
                  </a:lnTo>
                  <a:lnTo>
                    <a:pt x="201873" y="599996"/>
                  </a:lnTo>
                  <a:lnTo>
                    <a:pt x="199147" y="599317"/>
                  </a:lnTo>
                  <a:lnTo>
                    <a:pt x="196648" y="598185"/>
                  </a:lnTo>
                  <a:lnTo>
                    <a:pt x="194150" y="597053"/>
                  </a:lnTo>
                  <a:lnTo>
                    <a:pt x="191878" y="595921"/>
                  </a:lnTo>
                  <a:lnTo>
                    <a:pt x="189834" y="594336"/>
                  </a:lnTo>
                  <a:lnTo>
                    <a:pt x="187790" y="592752"/>
                  </a:lnTo>
                  <a:lnTo>
                    <a:pt x="185972" y="590940"/>
                  </a:lnTo>
                  <a:lnTo>
                    <a:pt x="184610" y="589129"/>
                  </a:lnTo>
                  <a:lnTo>
                    <a:pt x="183474" y="587092"/>
                  </a:lnTo>
                  <a:lnTo>
                    <a:pt x="182338" y="585055"/>
                  </a:lnTo>
                  <a:lnTo>
                    <a:pt x="181657" y="582791"/>
                  </a:lnTo>
                  <a:lnTo>
                    <a:pt x="180975" y="580527"/>
                  </a:lnTo>
                  <a:lnTo>
                    <a:pt x="180975" y="578489"/>
                  </a:lnTo>
                  <a:lnTo>
                    <a:pt x="180975" y="575999"/>
                  </a:lnTo>
                  <a:lnTo>
                    <a:pt x="181657" y="573735"/>
                  </a:lnTo>
                  <a:lnTo>
                    <a:pt x="182338" y="571698"/>
                  </a:lnTo>
                  <a:lnTo>
                    <a:pt x="183474" y="569661"/>
                  </a:lnTo>
                  <a:lnTo>
                    <a:pt x="184610" y="567397"/>
                  </a:lnTo>
                  <a:lnTo>
                    <a:pt x="185972" y="565586"/>
                  </a:lnTo>
                  <a:lnTo>
                    <a:pt x="187790" y="564001"/>
                  </a:lnTo>
                  <a:lnTo>
                    <a:pt x="189834" y="562416"/>
                  </a:lnTo>
                  <a:lnTo>
                    <a:pt x="191878" y="560605"/>
                  </a:lnTo>
                  <a:lnTo>
                    <a:pt x="194150" y="559473"/>
                  </a:lnTo>
                  <a:lnTo>
                    <a:pt x="196648" y="558342"/>
                  </a:lnTo>
                  <a:lnTo>
                    <a:pt x="199147" y="557436"/>
                  </a:lnTo>
                  <a:lnTo>
                    <a:pt x="201873" y="556757"/>
                  </a:lnTo>
                  <a:lnTo>
                    <a:pt x="204825" y="556078"/>
                  </a:lnTo>
                  <a:lnTo>
                    <a:pt x="207778" y="555851"/>
                  </a:lnTo>
                  <a:lnTo>
                    <a:pt x="210731" y="555625"/>
                  </a:lnTo>
                  <a:close/>
                  <a:moveTo>
                    <a:pt x="874940" y="179452"/>
                  </a:moveTo>
                  <a:lnTo>
                    <a:pt x="870631" y="179905"/>
                  </a:lnTo>
                  <a:lnTo>
                    <a:pt x="865868" y="180358"/>
                  </a:lnTo>
                  <a:lnTo>
                    <a:pt x="861332" y="181038"/>
                  </a:lnTo>
                  <a:lnTo>
                    <a:pt x="857250" y="182171"/>
                  </a:lnTo>
                  <a:lnTo>
                    <a:pt x="852941" y="183303"/>
                  </a:lnTo>
                  <a:lnTo>
                    <a:pt x="848859" y="184890"/>
                  </a:lnTo>
                  <a:lnTo>
                    <a:pt x="844550" y="186476"/>
                  </a:lnTo>
                  <a:lnTo>
                    <a:pt x="840468" y="188288"/>
                  </a:lnTo>
                  <a:lnTo>
                    <a:pt x="836840" y="190101"/>
                  </a:lnTo>
                  <a:lnTo>
                    <a:pt x="832984" y="192367"/>
                  </a:lnTo>
                  <a:lnTo>
                    <a:pt x="829356" y="194633"/>
                  </a:lnTo>
                  <a:lnTo>
                    <a:pt x="825727" y="197125"/>
                  </a:lnTo>
                  <a:lnTo>
                    <a:pt x="822552" y="199844"/>
                  </a:lnTo>
                  <a:lnTo>
                    <a:pt x="819377" y="202563"/>
                  </a:lnTo>
                  <a:lnTo>
                    <a:pt x="815975" y="205508"/>
                  </a:lnTo>
                  <a:lnTo>
                    <a:pt x="813254" y="208680"/>
                  </a:lnTo>
                  <a:lnTo>
                    <a:pt x="810306" y="211853"/>
                  </a:lnTo>
                  <a:lnTo>
                    <a:pt x="807584" y="215478"/>
                  </a:lnTo>
                  <a:lnTo>
                    <a:pt x="805316" y="218877"/>
                  </a:lnTo>
                  <a:lnTo>
                    <a:pt x="802822" y="222502"/>
                  </a:lnTo>
                  <a:lnTo>
                    <a:pt x="800554" y="226354"/>
                  </a:lnTo>
                  <a:lnTo>
                    <a:pt x="798740" y="230206"/>
                  </a:lnTo>
                  <a:lnTo>
                    <a:pt x="796925" y="234057"/>
                  </a:lnTo>
                  <a:lnTo>
                    <a:pt x="795111" y="238136"/>
                  </a:lnTo>
                  <a:lnTo>
                    <a:pt x="793750" y="242214"/>
                  </a:lnTo>
                  <a:lnTo>
                    <a:pt x="792616" y="246746"/>
                  </a:lnTo>
                  <a:lnTo>
                    <a:pt x="791709" y="251051"/>
                  </a:lnTo>
                  <a:lnTo>
                    <a:pt x="790802" y="255356"/>
                  </a:lnTo>
                  <a:lnTo>
                    <a:pt x="790348" y="259888"/>
                  </a:lnTo>
                  <a:lnTo>
                    <a:pt x="789895" y="264419"/>
                  </a:lnTo>
                  <a:lnTo>
                    <a:pt x="789895" y="268951"/>
                  </a:lnTo>
                  <a:lnTo>
                    <a:pt x="789895" y="273709"/>
                  </a:lnTo>
                  <a:lnTo>
                    <a:pt x="790348" y="278241"/>
                  </a:lnTo>
                  <a:lnTo>
                    <a:pt x="790802" y="282772"/>
                  </a:lnTo>
                  <a:lnTo>
                    <a:pt x="791709" y="287304"/>
                  </a:lnTo>
                  <a:lnTo>
                    <a:pt x="792616" y="291382"/>
                  </a:lnTo>
                  <a:lnTo>
                    <a:pt x="793750" y="295914"/>
                  </a:lnTo>
                  <a:lnTo>
                    <a:pt x="795111" y="299766"/>
                  </a:lnTo>
                  <a:lnTo>
                    <a:pt x="796925" y="304071"/>
                  </a:lnTo>
                  <a:lnTo>
                    <a:pt x="798740" y="307923"/>
                  </a:lnTo>
                  <a:lnTo>
                    <a:pt x="800554" y="311775"/>
                  </a:lnTo>
                  <a:lnTo>
                    <a:pt x="802822" y="315400"/>
                  </a:lnTo>
                  <a:lnTo>
                    <a:pt x="805316" y="319252"/>
                  </a:lnTo>
                  <a:lnTo>
                    <a:pt x="807584" y="322650"/>
                  </a:lnTo>
                  <a:lnTo>
                    <a:pt x="810306" y="326276"/>
                  </a:lnTo>
                  <a:lnTo>
                    <a:pt x="813254" y="329448"/>
                  </a:lnTo>
                  <a:lnTo>
                    <a:pt x="815975" y="332620"/>
                  </a:lnTo>
                  <a:lnTo>
                    <a:pt x="819377" y="335566"/>
                  </a:lnTo>
                  <a:lnTo>
                    <a:pt x="822552" y="338285"/>
                  </a:lnTo>
                  <a:lnTo>
                    <a:pt x="825727" y="341003"/>
                  </a:lnTo>
                  <a:lnTo>
                    <a:pt x="829356" y="343496"/>
                  </a:lnTo>
                  <a:lnTo>
                    <a:pt x="832984" y="345762"/>
                  </a:lnTo>
                  <a:lnTo>
                    <a:pt x="836840" y="348027"/>
                  </a:lnTo>
                  <a:lnTo>
                    <a:pt x="840468" y="349840"/>
                  </a:lnTo>
                  <a:lnTo>
                    <a:pt x="844550" y="351653"/>
                  </a:lnTo>
                  <a:lnTo>
                    <a:pt x="848859" y="353239"/>
                  </a:lnTo>
                  <a:lnTo>
                    <a:pt x="852941" y="354825"/>
                  </a:lnTo>
                  <a:lnTo>
                    <a:pt x="857250" y="355958"/>
                  </a:lnTo>
                  <a:lnTo>
                    <a:pt x="861332" y="356864"/>
                  </a:lnTo>
                  <a:lnTo>
                    <a:pt x="865868" y="357770"/>
                  </a:lnTo>
                  <a:lnTo>
                    <a:pt x="870631" y="358224"/>
                  </a:lnTo>
                  <a:lnTo>
                    <a:pt x="874940" y="358677"/>
                  </a:lnTo>
                  <a:lnTo>
                    <a:pt x="879702" y="358677"/>
                  </a:lnTo>
                  <a:lnTo>
                    <a:pt x="884238" y="358677"/>
                  </a:lnTo>
                  <a:lnTo>
                    <a:pt x="888773" y="358224"/>
                  </a:lnTo>
                  <a:lnTo>
                    <a:pt x="893309" y="357770"/>
                  </a:lnTo>
                  <a:lnTo>
                    <a:pt x="897618" y="356864"/>
                  </a:lnTo>
                  <a:lnTo>
                    <a:pt x="902154" y="355958"/>
                  </a:lnTo>
                  <a:lnTo>
                    <a:pt x="906236" y="354825"/>
                  </a:lnTo>
                  <a:lnTo>
                    <a:pt x="910545" y="353239"/>
                  </a:lnTo>
                  <a:lnTo>
                    <a:pt x="914400" y="351653"/>
                  </a:lnTo>
                  <a:lnTo>
                    <a:pt x="918482" y="349840"/>
                  </a:lnTo>
                  <a:lnTo>
                    <a:pt x="922565" y="348027"/>
                  </a:lnTo>
                  <a:lnTo>
                    <a:pt x="926193" y="345762"/>
                  </a:lnTo>
                  <a:lnTo>
                    <a:pt x="929822" y="343496"/>
                  </a:lnTo>
                  <a:lnTo>
                    <a:pt x="933223" y="341003"/>
                  </a:lnTo>
                  <a:lnTo>
                    <a:pt x="936625" y="338285"/>
                  </a:lnTo>
                  <a:lnTo>
                    <a:pt x="940027" y="335566"/>
                  </a:lnTo>
                  <a:lnTo>
                    <a:pt x="942975" y="332620"/>
                  </a:lnTo>
                  <a:lnTo>
                    <a:pt x="946150" y="329448"/>
                  </a:lnTo>
                  <a:lnTo>
                    <a:pt x="948872" y="326276"/>
                  </a:lnTo>
                  <a:lnTo>
                    <a:pt x="951366" y="322650"/>
                  </a:lnTo>
                  <a:lnTo>
                    <a:pt x="954088" y="319252"/>
                  </a:lnTo>
                  <a:lnTo>
                    <a:pt x="956356" y="315400"/>
                  </a:lnTo>
                  <a:lnTo>
                    <a:pt x="958397" y="311775"/>
                  </a:lnTo>
                  <a:lnTo>
                    <a:pt x="960665" y="307923"/>
                  </a:lnTo>
                  <a:lnTo>
                    <a:pt x="962252" y="304071"/>
                  </a:lnTo>
                  <a:lnTo>
                    <a:pt x="963840" y="299766"/>
                  </a:lnTo>
                  <a:lnTo>
                    <a:pt x="965200" y="295914"/>
                  </a:lnTo>
                  <a:lnTo>
                    <a:pt x="966334" y="291382"/>
                  </a:lnTo>
                  <a:lnTo>
                    <a:pt x="967695" y="287304"/>
                  </a:lnTo>
                  <a:lnTo>
                    <a:pt x="968375" y="282772"/>
                  </a:lnTo>
                  <a:lnTo>
                    <a:pt x="969056" y="278241"/>
                  </a:lnTo>
                  <a:lnTo>
                    <a:pt x="969282" y="273709"/>
                  </a:lnTo>
                  <a:lnTo>
                    <a:pt x="969509" y="268951"/>
                  </a:lnTo>
                  <a:lnTo>
                    <a:pt x="969282" y="264419"/>
                  </a:lnTo>
                  <a:lnTo>
                    <a:pt x="969056" y="259888"/>
                  </a:lnTo>
                  <a:lnTo>
                    <a:pt x="968375" y="255356"/>
                  </a:lnTo>
                  <a:lnTo>
                    <a:pt x="967695" y="251051"/>
                  </a:lnTo>
                  <a:lnTo>
                    <a:pt x="966334" y="246746"/>
                  </a:lnTo>
                  <a:lnTo>
                    <a:pt x="965200" y="242214"/>
                  </a:lnTo>
                  <a:lnTo>
                    <a:pt x="963840" y="238136"/>
                  </a:lnTo>
                  <a:lnTo>
                    <a:pt x="962252" y="234057"/>
                  </a:lnTo>
                  <a:lnTo>
                    <a:pt x="960665" y="230206"/>
                  </a:lnTo>
                  <a:lnTo>
                    <a:pt x="958397" y="226354"/>
                  </a:lnTo>
                  <a:lnTo>
                    <a:pt x="956356" y="222502"/>
                  </a:lnTo>
                  <a:lnTo>
                    <a:pt x="954088" y="218877"/>
                  </a:lnTo>
                  <a:lnTo>
                    <a:pt x="951366" y="215478"/>
                  </a:lnTo>
                  <a:lnTo>
                    <a:pt x="948872" y="211853"/>
                  </a:lnTo>
                  <a:lnTo>
                    <a:pt x="946150" y="208680"/>
                  </a:lnTo>
                  <a:lnTo>
                    <a:pt x="942975" y="205508"/>
                  </a:lnTo>
                  <a:lnTo>
                    <a:pt x="940027" y="202563"/>
                  </a:lnTo>
                  <a:lnTo>
                    <a:pt x="936625" y="199844"/>
                  </a:lnTo>
                  <a:lnTo>
                    <a:pt x="933223" y="197125"/>
                  </a:lnTo>
                  <a:lnTo>
                    <a:pt x="929822" y="194633"/>
                  </a:lnTo>
                  <a:lnTo>
                    <a:pt x="926193" y="192367"/>
                  </a:lnTo>
                  <a:lnTo>
                    <a:pt x="922565" y="190101"/>
                  </a:lnTo>
                  <a:lnTo>
                    <a:pt x="918482" y="188288"/>
                  </a:lnTo>
                  <a:lnTo>
                    <a:pt x="914400" y="186476"/>
                  </a:lnTo>
                  <a:lnTo>
                    <a:pt x="910545" y="184890"/>
                  </a:lnTo>
                  <a:lnTo>
                    <a:pt x="906236" y="183303"/>
                  </a:lnTo>
                  <a:lnTo>
                    <a:pt x="902154" y="182171"/>
                  </a:lnTo>
                  <a:lnTo>
                    <a:pt x="897618" y="181038"/>
                  </a:lnTo>
                  <a:lnTo>
                    <a:pt x="893309" y="180358"/>
                  </a:lnTo>
                  <a:lnTo>
                    <a:pt x="888773" y="179905"/>
                  </a:lnTo>
                  <a:lnTo>
                    <a:pt x="884238" y="179452"/>
                  </a:lnTo>
                  <a:lnTo>
                    <a:pt x="879702" y="179452"/>
                  </a:lnTo>
                  <a:lnTo>
                    <a:pt x="874940" y="179452"/>
                  </a:lnTo>
                  <a:close/>
                  <a:moveTo>
                    <a:pt x="873352" y="0"/>
                  </a:moveTo>
                  <a:lnTo>
                    <a:pt x="879702" y="0"/>
                  </a:lnTo>
                  <a:lnTo>
                    <a:pt x="885825" y="0"/>
                  </a:lnTo>
                  <a:lnTo>
                    <a:pt x="891722" y="680"/>
                  </a:lnTo>
                  <a:lnTo>
                    <a:pt x="897845" y="1586"/>
                  </a:lnTo>
                  <a:lnTo>
                    <a:pt x="903741" y="2719"/>
                  </a:lnTo>
                  <a:lnTo>
                    <a:pt x="909411" y="4532"/>
                  </a:lnTo>
                  <a:lnTo>
                    <a:pt x="915081" y="6571"/>
                  </a:lnTo>
                  <a:lnTo>
                    <a:pt x="920070" y="9063"/>
                  </a:lnTo>
                  <a:lnTo>
                    <a:pt x="925059" y="11782"/>
                  </a:lnTo>
                  <a:lnTo>
                    <a:pt x="1644197" y="471061"/>
                  </a:lnTo>
                  <a:lnTo>
                    <a:pt x="1648279" y="474006"/>
                  </a:lnTo>
                  <a:lnTo>
                    <a:pt x="1652134" y="476952"/>
                  </a:lnTo>
                  <a:lnTo>
                    <a:pt x="1655082" y="479897"/>
                  </a:lnTo>
                  <a:lnTo>
                    <a:pt x="1657577" y="482390"/>
                  </a:lnTo>
                  <a:lnTo>
                    <a:pt x="1659165" y="484882"/>
                  </a:lnTo>
                  <a:lnTo>
                    <a:pt x="1660072" y="487374"/>
                  </a:lnTo>
                  <a:lnTo>
                    <a:pt x="1660525" y="488507"/>
                  </a:lnTo>
                  <a:lnTo>
                    <a:pt x="1660525" y="489640"/>
                  </a:lnTo>
                  <a:lnTo>
                    <a:pt x="1660525" y="490547"/>
                  </a:lnTo>
                  <a:lnTo>
                    <a:pt x="1660298" y="491453"/>
                  </a:lnTo>
                  <a:lnTo>
                    <a:pt x="1659845" y="492586"/>
                  </a:lnTo>
                  <a:lnTo>
                    <a:pt x="1659391" y="493266"/>
                  </a:lnTo>
                  <a:lnTo>
                    <a:pt x="1658711" y="494172"/>
                  </a:lnTo>
                  <a:lnTo>
                    <a:pt x="1658031" y="495305"/>
                  </a:lnTo>
                  <a:lnTo>
                    <a:pt x="1655536" y="496664"/>
                  </a:lnTo>
                  <a:lnTo>
                    <a:pt x="1652815" y="497797"/>
                  </a:lnTo>
                  <a:lnTo>
                    <a:pt x="1649640" y="498703"/>
                  </a:lnTo>
                  <a:lnTo>
                    <a:pt x="1645557" y="499383"/>
                  </a:lnTo>
                  <a:lnTo>
                    <a:pt x="1640795" y="499836"/>
                  </a:lnTo>
                  <a:lnTo>
                    <a:pt x="1635579" y="500063"/>
                  </a:lnTo>
                  <a:lnTo>
                    <a:pt x="123598" y="500063"/>
                  </a:lnTo>
                  <a:lnTo>
                    <a:pt x="118382" y="499836"/>
                  </a:lnTo>
                  <a:lnTo>
                    <a:pt x="113620" y="499383"/>
                  </a:lnTo>
                  <a:lnTo>
                    <a:pt x="109765" y="498703"/>
                  </a:lnTo>
                  <a:lnTo>
                    <a:pt x="106136" y="497797"/>
                  </a:lnTo>
                  <a:lnTo>
                    <a:pt x="103415" y="496664"/>
                  </a:lnTo>
                  <a:lnTo>
                    <a:pt x="101373" y="495305"/>
                  </a:lnTo>
                  <a:lnTo>
                    <a:pt x="100466" y="494172"/>
                  </a:lnTo>
                  <a:lnTo>
                    <a:pt x="99786" y="493266"/>
                  </a:lnTo>
                  <a:lnTo>
                    <a:pt x="99106" y="492586"/>
                  </a:lnTo>
                  <a:lnTo>
                    <a:pt x="98652" y="491453"/>
                  </a:lnTo>
                  <a:lnTo>
                    <a:pt x="98652" y="490547"/>
                  </a:lnTo>
                  <a:lnTo>
                    <a:pt x="98425" y="489640"/>
                  </a:lnTo>
                  <a:lnTo>
                    <a:pt x="98652" y="488507"/>
                  </a:lnTo>
                  <a:lnTo>
                    <a:pt x="98879" y="487374"/>
                  </a:lnTo>
                  <a:lnTo>
                    <a:pt x="100013" y="484882"/>
                  </a:lnTo>
                  <a:lnTo>
                    <a:pt x="101827" y="482390"/>
                  </a:lnTo>
                  <a:lnTo>
                    <a:pt x="104095" y="479897"/>
                  </a:lnTo>
                  <a:lnTo>
                    <a:pt x="107270" y="476952"/>
                  </a:lnTo>
                  <a:lnTo>
                    <a:pt x="110672" y="474006"/>
                  </a:lnTo>
                  <a:lnTo>
                    <a:pt x="115207" y="471061"/>
                  </a:lnTo>
                  <a:lnTo>
                    <a:pt x="834345" y="11782"/>
                  </a:lnTo>
                  <a:lnTo>
                    <a:pt x="838881" y="9063"/>
                  </a:lnTo>
                  <a:lnTo>
                    <a:pt x="844323" y="6571"/>
                  </a:lnTo>
                  <a:lnTo>
                    <a:pt x="849766" y="4532"/>
                  </a:lnTo>
                  <a:lnTo>
                    <a:pt x="855209" y="2719"/>
                  </a:lnTo>
                  <a:lnTo>
                    <a:pt x="861106" y="1586"/>
                  </a:lnTo>
                  <a:lnTo>
                    <a:pt x="867229" y="680"/>
                  </a:lnTo>
                  <a:lnTo>
                    <a:pt x="873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48132" name="文本框 1"/>
            <p:cNvSpPr txBox="1"/>
            <p:nvPr/>
          </p:nvSpPr>
          <p:spPr>
            <a:xfrm>
              <a:off x="580" y="2277"/>
              <a:ext cx="362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b="1">
                  <a:solidFill>
                    <a:srgbClr val="046FB6"/>
                  </a:solidFill>
                  <a:latin typeface="Arial" panose="020B0604020202020204" pitchFamily="34" charset="0"/>
                  <a:sym typeface="黑体" panose="02010609060101010101" pitchFamily="49" charset="-122"/>
                </a:rPr>
                <a:t>Advising Bank</a:t>
              </a:r>
              <a:endParaRPr lang="en-US" altLang="zh-CN" b="1">
                <a:solidFill>
                  <a:srgbClr val="046FB6"/>
                </a:solidFill>
                <a:latin typeface="Arial" panose="020B0604020202020204" pitchFamily="34" charset="0"/>
                <a:sym typeface="黑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27375" y="422275"/>
            <a:ext cx="8340725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buFont typeface="Wingdings" panose="05000000000000000000" charset="0"/>
              <a:buChar char=""/>
            </a:pPr>
            <a:r>
              <a:rPr lang="en-US" altLang="zh-CN" sz="2800" b="1">
                <a:solidFill>
                  <a:srgbClr val="046FB6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About the issuing bank (political background, creditability and responsibility)</a:t>
            </a:r>
            <a:endParaRPr lang="en-US" altLang="zh-CN" sz="2800" b="1">
              <a:solidFill>
                <a:srgbClr val="046FB6"/>
              </a:solidFill>
              <a:latin typeface="Arial" panose="020B0604020202020204" pitchFamily="34" charset="0"/>
              <a:sym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"/>
            </a:pPr>
            <a:r>
              <a:rPr lang="en-US" altLang="zh-CN" sz="2800" b="1">
                <a:solidFill>
                  <a:srgbClr val="046FB6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About the identity of L/C</a:t>
            </a:r>
            <a:endParaRPr lang="en-US" altLang="zh-CN" sz="2800" b="1">
              <a:solidFill>
                <a:srgbClr val="046FB6"/>
              </a:solidFill>
              <a:latin typeface="Arial" panose="020B0604020202020204" pitchFamily="34" charset="0"/>
              <a:sym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046FB6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@ L/C and rules like UCP, ISBP, etc. </a:t>
            </a:r>
            <a:endParaRPr lang="en-US" altLang="zh-CN" sz="2800" b="1">
              <a:solidFill>
                <a:srgbClr val="046FB6"/>
              </a:solidFill>
              <a:latin typeface="Arial" panose="020B0604020202020204" pitchFamily="34" charset="0"/>
              <a:sym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0100" y="3506788"/>
            <a:ext cx="1436688" cy="1663700"/>
            <a:chOff x="1317" y="5523"/>
            <a:chExt cx="2262" cy="2620"/>
          </a:xfrm>
        </p:grpSpPr>
        <p:sp>
          <p:nvSpPr>
            <p:cNvPr id="7" name="人"/>
            <p:cNvSpPr/>
            <p:nvPr/>
          </p:nvSpPr>
          <p:spPr bwMode="auto">
            <a:xfrm>
              <a:off x="1597" y="5523"/>
              <a:ext cx="1701" cy="1896"/>
            </a:xfrm>
            <a:custGeom>
              <a:avLst/>
              <a:gdLst>
                <a:gd name="T0" fmla="*/ 331508 w 2789238"/>
                <a:gd name="T1" fmla="*/ 2017550 h 3357562"/>
                <a:gd name="T2" fmla="*/ 181631 w 2789238"/>
                <a:gd name="T3" fmla="*/ 2232892 h 3357562"/>
                <a:gd name="T4" fmla="*/ 106692 w 2789238"/>
                <a:gd name="T5" fmla="*/ 2733769 h 3357562"/>
                <a:gd name="T6" fmla="*/ 550290 w 2789238"/>
                <a:gd name="T7" fmla="*/ 2596878 h 3357562"/>
                <a:gd name="T8" fmla="*/ 597286 w 2789238"/>
                <a:gd name="T9" fmla="*/ 2503817 h 3357562"/>
                <a:gd name="T10" fmla="*/ 1234898 w 2789238"/>
                <a:gd name="T11" fmla="*/ 2133162 h 3357562"/>
                <a:gd name="T12" fmla="*/ 1089149 w 2789238"/>
                <a:gd name="T13" fmla="*/ 2339611 h 3357562"/>
                <a:gd name="T14" fmla="*/ 921490 w 2789238"/>
                <a:gd name="T15" fmla="*/ 2098542 h 3357562"/>
                <a:gd name="T16" fmla="*/ 1959198 w 2789238"/>
                <a:gd name="T17" fmla="*/ 1818089 h 3357562"/>
                <a:gd name="T18" fmla="*/ 1826151 w 2789238"/>
                <a:gd name="T19" fmla="*/ 2146184 h 3357562"/>
                <a:gd name="T20" fmla="*/ 1678814 w 2789238"/>
                <a:gd name="T21" fmla="*/ 2334211 h 3357562"/>
                <a:gd name="T22" fmla="*/ 1477814 w 2789238"/>
                <a:gd name="T23" fmla="*/ 2242738 h 3357562"/>
                <a:gd name="T24" fmla="*/ 2150990 w 2789238"/>
                <a:gd name="T25" fmla="*/ 2817937 h 3357562"/>
                <a:gd name="T26" fmla="*/ 2201161 w 2789238"/>
                <a:gd name="T27" fmla="*/ 2503182 h 3357562"/>
                <a:gd name="T28" fmla="*/ 2516157 w 2789238"/>
                <a:gd name="T29" fmla="*/ 3210507 h 3357562"/>
                <a:gd name="T30" fmla="*/ 2641266 w 2789238"/>
                <a:gd name="T31" fmla="*/ 2341834 h 3357562"/>
                <a:gd name="T32" fmla="*/ 2519332 w 2789238"/>
                <a:gd name="T33" fmla="*/ 2076309 h 3357562"/>
                <a:gd name="T34" fmla="*/ 1782331 w 2789238"/>
                <a:gd name="T35" fmla="*/ 1695490 h 3357562"/>
                <a:gd name="T36" fmla="*/ 1612131 w 2789238"/>
                <a:gd name="T37" fmla="*/ 1899716 h 3357562"/>
                <a:gd name="T38" fmla="*/ 1707392 w 2789238"/>
                <a:gd name="T39" fmla="*/ 2184615 h 3357562"/>
                <a:gd name="T40" fmla="*/ 1859810 w 2789238"/>
                <a:gd name="T41" fmla="*/ 1880976 h 3357562"/>
                <a:gd name="T42" fmla="*/ 944353 w 2789238"/>
                <a:gd name="T43" fmla="*/ 1922584 h 3357562"/>
                <a:gd name="T44" fmla="*/ 1109154 w 2789238"/>
                <a:gd name="T45" fmla="*/ 2222411 h 3357562"/>
                <a:gd name="T46" fmla="*/ 1176789 w 2789238"/>
                <a:gd name="T47" fmla="*/ 1899716 h 3357562"/>
                <a:gd name="T48" fmla="*/ 1006907 w 2789238"/>
                <a:gd name="T49" fmla="*/ 1695490 h 3357562"/>
                <a:gd name="T50" fmla="*/ 1060889 w 2789238"/>
                <a:gd name="T51" fmla="*/ 1664046 h 3357562"/>
                <a:gd name="T52" fmla="*/ 1278718 w 2789238"/>
                <a:gd name="T53" fmla="*/ 1877165 h 3357562"/>
                <a:gd name="T54" fmla="*/ 1578155 w 2789238"/>
                <a:gd name="T55" fmla="*/ 1833652 h 3357562"/>
                <a:gd name="T56" fmla="*/ 1751847 w 2789238"/>
                <a:gd name="T57" fmla="*/ 1614499 h 3357562"/>
                <a:gd name="T58" fmla="*/ 1802018 w 2789238"/>
                <a:gd name="T59" fmla="*/ 1588137 h 3357562"/>
                <a:gd name="T60" fmla="*/ 2504726 w 2789238"/>
                <a:gd name="T61" fmla="*/ 1940370 h 3357562"/>
                <a:gd name="T62" fmla="*/ 2686039 w 2789238"/>
                <a:gd name="T63" fmla="*/ 2163335 h 3357562"/>
                <a:gd name="T64" fmla="*/ 2781617 w 2789238"/>
                <a:gd name="T65" fmla="*/ 2597830 h 3357562"/>
                <a:gd name="T66" fmla="*/ 2775584 w 2789238"/>
                <a:gd name="T67" fmla="*/ 3264501 h 3357562"/>
                <a:gd name="T68" fmla="*/ 1967137 w 2789238"/>
                <a:gd name="T69" fmla="*/ 3344858 h 3357562"/>
                <a:gd name="T70" fmla="*/ 745893 w 2789238"/>
                <a:gd name="T71" fmla="*/ 3342634 h 3357562"/>
                <a:gd name="T72" fmla="*/ 9209 w 2789238"/>
                <a:gd name="T73" fmla="*/ 3261008 h 3357562"/>
                <a:gd name="T74" fmla="*/ 15877 w 2789238"/>
                <a:gd name="T75" fmla="*/ 2510804 h 3357562"/>
                <a:gd name="T76" fmla="*/ 137493 w 2789238"/>
                <a:gd name="T77" fmla="*/ 2096318 h 3357562"/>
                <a:gd name="T78" fmla="*/ 426134 w 2789238"/>
                <a:gd name="T79" fmla="*/ 1872401 h 3357562"/>
                <a:gd name="T80" fmla="*/ 1002462 w 2789238"/>
                <a:gd name="T81" fmla="*/ 1582737 h 3357562"/>
                <a:gd name="T82" fmla="*/ 1636927 w 2789238"/>
                <a:gd name="T83" fmla="*/ 52060 h 3357562"/>
                <a:gd name="T84" fmla="*/ 1829059 w 2789238"/>
                <a:gd name="T85" fmla="*/ 205700 h 3357562"/>
                <a:gd name="T86" fmla="*/ 1951960 w 2789238"/>
                <a:gd name="T87" fmla="*/ 437112 h 3357562"/>
                <a:gd name="T88" fmla="*/ 2016745 w 2789238"/>
                <a:gd name="T89" fmla="*/ 679317 h 3357562"/>
                <a:gd name="T90" fmla="*/ 2078037 w 2789238"/>
                <a:gd name="T91" fmla="*/ 818672 h 3357562"/>
                <a:gd name="T92" fmla="*/ 2026273 w 2789238"/>
                <a:gd name="T93" fmla="*/ 978343 h 3357562"/>
                <a:gd name="T94" fmla="*/ 1899243 w 2789238"/>
                <a:gd name="T95" fmla="*/ 1210073 h 3357562"/>
                <a:gd name="T96" fmla="*/ 1742044 w 2789238"/>
                <a:gd name="T97" fmla="*/ 1466563 h 3357562"/>
                <a:gd name="T98" fmla="*/ 1567061 w 2789238"/>
                <a:gd name="T99" fmla="*/ 1590047 h 3357562"/>
                <a:gd name="T100" fmla="*/ 1348253 w 2789238"/>
                <a:gd name="T101" fmla="*/ 1619251 h 3357562"/>
                <a:gd name="T102" fmla="*/ 1149452 w 2789238"/>
                <a:gd name="T103" fmla="*/ 1543065 h 3357562"/>
                <a:gd name="T104" fmla="*/ 996699 w 2789238"/>
                <a:gd name="T105" fmla="*/ 1385616 h 3357562"/>
                <a:gd name="T106" fmla="*/ 834736 w 2789238"/>
                <a:gd name="T107" fmla="*/ 1043101 h 3357562"/>
                <a:gd name="T108" fmla="*/ 729937 w 2789238"/>
                <a:gd name="T109" fmla="*/ 914538 h 3357562"/>
                <a:gd name="T110" fmla="*/ 722633 w 2789238"/>
                <a:gd name="T111" fmla="*/ 735186 h 3357562"/>
                <a:gd name="T112" fmla="*/ 819175 w 2789238"/>
                <a:gd name="T113" fmla="*/ 578372 h 3357562"/>
                <a:gd name="T114" fmla="*/ 901109 w 2789238"/>
                <a:gd name="T115" fmla="*/ 317438 h 3357562"/>
                <a:gd name="T116" fmla="*/ 1057991 w 2789238"/>
                <a:gd name="T117" fmla="*/ 121261 h 3357562"/>
                <a:gd name="T118" fmla="*/ 1278704 w 2789238"/>
                <a:gd name="T119" fmla="*/ 13332 h 3357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9238" h="3357562">
                  <a:moveTo>
                    <a:pt x="823371" y="1838416"/>
                  </a:moveTo>
                  <a:lnTo>
                    <a:pt x="786220" y="1851756"/>
                  </a:lnTo>
                  <a:lnTo>
                    <a:pt x="750338" y="1864461"/>
                  </a:lnTo>
                  <a:lnTo>
                    <a:pt x="715409" y="1875895"/>
                  </a:lnTo>
                  <a:lnTo>
                    <a:pt x="681433" y="1886693"/>
                  </a:lnTo>
                  <a:lnTo>
                    <a:pt x="616338" y="1907338"/>
                  </a:lnTo>
                  <a:lnTo>
                    <a:pt x="554736" y="1927030"/>
                  </a:lnTo>
                  <a:lnTo>
                    <a:pt x="524570" y="1936876"/>
                  </a:lnTo>
                  <a:lnTo>
                    <a:pt x="494721" y="1947040"/>
                  </a:lnTo>
                  <a:lnTo>
                    <a:pt x="465191" y="1957839"/>
                  </a:lnTo>
                  <a:lnTo>
                    <a:pt x="435660" y="1969273"/>
                  </a:lnTo>
                  <a:lnTo>
                    <a:pt x="406129" y="1981660"/>
                  </a:lnTo>
                  <a:lnTo>
                    <a:pt x="391205" y="1988330"/>
                  </a:lnTo>
                  <a:lnTo>
                    <a:pt x="376598" y="1995000"/>
                  </a:lnTo>
                  <a:lnTo>
                    <a:pt x="361674" y="2002305"/>
                  </a:lnTo>
                  <a:lnTo>
                    <a:pt x="346750" y="2009928"/>
                  </a:lnTo>
                  <a:lnTo>
                    <a:pt x="331508" y="2017550"/>
                  </a:lnTo>
                  <a:lnTo>
                    <a:pt x="316266" y="2025808"/>
                  </a:lnTo>
                  <a:lnTo>
                    <a:pt x="303882" y="2038513"/>
                  </a:lnTo>
                  <a:lnTo>
                    <a:pt x="290546" y="2052488"/>
                  </a:lnTo>
                  <a:lnTo>
                    <a:pt x="276892" y="2068051"/>
                  </a:lnTo>
                  <a:lnTo>
                    <a:pt x="269906" y="2076309"/>
                  </a:lnTo>
                  <a:lnTo>
                    <a:pt x="262602" y="2085202"/>
                  </a:lnTo>
                  <a:lnTo>
                    <a:pt x="255617" y="2095048"/>
                  </a:lnTo>
                  <a:lnTo>
                    <a:pt x="248313" y="2104894"/>
                  </a:lnTo>
                  <a:lnTo>
                    <a:pt x="240692" y="2115693"/>
                  </a:lnTo>
                  <a:lnTo>
                    <a:pt x="233707" y="2127445"/>
                  </a:lnTo>
                  <a:lnTo>
                    <a:pt x="226403" y="2139514"/>
                  </a:lnTo>
                  <a:lnTo>
                    <a:pt x="218782" y="2152536"/>
                  </a:lnTo>
                  <a:lnTo>
                    <a:pt x="211479" y="2166829"/>
                  </a:lnTo>
                  <a:lnTo>
                    <a:pt x="204176" y="2181121"/>
                  </a:lnTo>
                  <a:lnTo>
                    <a:pt x="196555" y="2197637"/>
                  </a:lnTo>
                  <a:lnTo>
                    <a:pt x="189252" y="2214788"/>
                  </a:lnTo>
                  <a:lnTo>
                    <a:pt x="181631" y="2232892"/>
                  </a:lnTo>
                  <a:lnTo>
                    <a:pt x="174645" y="2252267"/>
                  </a:lnTo>
                  <a:lnTo>
                    <a:pt x="167659" y="2272594"/>
                  </a:lnTo>
                  <a:lnTo>
                    <a:pt x="160991" y="2294509"/>
                  </a:lnTo>
                  <a:lnTo>
                    <a:pt x="154323" y="2317695"/>
                  </a:lnTo>
                  <a:lnTo>
                    <a:pt x="147972" y="2341834"/>
                  </a:lnTo>
                  <a:lnTo>
                    <a:pt x="141939" y="2367561"/>
                  </a:lnTo>
                  <a:lnTo>
                    <a:pt x="135906" y="2394558"/>
                  </a:lnTo>
                  <a:lnTo>
                    <a:pt x="130825" y="2422825"/>
                  </a:lnTo>
                  <a:lnTo>
                    <a:pt x="125744" y="2452999"/>
                  </a:lnTo>
                  <a:lnTo>
                    <a:pt x="121299" y="2484125"/>
                  </a:lnTo>
                  <a:lnTo>
                    <a:pt x="116853" y="2517157"/>
                  </a:lnTo>
                  <a:lnTo>
                    <a:pt x="113043" y="2551776"/>
                  </a:lnTo>
                  <a:lnTo>
                    <a:pt x="109550" y="2588302"/>
                  </a:lnTo>
                  <a:lnTo>
                    <a:pt x="109232" y="2597195"/>
                  </a:lnTo>
                  <a:lnTo>
                    <a:pt x="108597" y="2613393"/>
                  </a:lnTo>
                  <a:lnTo>
                    <a:pt x="107645" y="2663576"/>
                  </a:lnTo>
                  <a:lnTo>
                    <a:pt x="106692" y="2733769"/>
                  </a:lnTo>
                  <a:lnTo>
                    <a:pt x="105422" y="2818572"/>
                  </a:lnTo>
                  <a:lnTo>
                    <a:pt x="103834" y="3000882"/>
                  </a:lnTo>
                  <a:lnTo>
                    <a:pt x="101929" y="3189862"/>
                  </a:lnTo>
                  <a:lnTo>
                    <a:pt x="154005" y="3196850"/>
                  </a:lnTo>
                  <a:lnTo>
                    <a:pt x="207351" y="3203837"/>
                  </a:lnTo>
                  <a:lnTo>
                    <a:pt x="261332" y="3210507"/>
                  </a:lnTo>
                  <a:lnTo>
                    <a:pt x="316266" y="3216542"/>
                  </a:lnTo>
                  <a:lnTo>
                    <a:pt x="371835" y="3222259"/>
                  </a:lnTo>
                  <a:lnTo>
                    <a:pt x="428039" y="3227976"/>
                  </a:lnTo>
                  <a:lnTo>
                    <a:pt x="484560" y="3233375"/>
                  </a:lnTo>
                  <a:lnTo>
                    <a:pt x="541082" y="3238139"/>
                  </a:lnTo>
                  <a:lnTo>
                    <a:pt x="542669" y="3047254"/>
                  </a:lnTo>
                  <a:lnTo>
                    <a:pt x="543940" y="2927831"/>
                  </a:lnTo>
                  <a:lnTo>
                    <a:pt x="545527" y="2805867"/>
                  </a:lnTo>
                  <a:lnTo>
                    <a:pt x="547750" y="2691844"/>
                  </a:lnTo>
                  <a:lnTo>
                    <a:pt x="548703" y="2641343"/>
                  </a:lnTo>
                  <a:lnTo>
                    <a:pt x="550290" y="2596878"/>
                  </a:lnTo>
                  <a:lnTo>
                    <a:pt x="552196" y="2559082"/>
                  </a:lnTo>
                  <a:lnTo>
                    <a:pt x="554101" y="2530179"/>
                  </a:lnTo>
                  <a:lnTo>
                    <a:pt x="554736" y="2519380"/>
                  </a:lnTo>
                  <a:lnTo>
                    <a:pt x="556006" y="2511122"/>
                  </a:lnTo>
                  <a:lnTo>
                    <a:pt x="556959" y="2505722"/>
                  </a:lnTo>
                  <a:lnTo>
                    <a:pt x="557276" y="2504134"/>
                  </a:lnTo>
                  <a:lnTo>
                    <a:pt x="558229" y="2503182"/>
                  </a:lnTo>
                  <a:lnTo>
                    <a:pt x="561404" y="2500958"/>
                  </a:lnTo>
                  <a:lnTo>
                    <a:pt x="565532" y="2498735"/>
                  </a:lnTo>
                  <a:lnTo>
                    <a:pt x="569342" y="2497464"/>
                  </a:lnTo>
                  <a:lnTo>
                    <a:pt x="573470" y="2496512"/>
                  </a:lnTo>
                  <a:lnTo>
                    <a:pt x="577916" y="2496512"/>
                  </a:lnTo>
                  <a:lnTo>
                    <a:pt x="582044" y="2496829"/>
                  </a:lnTo>
                  <a:lnTo>
                    <a:pt x="585854" y="2497464"/>
                  </a:lnTo>
                  <a:lnTo>
                    <a:pt x="589982" y="2499370"/>
                  </a:lnTo>
                  <a:lnTo>
                    <a:pt x="593793" y="2501276"/>
                  </a:lnTo>
                  <a:lnTo>
                    <a:pt x="597286" y="2503817"/>
                  </a:lnTo>
                  <a:lnTo>
                    <a:pt x="600144" y="2506675"/>
                  </a:lnTo>
                  <a:lnTo>
                    <a:pt x="602684" y="2510169"/>
                  </a:lnTo>
                  <a:lnTo>
                    <a:pt x="604589" y="2513980"/>
                  </a:lnTo>
                  <a:lnTo>
                    <a:pt x="606177" y="2517792"/>
                  </a:lnTo>
                  <a:lnTo>
                    <a:pt x="606812" y="2521921"/>
                  </a:lnTo>
                  <a:lnTo>
                    <a:pt x="607129" y="2526367"/>
                  </a:lnTo>
                  <a:lnTo>
                    <a:pt x="607129" y="3247985"/>
                  </a:lnTo>
                  <a:lnTo>
                    <a:pt x="668096" y="3251479"/>
                  </a:lnTo>
                  <a:lnTo>
                    <a:pt x="732874" y="3254973"/>
                  </a:lnTo>
                  <a:lnTo>
                    <a:pt x="800509" y="3257832"/>
                  </a:lnTo>
                  <a:lnTo>
                    <a:pt x="870367" y="3260690"/>
                  </a:lnTo>
                  <a:lnTo>
                    <a:pt x="940860" y="3263231"/>
                  </a:lnTo>
                  <a:lnTo>
                    <a:pt x="1011670" y="3265454"/>
                  </a:lnTo>
                  <a:lnTo>
                    <a:pt x="1081211" y="3267360"/>
                  </a:lnTo>
                  <a:lnTo>
                    <a:pt x="1148846" y="3268630"/>
                  </a:lnTo>
                  <a:lnTo>
                    <a:pt x="1313012" y="2233210"/>
                  </a:lnTo>
                  <a:lnTo>
                    <a:pt x="1234898" y="2133162"/>
                  </a:lnTo>
                  <a:lnTo>
                    <a:pt x="1232676" y="2135385"/>
                  </a:lnTo>
                  <a:lnTo>
                    <a:pt x="1229818" y="2138879"/>
                  </a:lnTo>
                  <a:lnTo>
                    <a:pt x="1223150" y="2148089"/>
                  </a:lnTo>
                  <a:lnTo>
                    <a:pt x="1215529" y="2160159"/>
                  </a:lnTo>
                  <a:lnTo>
                    <a:pt x="1206638" y="2174451"/>
                  </a:lnTo>
                  <a:lnTo>
                    <a:pt x="1185998" y="2207801"/>
                  </a:lnTo>
                  <a:lnTo>
                    <a:pt x="1164088" y="2244326"/>
                  </a:lnTo>
                  <a:lnTo>
                    <a:pt x="1143130" y="2280534"/>
                  </a:lnTo>
                  <a:lnTo>
                    <a:pt x="1124078" y="2311025"/>
                  </a:lnTo>
                  <a:lnTo>
                    <a:pt x="1116140" y="2323095"/>
                  </a:lnTo>
                  <a:lnTo>
                    <a:pt x="1109789" y="2332623"/>
                  </a:lnTo>
                  <a:lnTo>
                    <a:pt x="1105026" y="2338658"/>
                  </a:lnTo>
                  <a:lnTo>
                    <a:pt x="1103121" y="2340563"/>
                  </a:lnTo>
                  <a:lnTo>
                    <a:pt x="1102168" y="2340881"/>
                  </a:lnTo>
                  <a:lnTo>
                    <a:pt x="1097723" y="2341516"/>
                  </a:lnTo>
                  <a:lnTo>
                    <a:pt x="1093595" y="2340563"/>
                  </a:lnTo>
                  <a:lnTo>
                    <a:pt x="1089149" y="2339611"/>
                  </a:lnTo>
                  <a:lnTo>
                    <a:pt x="1084704" y="2337705"/>
                  </a:lnTo>
                  <a:lnTo>
                    <a:pt x="1080576" y="2335164"/>
                  </a:lnTo>
                  <a:lnTo>
                    <a:pt x="1076448" y="2332623"/>
                  </a:lnTo>
                  <a:lnTo>
                    <a:pt x="1073273" y="2329447"/>
                  </a:lnTo>
                  <a:lnTo>
                    <a:pt x="1070097" y="2326588"/>
                  </a:lnTo>
                  <a:lnTo>
                    <a:pt x="1054855" y="2307214"/>
                  </a:lnTo>
                  <a:lnTo>
                    <a:pt x="1040566" y="2287839"/>
                  </a:lnTo>
                  <a:lnTo>
                    <a:pt x="1025960" y="2268465"/>
                  </a:lnTo>
                  <a:lnTo>
                    <a:pt x="1012623" y="2249091"/>
                  </a:lnTo>
                  <a:lnTo>
                    <a:pt x="999287" y="2230034"/>
                  </a:lnTo>
                  <a:lnTo>
                    <a:pt x="986585" y="2210659"/>
                  </a:lnTo>
                  <a:lnTo>
                    <a:pt x="974519" y="2191603"/>
                  </a:lnTo>
                  <a:lnTo>
                    <a:pt x="963087" y="2172546"/>
                  </a:lnTo>
                  <a:lnTo>
                    <a:pt x="951974" y="2153807"/>
                  </a:lnTo>
                  <a:lnTo>
                    <a:pt x="941177" y="2135067"/>
                  </a:lnTo>
                  <a:lnTo>
                    <a:pt x="931334" y="2116963"/>
                  </a:lnTo>
                  <a:lnTo>
                    <a:pt x="921490" y="2098542"/>
                  </a:lnTo>
                  <a:lnTo>
                    <a:pt x="912599" y="2080755"/>
                  </a:lnTo>
                  <a:lnTo>
                    <a:pt x="904026" y="2063287"/>
                  </a:lnTo>
                  <a:lnTo>
                    <a:pt x="895770" y="2046136"/>
                  </a:lnTo>
                  <a:lnTo>
                    <a:pt x="888149" y="2029620"/>
                  </a:lnTo>
                  <a:lnTo>
                    <a:pt x="880528" y="2013104"/>
                  </a:lnTo>
                  <a:lnTo>
                    <a:pt x="873860" y="1997223"/>
                  </a:lnTo>
                  <a:lnTo>
                    <a:pt x="867509" y="1981978"/>
                  </a:lnTo>
                  <a:lnTo>
                    <a:pt x="861793" y="1967050"/>
                  </a:lnTo>
                  <a:lnTo>
                    <a:pt x="851315" y="1938782"/>
                  </a:lnTo>
                  <a:lnTo>
                    <a:pt x="842741" y="1913373"/>
                  </a:lnTo>
                  <a:lnTo>
                    <a:pt x="835438" y="1889870"/>
                  </a:lnTo>
                  <a:lnTo>
                    <a:pt x="830040" y="1869860"/>
                  </a:lnTo>
                  <a:lnTo>
                    <a:pt x="825912" y="1852391"/>
                  </a:lnTo>
                  <a:lnTo>
                    <a:pt x="824642" y="1844768"/>
                  </a:lnTo>
                  <a:lnTo>
                    <a:pt x="823371" y="1838416"/>
                  </a:lnTo>
                  <a:close/>
                  <a:moveTo>
                    <a:pt x="1960151" y="1811419"/>
                  </a:moveTo>
                  <a:lnTo>
                    <a:pt x="1959198" y="1818089"/>
                  </a:lnTo>
                  <a:lnTo>
                    <a:pt x="1957928" y="1825394"/>
                  </a:lnTo>
                  <a:lnTo>
                    <a:pt x="1953483" y="1843498"/>
                  </a:lnTo>
                  <a:lnTo>
                    <a:pt x="1947767" y="1864778"/>
                  </a:lnTo>
                  <a:lnTo>
                    <a:pt x="1940146" y="1889870"/>
                  </a:lnTo>
                  <a:lnTo>
                    <a:pt x="1930620" y="1917184"/>
                  </a:lnTo>
                  <a:lnTo>
                    <a:pt x="1919506" y="1947358"/>
                  </a:lnTo>
                  <a:lnTo>
                    <a:pt x="1913473" y="1963238"/>
                  </a:lnTo>
                  <a:lnTo>
                    <a:pt x="1906805" y="1980072"/>
                  </a:lnTo>
                  <a:lnTo>
                    <a:pt x="1899819" y="1997223"/>
                  </a:lnTo>
                  <a:lnTo>
                    <a:pt x="1892198" y="2014692"/>
                  </a:lnTo>
                  <a:lnTo>
                    <a:pt x="1884260" y="2032478"/>
                  </a:lnTo>
                  <a:lnTo>
                    <a:pt x="1875686" y="2050582"/>
                  </a:lnTo>
                  <a:lnTo>
                    <a:pt x="1866795" y="2069321"/>
                  </a:lnTo>
                  <a:lnTo>
                    <a:pt x="1857587" y="2088061"/>
                  </a:lnTo>
                  <a:lnTo>
                    <a:pt x="1847426" y="2107117"/>
                  </a:lnTo>
                  <a:lnTo>
                    <a:pt x="1836947" y="2126492"/>
                  </a:lnTo>
                  <a:lnTo>
                    <a:pt x="1826151" y="2146184"/>
                  </a:lnTo>
                  <a:lnTo>
                    <a:pt x="1814719" y="2165558"/>
                  </a:lnTo>
                  <a:lnTo>
                    <a:pt x="1803288" y="2185568"/>
                  </a:lnTo>
                  <a:lnTo>
                    <a:pt x="1790587" y="2205260"/>
                  </a:lnTo>
                  <a:lnTo>
                    <a:pt x="1777885" y="2224952"/>
                  </a:lnTo>
                  <a:lnTo>
                    <a:pt x="1764549" y="2245279"/>
                  </a:lnTo>
                  <a:lnTo>
                    <a:pt x="1750895" y="2264971"/>
                  </a:lnTo>
                  <a:lnTo>
                    <a:pt x="1736606" y="2284663"/>
                  </a:lnTo>
                  <a:lnTo>
                    <a:pt x="1721999" y="2304355"/>
                  </a:lnTo>
                  <a:lnTo>
                    <a:pt x="1706757" y="2323412"/>
                  </a:lnTo>
                  <a:lnTo>
                    <a:pt x="1703899" y="2326588"/>
                  </a:lnTo>
                  <a:lnTo>
                    <a:pt x="1700724" y="2328812"/>
                  </a:lnTo>
                  <a:lnTo>
                    <a:pt x="1697866" y="2331035"/>
                  </a:lnTo>
                  <a:lnTo>
                    <a:pt x="1694056" y="2332623"/>
                  </a:lnTo>
                  <a:lnTo>
                    <a:pt x="1690245" y="2333576"/>
                  </a:lnTo>
                  <a:lnTo>
                    <a:pt x="1686435" y="2334211"/>
                  </a:lnTo>
                  <a:lnTo>
                    <a:pt x="1682624" y="2334846"/>
                  </a:lnTo>
                  <a:lnTo>
                    <a:pt x="1678814" y="2334211"/>
                  </a:lnTo>
                  <a:lnTo>
                    <a:pt x="1677544" y="2333576"/>
                  </a:lnTo>
                  <a:lnTo>
                    <a:pt x="1675956" y="2331988"/>
                  </a:lnTo>
                  <a:lnTo>
                    <a:pt x="1670876" y="2326906"/>
                  </a:lnTo>
                  <a:lnTo>
                    <a:pt x="1664525" y="2318330"/>
                  </a:lnTo>
                  <a:lnTo>
                    <a:pt x="1657222" y="2307532"/>
                  </a:lnTo>
                  <a:lnTo>
                    <a:pt x="1638804" y="2280534"/>
                  </a:lnTo>
                  <a:lnTo>
                    <a:pt x="1618165" y="2248773"/>
                  </a:lnTo>
                  <a:lnTo>
                    <a:pt x="1596572" y="2216059"/>
                  </a:lnTo>
                  <a:lnTo>
                    <a:pt x="1576885" y="2185886"/>
                  </a:lnTo>
                  <a:lnTo>
                    <a:pt x="1568311" y="2173499"/>
                  </a:lnTo>
                  <a:lnTo>
                    <a:pt x="1560690" y="2162700"/>
                  </a:lnTo>
                  <a:lnTo>
                    <a:pt x="1554340" y="2154124"/>
                  </a:lnTo>
                  <a:lnTo>
                    <a:pt x="1549577" y="2148407"/>
                  </a:lnTo>
                  <a:lnTo>
                    <a:pt x="1537828" y="2161429"/>
                  </a:lnTo>
                  <a:lnTo>
                    <a:pt x="1512743" y="2190967"/>
                  </a:lnTo>
                  <a:lnTo>
                    <a:pt x="1475908" y="2233210"/>
                  </a:lnTo>
                  <a:lnTo>
                    <a:pt x="1477814" y="2242738"/>
                  </a:lnTo>
                  <a:lnTo>
                    <a:pt x="1482259" y="2270053"/>
                  </a:lnTo>
                  <a:lnTo>
                    <a:pt x="1498136" y="2368831"/>
                  </a:lnTo>
                  <a:lnTo>
                    <a:pt x="1546719" y="2680410"/>
                  </a:lnTo>
                  <a:lnTo>
                    <a:pt x="1601653" y="3027244"/>
                  </a:lnTo>
                  <a:lnTo>
                    <a:pt x="1624198" y="3169853"/>
                  </a:lnTo>
                  <a:lnTo>
                    <a:pt x="1640075" y="3268630"/>
                  </a:lnTo>
                  <a:lnTo>
                    <a:pt x="1706122" y="3267360"/>
                  </a:lnTo>
                  <a:lnTo>
                    <a:pt x="1772805" y="3265454"/>
                  </a:lnTo>
                  <a:lnTo>
                    <a:pt x="1838535" y="3263231"/>
                  </a:lnTo>
                  <a:lnTo>
                    <a:pt x="1903630" y="3261008"/>
                  </a:lnTo>
                  <a:lnTo>
                    <a:pt x="1967772" y="3257832"/>
                  </a:lnTo>
                  <a:lnTo>
                    <a:pt x="2030644" y="3254973"/>
                  </a:lnTo>
                  <a:lnTo>
                    <a:pt x="2091929" y="3251479"/>
                  </a:lnTo>
                  <a:lnTo>
                    <a:pt x="2151308" y="3247985"/>
                  </a:lnTo>
                  <a:lnTo>
                    <a:pt x="2150990" y="3163818"/>
                  </a:lnTo>
                  <a:lnTo>
                    <a:pt x="2150673" y="3057100"/>
                  </a:lnTo>
                  <a:lnTo>
                    <a:pt x="2150990" y="2817937"/>
                  </a:lnTo>
                  <a:lnTo>
                    <a:pt x="2152261" y="2526367"/>
                  </a:lnTo>
                  <a:lnTo>
                    <a:pt x="2152261" y="2521921"/>
                  </a:lnTo>
                  <a:lnTo>
                    <a:pt x="2153213" y="2517792"/>
                  </a:lnTo>
                  <a:lnTo>
                    <a:pt x="2154801" y="2513980"/>
                  </a:lnTo>
                  <a:lnTo>
                    <a:pt x="2156706" y="2510169"/>
                  </a:lnTo>
                  <a:lnTo>
                    <a:pt x="2159246" y="2506675"/>
                  </a:lnTo>
                  <a:lnTo>
                    <a:pt x="2162104" y="2503817"/>
                  </a:lnTo>
                  <a:lnTo>
                    <a:pt x="2165597" y="2501276"/>
                  </a:lnTo>
                  <a:lnTo>
                    <a:pt x="2169090" y="2499370"/>
                  </a:lnTo>
                  <a:lnTo>
                    <a:pt x="2173218" y="2497464"/>
                  </a:lnTo>
                  <a:lnTo>
                    <a:pt x="2177346" y="2496829"/>
                  </a:lnTo>
                  <a:lnTo>
                    <a:pt x="2181474" y="2496512"/>
                  </a:lnTo>
                  <a:lnTo>
                    <a:pt x="2185602" y="2496829"/>
                  </a:lnTo>
                  <a:lnTo>
                    <a:pt x="2189730" y="2497464"/>
                  </a:lnTo>
                  <a:lnTo>
                    <a:pt x="2193858" y="2498735"/>
                  </a:lnTo>
                  <a:lnTo>
                    <a:pt x="2197351" y="2500958"/>
                  </a:lnTo>
                  <a:lnTo>
                    <a:pt x="2201161" y="2503182"/>
                  </a:lnTo>
                  <a:lnTo>
                    <a:pt x="2201479" y="2504134"/>
                  </a:lnTo>
                  <a:lnTo>
                    <a:pt x="2201796" y="2506040"/>
                  </a:lnTo>
                  <a:lnTo>
                    <a:pt x="2202749" y="2512710"/>
                  </a:lnTo>
                  <a:lnTo>
                    <a:pt x="2203384" y="2523191"/>
                  </a:lnTo>
                  <a:lnTo>
                    <a:pt x="2204019" y="2537166"/>
                  </a:lnTo>
                  <a:lnTo>
                    <a:pt x="2205607" y="2574009"/>
                  </a:lnTo>
                  <a:lnTo>
                    <a:pt x="2206877" y="2621334"/>
                  </a:lnTo>
                  <a:lnTo>
                    <a:pt x="2207829" y="2676916"/>
                  </a:lnTo>
                  <a:lnTo>
                    <a:pt x="2208782" y="2739168"/>
                  </a:lnTo>
                  <a:lnTo>
                    <a:pt x="2210052" y="2873519"/>
                  </a:lnTo>
                  <a:lnTo>
                    <a:pt x="2211005" y="3007870"/>
                  </a:lnTo>
                  <a:lnTo>
                    <a:pt x="2211640" y="3124434"/>
                  </a:lnTo>
                  <a:lnTo>
                    <a:pt x="2211957" y="3238139"/>
                  </a:lnTo>
                  <a:lnTo>
                    <a:pt x="2330398" y="3227976"/>
                  </a:lnTo>
                  <a:lnTo>
                    <a:pt x="2392635" y="3222259"/>
                  </a:lnTo>
                  <a:lnTo>
                    <a:pt x="2454555" y="3216542"/>
                  </a:lnTo>
                  <a:lnTo>
                    <a:pt x="2516157" y="3210507"/>
                  </a:lnTo>
                  <a:lnTo>
                    <a:pt x="2576489" y="3203837"/>
                  </a:lnTo>
                  <a:lnTo>
                    <a:pt x="2633645" y="3196850"/>
                  </a:lnTo>
                  <a:lnTo>
                    <a:pt x="2687309" y="3189862"/>
                  </a:lnTo>
                  <a:lnTo>
                    <a:pt x="2684134" y="2851921"/>
                  </a:lnTo>
                  <a:lnTo>
                    <a:pt x="2682228" y="2709630"/>
                  </a:lnTo>
                  <a:lnTo>
                    <a:pt x="2681276" y="2654366"/>
                  </a:lnTo>
                  <a:lnTo>
                    <a:pt x="2680641" y="2613393"/>
                  </a:lnTo>
                  <a:lnTo>
                    <a:pt x="2680006" y="2597195"/>
                  </a:lnTo>
                  <a:lnTo>
                    <a:pt x="2679371" y="2588302"/>
                  </a:lnTo>
                  <a:lnTo>
                    <a:pt x="2676195" y="2551776"/>
                  </a:lnTo>
                  <a:lnTo>
                    <a:pt x="2672385" y="2517157"/>
                  </a:lnTo>
                  <a:lnTo>
                    <a:pt x="2668257" y="2484125"/>
                  </a:lnTo>
                  <a:lnTo>
                    <a:pt x="2663494" y="2452999"/>
                  </a:lnTo>
                  <a:lnTo>
                    <a:pt x="2658731" y="2422825"/>
                  </a:lnTo>
                  <a:lnTo>
                    <a:pt x="2653015" y="2394558"/>
                  </a:lnTo>
                  <a:lnTo>
                    <a:pt x="2647299" y="2367561"/>
                  </a:lnTo>
                  <a:lnTo>
                    <a:pt x="2641266" y="2341834"/>
                  </a:lnTo>
                  <a:lnTo>
                    <a:pt x="2634916" y="2317695"/>
                  </a:lnTo>
                  <a:lnTo>
                    <a:pt x="2628565" y="2294509"/>
                  </a:lnTo>
                  <a:lnTo>
                    <a:pt x="2621579" y="2272594"/>
                  </a:lnTo>
                  <a:lnTo>
                    <a:pt x="2614593" y="2252267"/>
                  </a:lnTo>
                  <a:lnTo>
                    <a:pt x="2607290" y="2232892"/>
                  </a:lnTo>
                  <a:lnTo>
                    <a:pt x="2600304" y="2214788"/>
                  </a:lnTo>
                  <a:lnTo>
                    <a:pt x="2592683" y="2197637"/>
                  </a:lnTo>
                  <a:lnTo>
                    <a:pt x="2585062" y="2181121"/>
                  </a:lnTo>
                  <a:lnTo>
                    <a:pt x="2578077" y="2166829"/>
                  </a:lnTo>
                  <a:lnTo>
                    <a:pt x="2570456" y="2152536"/>
                  </a:lnTo>
                  <a:lnTo>
                    <a:pt x="2563152" y="2139514"/>
                  </a:lnTo>
                  <a:lnTo>
                    <a:pt x="2555531" y="2127445"/>
                  </a:lnTo>
                  <a:lnTo>
                    <a:pt x="2548228" y="2115693"/>
                  </a:lnTo>
                  <a:lnTo>
                    <a:pt x="2540925" y="2104894"/>
                  </a:lnTo>
                  <a:lnTo>
                    <a:pt x="2533621" y="2095048"/>
                  </a:lnTo>
                  <a:lnTo>
                    <a:pt x="2526318" y="2085520"/>
                  </a:lnTo>
                  <a:lnTo>
                    <a:pt x="2519332" y="2076309"/>
                  </a:lnTo>
                  <a:lnTo>
                    <a:pt x="2512347" y="2068051"/>
                  </a:lnTo>
                  <a:lnTo>
                    <a:pt x="2498375" y="2052488"/>
                  </a:lnTo>
                  <a:lnTo>
                    <a:pt x="2485356" y="2038513"/>
                  </a:lnTo>
                  <a:lnTo>
                    <a:pt x="2472972" y="2025808"/>
                  </a:lnTo>
                  <a:lnTo>
                    <a:pt x="2442806" y="2009610"/>
                  </a:lnTo>
                  <a:lnTo>
                    <a:pt x="2412640" y="1993729"/>
                  </a:lnTo>
                  <a:lnTo>
                    <a:pt x="2382474" y="1979437"/>
                  </a:lnTo>
                  <a:lnTo>
                    <a:pt x="2352943" y="1965144"/>
                  </a:lnTo>
                  <a:lnTo>
                    <a:pt x="2322777" y="1951487"/>
                  </a:lnTo>
                  <a:lnTo>
                    <a:pt x="2292612" y="1938465"/>
                  </a:lnTo>
                  <a:lnTo>
                    <a:pt x="2262446" y="1925760"/>
                  </a:lnTo>
                  <a:lnTo>
                    <a:pt x="2231645" y="1913373"/>
                  </a:lnTo>
                  <a:lnTo>
                    <a:pt x="2200526" y="1900986"/>
                  </a:lnTo>
                  <a:lnTo>
                    <a:pt x="2168772" y="1888599"/>
                  </a:lnTo>
                  <a:lnTo>
                    <a:pt x="2103042" y="1864143"/>
                  </a:lnTo>
                  <a:lnTo>
                    <a:pt x="1960151" y="1811419"/>
                  </a:lnTo>
                  <a:close/>
                  <a:moveTo>
                    <a:pt x="1782331" y="1695490"/>
                  </a:moveTo>
                  <a:lnTo>
                    <a:pt x="1773122" y="1713594"/>
                  </a:lnTo>
                  <a:lnTo>
                    <a:pt x="1767724" y="1723440"/>
                  </a:lnTo>
                  <a:lnTo>
                    <a:pt x="1761691" y="1733286"/>
                  </a:lnTo>
                  <a:lnTo>
                    <a:pt x="1755340" y="1744085"/>
                  </a:lnTo>
                  <a:lnTo>
                    <a:pt x="1748037" y="1755201"/>
                  </a:lnTo>
                  <a:lnTo>
                    <a:pt x="1740416" y="1766636"/>
                  </a:lnTo>
                  <a:lnTo>
                    <a:pt x="1731843" y="1778705"/>
                  </a:lnTo>
                  <a:lnTo>
                    <a:pt x="1722951" y="1790139"/>
                  </a:lnTo>
                  <a:lnTo>
                    <a:pt x="1713425" y="1802526"/>
                  </a:lnTo>
                  <a:lnTo>
                    <a:pt x="1703264" y="1814278"/>
                  </a:lnTo>
                  <a:lnTo>
                    <a:pt x="1692468" y="1826665"/>
                  </a:lnTo>
                  <a:lnTo>
                    <a:pt x="1681037" y="1838734"/>
                  </a:lnTo>
                  <a:lnTo>
                    <a:pt x="1668653" y="1851121"/>
                  </a:lnTo>
                  <a:lnTo>
                    <a:pt x="1655634" y="1863508"/>
                  </a:lnTo>
                  <a:lnTo>
                    <a:pt x="1641980" y="1875577"/>
                  </a:lnTo>
                  <a:lnTo>
                    <a:pt x="1627373" y="1887964"/>
                  </a:lnTo>
                  <a:lnTo>
                    <a:pt x="1612131" y="1899716"/>
                  </a:lnTo>
                  <a:lnTo>
                    <a:pt x="1596255" y="1911467"/>
                  </a:lnTo>
                  <a:lnTo>
                    <a:pt x="1579425" y="1922901"/>
                  </a:lnTo>
                  <a:lnTo>
                    <a:pt x="1561643" y="1933700"/>
                  </a:lnTo>
                  <a:lnTo>
                    <a:pt x="1543544" y="1944499"/>
                  </a:lnTo>
                  <a:lnTo>
                    <a:pt x="1524174" y="1954980"/>
                  </a:lnTo>
                  <a:lnTo>
                    <a:pt x="1504169" y="1964509"/>
                  </a:lnTo>
                  <a:lnTo>
                    <a:pt x="1506392" y="1967050"/>
                  </a:lnTo>
                  <a:lnTo>
                    <a:pt x="1509250" y="1970543"/>
                  </a:lnTo>
                  <a:lnTo>
                    <a:pt x="1517188" y="1980707"/>
                  </a:lnTo>
                  <a:lnTo>
                    <a:pt x="1527032" y="1995000"/>
                  </a:lnTo>
                  <a:lnTo>
                    <a:pt x="1539416" y="2011833"/>
                  </a:lnTo>
                  <a:lnTo>
                    <a:pt x="1567041" y="2052488"/>
                  </a:lnTo>
                  <a:lnTo>
                    <a:pt x="1597525" y="2097589"/>
                  </a:lnTo>
                  <a:lnTo>
                    <a:pt x="1652776" y="2181439"/>
                  </a:lnTo>
                  <a:lnTo>
                    <a:pt x="1679767" y="2222411"/>
                  </a:lnTo>
                  <a:lnTo>
                    <a:pt x="1694056" y="2203354"/>
                  </a:lnTo>
                  <a:lnTo>
                    <a:pt x="1707392" y="2184615"/>
                  </a:lnTo>
                  <a:lnTo>
                    <a:pt x="1720411" y="2165558"/>
                  </a:lnTo>
                  <a:lnTo>
                    <a:pt x="1732795" y="2146501"/>
                  </a:lnTo>
                  <a:lnTo>
                    <a:pt x="1744544" y="2128080"/>
                  </a:lnTo>
                  <a:lnTo>
                    <a:pt x="1755658" y="2109341"/>
                  </a:lnTo>
                  <a:lnTo>
                    <a:pt x="1766136" y="2090919"/>
                  </a:lnTo>
                  <a:lnTo>
                    <a:pt x="1776615" y="2072815"/>
                  </a:lnTo>
                  <a:lnTo>
                    <a:pt x="1785824" y="2054393"/>
                  </a:lnTo>
                  <a:lnTo>
                    <a:pt x="1795032" y="2036925"/>
                  </a:lnTo>
                  <a:lnTo>
                    <a:pt x="1803606" y="2019456"/>
                  </a:lnTo>
                  <a:lnTo>
                    <a:pt x="1811862" y="2002305"/>
                  </a:lnTo>
                  <a:lnTo>
                    <a:pt x="1819165" y="1985471"/>
                  </a:lnTo>
                  <a:lnTo>
                    <a:pt x="1826151" y="1968955"/>
                  </a:lnTo>
                  <a:lnTo>
                    <a:pt x="1833137" y="1953075"/>
                  </a:lnTo>
                  <a:lnTo>
                    <a:pt x="1839170" y="1937829"/>
                  </a:lnTo>
                  <a:lnTo>
                    <a:pt x="1844885" y="1922584"/>
                  </a:lnTo>
                  <a:lnTo>
                    <a:pt x="1850601" y="1907974"/>
                  </a:lnTo>
                  <a:lnTo>
                    <a:pt x="1859810" y="1880976"/>
                  </a:lnTo>
                  <a:lnTo>
                    <a:pt x="1867430" y="1855885"/>
                  </a:lnTo>
                  <a:lnTo>
                    <a:pt x="1873781" y="1833970"/>
                  </a:lnTo>
                  <a:lnTo>
                    <a:pt x="1878544" y="1815230"/>
                  </a:lnTo>
                  <a:lnTo>
                    <a:pt x="1882037" y="1799032"/>
                  </a:lnTo>
                  <a:lnTo>
                    <a:pt x="1884260" y="1786963"/>
                  </a:lnTo>
                  <a:lnTo>
                    <a:pt x="1885212" y="1778387"/>
                  </a:lnTo>
                  <a:lnTo>
                    <a:pt x="1782331" y="1695490"/>
                  </a:lnTo>
                  <a:close/>
                  <a:moveTo>
                    <a:pt x="1006907" y="1695490"/>
                  </a:moveTo>
                  <a:lnTo>
                    <a:pt x="903708" y="1778387"/>
                  </a:lnTo>
                  <a:lnTo>
                    <a:pt x="904661" y="1786963"/>
                  </a:lnTo>
                  <a:lnTo>
                    <a:pt x="906883" y="1799032"/>
                  </a:lnTo>
                  <a:lnTo>
                    <a:pt x="910376" y="1815230"/>
                  </a:lnTo>
                  <a:lnTo>
                    <a:pt x="915139" y="1833970"/>
                  </a:lnTo>
                  <a:lnTo>
                    <a:pt x="921490" y="1855885"/>
                  </a:lnTo>
                  <a:lnTo>
                    <a:pt x="929428" y="1880976"/>
                  </a:lnTo>
                  <a:lnTo>
                    <a:pt x="938955" y="1907974"/>
                  </a:lnTo>
                  <a:lnTo>
                    <a:pt x="944353" y="1922584"/>
                  </a:lnTo>
                  <a:lnTo>
                    <a:pt x="949751" y="1937829"/>
                  </a:lnTo>
                  <a:lnTo>
                    <a:pt x="956102" y="1953075"/>
                  </a:lnTo>
                  <a:lnTo>
                    <a:pt x="962770" y="1968955"/>
                  </a:lnTo>
                  <a:lnTo>
                    <a:pt x="969756" y="1985471"/>
                  </a:lnTo>
                  <a:lnTo>
                    <a:pt x="977694" y="2002305"/>
                  </a:lnTo>
                  <a:lnTo>
                    <a:pt x="985315" y="2019456"/>
                  </a:lnTo>
                  <a:lnTo>
                    <a:pt x="993888" y="2036925"/>
                  </a:lnTo>
                  <a:lnTo>
                    <a:pt x="1003414" y="2054393"/>
                  </a:lnTo>
                  <a:lnTo>
                    <a:pt x="1012941" y="2072815"/>
                  </a:lnTo>
                  <a:lnTo>
                    <a:pt x="1023102" y="2090919"/>
                  </a:lnTo>
                  <a:lnTo>
                    <a:pt x="1033898" y="2109341"/>
                  </a:lnTo>
                  <a:lnTo>
                    <a:pt x="1045012" y="2128080"/>
                  </a:lnTo>
                  <a:lnTo>
                    <a:pt x="1056443" y="2146501"/>
                  </a:lnTo>
                  <a:lnTo>
                    <a:pt x="1068827" y="2165558"/>
                  </a:lnTo>
                  <a:lnTo>
                    <a:pt x="1081528" y="2184615"/>
                  </a:lnTo>
                  <a:lnTo>
                    <a:pt x="1095182" y="2203354"/>
                  </a:lnTo>
                  <a:lnTo>
                    <a:pt x="1109154" y="2222411"/>
                  </a:lnTo>
                  <a:lnTo>
                    <a:pt x="1134874" y="2183027"/>
                  </a:lnTo>
                  <a:lnTo>
                    <a:pt x="1159325" y="2145231"/>
                  </a:lnTo>
                  <a:lnTo>
                    <a:pt x="1187903" y="2101400"/>
                  </a:lnTo>
                  <a:lnTo>
                    <a:pt x="1217751" y="2056934"/>
                  </a:lnTo>
                  <a:lnTo>
                    <a:pt x="1231723" y="2035972"/>
                  </a:lnTo>
                  <a:lnTo>
                    <a:pt x="1245377" y="2016280"/>
                  </a:lnTo>
                  <a:lnTo>
                    <a:pt x="1258078" y="1998811"/>
                  </a:lnTo>
                  <a:lnTo>
                    <a:pt x="1268875" y="1983883"/>
                  </a:lnTo>
                  <a:lnTo>
                    <a:pt x="1278083" y="1972449"/>
                  </a:lnTo>
                  <a:lnTo>
                    <a:pt x="1281894" y="1968003"/>
                  </a:lnTo>
                  <a:lnTo>
                    <a:pt x="1285387" y="1964509"/>
                  </a:lnTo>
                  <a:lnTo>
                    <a:pt x="1264747" y="1954980"/>
                  </a:lnTo>
                  <a:lnTo>
                    <a:pt x="1246012" y="1944499"/>
                  </a:lnTo>
                  <a:lnTo>
                    <a:pt x="1227277" y="1933700"/>
                  </a:lnTo>
                  <a:lnTo>
                    <a:pt x="1209813" y="1922901"/>
                  </a:lnTo>
                  <a:lnTo>
                    <a:pt x="1192666" y="1911467"/>
                  </a:lnTo>
                  <a:lnTo>
                    <a:pt x="1176789" y="1899716"/>
                  </a:lnTo>
                  <a:lnTo>
                    <a:pt x="1161547" y="1887964"/>
                  </a:lnTo>
                  <a:lnTo>
                    <a:pt x="1146941" y="1875577"/>
                  </a:lnTo>
                  <a:lnTo>
                    <a:pt x="1133604" y="1863508"/>
                  </a:lnTo>
                  <a:lnTo>
                    <a:pt x="1120585" y="1851121"/>
                  </a:lnTo>
                  <a:lnTo>
                    <a:pt x="1108519" y="1838734"/>
                  </a:lnTo>
                  <a:lnTo>
                    <a:pt x="1096453" y="1826665"/>
                  </a:lnTo>
                  <a:lnTo>
                    <a:pt x="1085656" y="1814278"/>
                  </a:lnTo>
                  <a:lnTo>
                    <a:pt x="1075813" y="1802526"/>
                  </a:lnTo>
                  <a:lnTo>
                    <a:pt x="1065969" y="1790139"/>
                  </a:lnTo>
                  <a:lnTo>
                    <a:pt x="1057078" y="1778705"/>
                  </a:lnTo>
                  <a:lnTo>
                    <a:pt x="1048822" y="1766636"/>
                  </a:lnTo>
                  <a:lnTo>
                    <a:pt x="1041201" y="1755201"/>
                  </a:lnTo>
                  <a:lnTo>
                    <a:pt x="1034216" y="1744085"/>
                  </a:lnTo>
                  <a:lnTo>
                    <a:pt x="1027547" y="1733286"/>
                  </a:lnTo>
                  <a:lnTo>
                    <a:pt x="1021514" y="1723440"/>
                  </a:lnTo>
                  <a:lnTo>
                    <a:pt x="1016433" y="1713594"/>
                  </a:lnTo>
                  <a:lnTo>
                    <a:pt x="1006907" y="1695490"/>
                  </a:lnTo>
                  <a:close/>
                  <a:moveTo>
                    <a:pt x="1002462" y="1582737"/>
                  </a:moveTo>
                  <a:lnTo>
                    <a:pt x="1006590" y="1582737"/>
                  </a:lnTo>
                  <a:lnTo>
                    <a:pt x="1010718" y="1583690"/>
                  </a:lnTo>
                  <a:lnTo>
                    <a:pt x="1014528" y="1584643"/>
                  </a:lnTo>
                  <a:lnTo>
                    <a:pt x="1018656" y="1586231"/>
                  </a:lnTo>
                  <a:lnTo>
                    <a:pt x="1021832" y="1588454"/>
                  </a:lnTo>
                  <a:lnTo>
                    <a:pt x="1024689" y="1590995"/>
                  </a:lnTo>
                  <a:lnTo>
                    <a:pt x="1027865" y="1593854"/>
                  </a:lnTo>
                  <a:lnTo>
                    <a:pt x="1030088" y="1597347"/>
                  </a:lnTo>
                  <a:lnTo>
                    <a:pt x="1032310" y="1600524"/>
                  </a:lnTo>
                  <a:lnTo>
                    <a:pt x="1033898" y="1604653"/>
                  </a:lnTo>
                  <a:lnTo>
                    <a:pt x="1034216" y="1606241"/>
                  </a:lnTo>
                  <a:lnTo>
                    <a:pt x="1036756" y="1612593"/>
                  </a:lnTo>
                  <a:lnTo>
                    <a:pt x="1040884" y="1623074"/>
                  </a:lnTo>
                  <a:lnTo>
                    <a:pt x="1047234" y="1637049"/>
                  </a:lnTo>
                  <a:lnTo>
                    <a:pt x="1055808" y="1654518"/>
                  </a:lnTo>
                  <a:lnTo>
                    <a:pt x="1060889" y="1664046"/>
                  </a:lnTo>
                  <a:lnTo>
                    <a:pt x="1066922" y="1674528"/>
                  </a:lnTo>
                  <a:lnTo>
                    <a:pt x="1073273" y="1685326"/>
                  </a:lnTo>
                  <a:lnTo>
                    <a:pt x="1080258" y="1696443"/>
                  </a:lnTo>
                  <a:lnTo>
                    <a:pt x="1088514" y="1708195"/>
                  </a:lnTo>
                  <a:lnTo>
                    <a:pt x="1096770" y="1720264"/>
                  </a:lnTo>
                  <a:lnTo>
                    <a:pt x="1106296" y="1732651"/>
                  </a:lnTo>
                  <a:lnTo>
                    <a:pt x="1117092" y="1745355"/>
                  </a:lnTo>
                  <a:lnTo>
                    <a:pt x="1128841" y="1758695"/>
                  </a:lnTo>
                  <a:lnTo>
                    <a:pt x="1141860" y="1771717"/>
                  </a:lnTo>
                  <a:lnTo>
                    <a:pt x="1155832" y="1785057"/>
                  </a:lnTo>
                  <a:lnTo>
                    <a:pt x="1171074" y="1798715"/>
                  </a:lnTo>
                  <a:lnTo>
                    <a:pt x="1187268" y="1812054"/>
                  </a:lnTo>
                  <a:lnTo>
                    <a:pt x="1203780" y="1825394"/>
                  </a:lnTo>
                  <a:lnTo>
                    <a:pt x="1221244" y="1838734"/>
                  </a:lnTo>
                  <a:lnTo>
                    <a:pt x="1239979" y="1851756"/>
                  </a:lnTo>
                  <a:lnTo>
                    <a:pt x="1259031" y="1864778"/>
                  </a:lnTo>
                  <a:lnTo>
                    <a:pt x="1278718" y="1877165"/>
                  </a:lnTo>
                  <a:lnTo>
                    <a:pt x="1299041" y="1889552"/>
                  </a:lnTo>
                  <a:lnTo>
                    <a:pt x="1319998" y="1900986"/>
                  </a:lnTo>
                  <a:lnTo>
                    <a:pt x="1340955" y="1911785"/>
                  </a:lnTo>
                  <a:lnTo>
                    <a:pt x="1362548" y="1922266"/>
                  </a:lnTo>
                  <a:lnTo>
                    <a:pt x="1427008" y="1922266"/>
                  </a:lnTo>
                  <a:lnTo>
                    <a:pt x="1436216" y="1918772"/>
                  </a:lnTo>
                  <a:lnTo>
                    <a:pt x="1445742" y="1914643"/>
                  </a:lnTo>
                  <a:lnTo>
                    <a:pt x="1454951" y="1910515"/>
                  </a:lnTo>
                  <a:lnTo>
                    <a:pt x="1464795" y="1906068"/>
                  </a:lnTo>
                  <a:lnTo>
                    <a:pt x="1474321" y="1901304"/>
                  </a:lnTo>
                  <a:lnTo>
                    <a:pt x="1484164" y="1896222"/>
                  </a:lnTo>
                  <a:lnTo>
                    <a:pt x="1493690" y="1890822"/>
                  </a:lnTo>
                  <a:lnTo>
                    <a:pt x="1503534" y="1885423"/>
                  </a:lnTo>
                  <a:lnTo>
                    <a:pt x="1522586" y="1873354"/>
                  </a:lnTo>
                  <a:lnTo>
                    <a:pt x="1541638" y="1860967"/>
                  </a:lnTo>
                  <a:lnTo>
                    <a:pt x="1560373" y="1847309"/>
                  </a:lnTo>
                  <a:lnTo>
                    <a:pt x="1578155" y="1833652"/>
                  </a:lnTo>
                  <a:lnTo>
                    <a:pt x="1595619" y="1819677"/>
                  </a:lnTo>
                  <a:lnTo>
                    <a:pt x="1612131" y="1805067"/>
                  </a:lnTo>
                  <a:lnTo>
                    <a:pt x="1628326" y="1791092"/>
                  </a:lnTo>
                  <a:lnTo>
                    <a:pt x="1643250" y="1776482"/>
                  </a:lnTo>
                  <a:lnTo>
                    <a:pt x="1656904" y="1762189"/>
                  </a:lnTo>
                  <a:lnTo>
                    <a:pt x="1668970" y="1748849"/>
                  </a:lnTo>
                  <a:lnTo>
                    <a:pt x="1680719" y="1735509"/>
                  </a:lnTo>
                  <a:lnTo>
                    <a:pt x="1690245" y="1723440"/>
                  </a:lnTo>
                  <a:lnTo>
                    <a:pt x="1698819" y="1711371"/>
                  </a:lnTo>
                  <a:lnTo>
                    <a:pt x="1706757" y="1699937"/>
                  </a:lnTo>
                  <a:lnTo>
                    <a:pt x="1714060" y="1688820"/>
                  </a:lnTo>
                  <a:lnTo>
                    <a:pt x="1720411" y="1678021"/>
                  </a:lnTo>
                  <a:lnTo>
                    <a:pt x="1726444" y="1667540"/>
                  </a:lnTo>
                  <a:lnTo>
                    <a:pt x="1731843" y="1658012"/>
                  </a:lnTo>
                  <a:lnTo>
                    <a:pt x="1740734" y="1640543"/>
                  </a:lnTo>
                  <a:lnTo>
                    <a:pt x="1747084" y="1625615"/>
                  </a:lnTo>
                  <a:lnTo>
                    <a:pt x="1751847" y="1614499"/>
                  </a:lnTo>
                  <a:lnTo>
                    <a:pt x="1754705" y="1607193"/>
                  </a:lnTo>
                  <a:lnTo>
                    <a:pt x="1755340" y="1604335"/>
                  </a:lnTo>
                  <a:lnTo>
                    <a:pt x="1755658" y="1604335"/>
                  </a:lnTo>
                  <a:lnTo>
                    <a:pt x="1757245" y="1600524"/>
                  </a:lnTo>
                  <a:lnTo>
                    <a:pt x="1759151" y="1597347"/>
                  </a:lnTo>
                  <a:lnTo>
                    <a:pt x="1761373" y="1593854"/>
                  </a:lnTo>
                  <a:lnTo>
                    <a:pt x="1764231" y="1590995"/>
                  </a:lnTo>
                  <a:lnTo>
                    <a:pt x="1767089" y="1588454"/>
                  </a:lnTo>
                  <a:lnTo>
                    <a:pt x="1770899" y="1586231"/>
                  </a:lnTo>
                  <a:lnTo>
                    <a:pt x="1774710" y="1584643"/>
                  </a:lnTo>
                  <a:lnTo>
                    <a:pt x="1778838" y="1583690"/>
                  </a:lnTo>
                  <a:lnTo>
                    <a:pt x="1782966" y="1582737"/>
                  </a:lnTo>
                  <a:lnTo>
                    <a:pt x="1786776" y="1582737"/>
                  </a:lnTo>
                  <a:lnTo>
                    <a:pt x="1790904" y="1583690"/>
                  </a:lnTo>
                  <a:lnTo>
                    <a:pt x="1794715" y="1584325"/>
                  </a:lnTo>
                  <a:lnTo>
                    <a:pt x="1798525" y="1585913"/>
                  </a:lnTo>
                  <a:lnTo>
                    <a:pt x="1802018" y="1588137"/>
                  </a:lnTo>
                  <a:lnTo>
                    <a:pt x="1805511" y="1590360"/>
                  </a:lnTo>
                  <a:lnTo>
                    <a:pt x="1808051" y="1593218"/>
                  </a:lnTo>
                  <a:lnTo>
                    <a:pt x="1940781" y="1708195"/>
                  </a:lnTo>
                  <a:lnTo>
                    <a:pt x="1941734" y="1708512"/>
                  </a:lnTo>
                  <a:lnTo>
                    <a:pt x="1943004" y="1708512"/>
                  </a:lnTo>
                  <a:lnTo>
                    <a:pt x="2024611" y="1739321"/>
                  </a:lnTo>
                  <a:lnTo>
                    <a:pt x="2103995" y="1768859"/>
                  </a:lnTo>
                  <a:lnTo>
                    <a:pt x="2179886" y="1798079"/>
                  </a:lnTo>
                  <a:lnTo>
                    <a:pt x="2217673" y="1812372"/>
                  </a:lnTo>
                  <a:lnTo>
                    <a:pt x="2254190" y="1826982"/>
                  </a:lnTo>
                  <a:lnTo>
                    <a:pt x="2291024" y="1841910"/>
                  </a:lnTo>
                  <a:lnTo>
                    <a:pt x="2327223" y="1857155"/>
                  </a:lnTo>
                  <a:lnTo>
                    <a:pt x="2363105" y="1872401"/>
                  </a:lnTo>
                  <a:lnTo>
                    <a:pt x="2398351" y="1888282"/>
                  </a:lnTo>
                  <a:lnTo>
                    <a:pt x="2434233" y="1905115"/>
                  </a:lnTo>
                  <a:lnTo>
                    <a:pt x="2469479" y="1922584"/>
                  </a:lnTo>
                  <a:lnTo>
                    <a:pt x="2504726" y="1940370"/>
                  </a:lnTo>
                  <a:lnTo>
                    <a:pt x="2539655" y="1959427"/>
                  </a:lnTo>
                  <a:lnTo>
                    <a:pt x="2547276" y="1964826"/>
                  </a:lnTo>
                  <a:lnTo>
                    <a:pt x="2560612" y="1978484"/>
                  </a:lnTo>
                  <a:lnTo>
                    <a:pt x="2575219" y="1994365"/>
                  </a:lnTo>
                  <a:lnTo>
                    <a:pt x="2583157" y="2002940"/>
                  </a:lnTo>
                  <a:lnTo>
                    <a:pt x="2591413" y="2012151"/>
                  </a:lnTo>
                  <a:lnTo>
                    <a:pt x="2599669" y="2021679"/>
                  </a:lnTo>
                  <a:lnTo>
                    <a:pt x="2607925" y="2032478"/>
                  </a:lnTo>
                  <a:lnTo>
                    <a:pt x="2616498" y="2043595"/>
                  </a:lnTo>
                  <a:lnTo>
                    <a:pt x="2625072" y="2055664"/>
                  </a:lnTo>
                  <a:lnTo>
                    <a:pt x="2633963" y="2068051"/>
                  </a:lnTo>
                  <a:lnTo>
                    <a:pt x="2642854" y="2082026"/>
                  </a:lnTo>
                  <a:lnTo>
                    <a:pt x="2651427" y="2096318"/>
                  </a:lnTo>
                  <a:lnTo>
                    <a:pt x="2660318" y="2111564"/>
                  </a:lnTo>
                  <a:lnTo>
                    <a:pt x="2668892" y="2128080"/>
                  </a:lnTo>
                  <a:lnTo>
                    <a:pt x="2677465" y="2145231"/>
                  </a:lnTo>
                  <a:lnTo>
                    <a:pt x="2686039" y="2163335"/>
                  </a:lnTo>
                  <a:lnTo>
                    <a:pt x="2694612" y="2182709"/>
                  </a:lnTo>
                  <a:lnTo>
                    <a:pt x="2702868" y="2203037"/>
                  </a:lnTo>
                  <a:lnTo>
                    <a:pt x="2710489" y="2224317"/>
                  </a:lnTo>
                  <a:lnTo>
                    <a:pt x="2718428" y="2246867"/>
                  </a:lnTo>
                  <a:lnTo>
                    <a:pt x="2725731" y="2271006"/>
                  </a:lnTo>
                  <a:lnTo>
                    <a:pt x="2733034" y="2296097"/>
                  </a:lnTo>
                  <a:lnTo>
                    <a:pt x="2740020" y="2322459"/>
                  </a:lnTo>
                  <a:lnTo>
                    <a:pt x="2746371" y="2350409"/>
                  </a:lnTo>
                  <a:lnTo>
                    <a:pt x="2752721" y="2379630"/>
                  </a:lnTo>
                  <a:lnTo>
                    <a:pt x="2758437" y="2410121"/>
                  </a:lnTo>
                  <a:lnTo>
                    <a:pt x="2763835" y="2442200"/>
                  </a:lnTo>
                  <a:lnTo>
                    <a:pt x="2768598" y="2475867"/>
                  </a:lnTo>
                  <a:lnTo>
                    <a:pt x="2773361" y="2510804"/>
                  </a:lnTo>
                  <a:lnTo>
                    <a:pt x="2777172" y="2547647"/>
                  </a:lnTo>
                  <a:lnTo>
                    <a:pt x="2780982" y="2586396"/>
                  </a:lnTo>
                  <a:lnTo>
                    <a:pt x="2780982" y="2586079"/>
                  </a:lnTo>
                  <a:lnTo>
                    <a:pt x="2781617" y="2597830"/>
                  </a:lnTo>
                  <a:lnTo>
                    <a:pt x="2781935" y="2615617"/>
                  </a:lnTo>
                  <a:lnTo>
                    <a:pt x="2783522" y="2668023"/>
                  </a:lnTo>
                  <a:lnTo>
                    <a:pt x="2784158" y="2740439"/>
                  </a:lnTo>
                  <a:lnTo>
                    <a:pt x="2785428" y="2828418"/>
                  </a:lnTo>
                  <a:lnTo>
                    <a:pt x="2787650" y="3030738"/>
                  </a:lnTo>
                  <a:lnTo>
                    <a:pt x="2789238" y="3238775"/>
                  </a:lnTo>
                  <a:lnTo>
                    <a:pt x="2789238" y="3241633"/>
                  </a:lnTo>
                  <a:lnTo>
                    <a:pt x="2788921" y="3244174"/>
                  </a:lnTo>
                  <a:lnTo>
                    <a:pt x="2788286" y="3247033"/>
                  </a:lnTo>
                  <a:lnTo>
                    <a:pt x="2787650" y="3249891"/>
                  </a:lnTo>
                  <a:lnTo>
                    <a:pt x="2786380" y="3252114"/>
                  </a:lnTo>
                  <a:lnTo>
                    <a:pt x="2784793" y="3254655"/>
                  </a:lnTo>
                  <a:lnTo>
                    <a:pt x="2783522" y="3256879"/>
                  </a:lnTo>
                  <a:lnTo>
                    <a:pt x="2781935" y="3259102"/>
                  </a:lnTo>
                  <a:lnTo>
                    <a:pt x="2780030" y="3261008"/>
                  </a:lnTo>
                  <a:lnTo>
                    <a:pt x="2777807" y="3262913"/>
                  </a:lnTo>
                  <a:lnTo>
                    <a:pt x="2775584" y="3264501"/>
                  </a:lnTo>
                  <a:lnTo>
                    <a:pt x="2773361" y="3265772"/>
                  </a:lnTo>
                  <a:lnTo>
                    <a:pt x="2770821" y="3267360"/>
                  </a:lnTo>
                  <a:lnTo>
                    <a:pt x="2768281" y="3267995"/>
                  </a:lnTo>
                  <a:lnTo>
                    <a:pt x="2765740" y="3268948"/>
                  </a:lnTo>
                  <a:lnTo>
                    <a:pt x="2762565" y="3269583"/>
                  </a:lnTo>
                  <a:lnTo>
                    <a:pt x="2730176" y="3274030"/>
                  </a:lnTo>
                  <a:lnTo>
                    <a:pt x="2693660" y="3278476"/>
                  </a:lnTo>
                  <a:lnTo>
                    <a:pt x="2609830" y="3288322"/>
                  </a:lnTo>
                  <a:lnTo>
                    <a:pt x="2519332" y="3298486"/>
                  </a:lnTo>
                  <a:lnTo>
                    <a:pt x="2428199" y="3308650"/>
                  </a:lnTo>
                  <a:lnTo>
                    <a:pt x="2275465" y="3324530"/>
                  </a:lnTo>
                  <a:lnTo>
                    <a:pt x="2208782" y="3331200"/>
                  </a:lnTo>
                  <a:lnTo>
                    <a:pt x="2162422" y="3334376"/>
                  </a:lnTo>
                  <a:lnTo>
                    <a:pt x="2115109" y="3337235"/>
                  </a:lnTo>
                  <a:lnTo>
                    <a:pt x="2066843" y="3340093"/>
                  </a:lnTo>
                  <a:lnTo>
                    <a:pt x="2017308" y="3342634"/>
                  </a:lnTo>
                  <a:lnTo>
                    <a:pt x="1967137" y="3344858"/>
                  </a:lnTo>
                  <a:lnTo>
                    <a:pt x="1915696" y="3347081"/>
                  </a:lnTo>
                  <a:lnTo>
                    <a:pt x="1812497" y="3350575"/>
                  </a:lnTo>
                  <a:lnTo>
                    <a:pt x="1708027" y="3353433"/>
                  </a:lnTo>
                  <a:lnTo>
                    <a:pt x="1603875" y="3355657"/>
                  </a:lnTo>
                  <a:lnTo>
                    <a:pt x="1500359" y="3356927"/>
                  </a:lnTo>
                  <a:lnTo>
                    <a:pt x="1399382" y="3357562"/>
                  </a:lnTo>
                  <a:lnTo>
                    <a:pt x="1397159" y="3357245"/>
                  </a:lnTo>
                  <a:lnTo>
                    <a:pt x="1394619" y="3356292"/>
                  </a:lnTo>
                  <a:lnTo>
                    <a:pt x="1392396" y="3357245"/>
                  </a:lnTo>
                  <a:lnTo>
                    <a:pt x="1389856" y="3357562"/>
                  </a:lnTo>
                  <a:lnTo>
                    <a:pt x="1287609" y="3356927"/>
                  </a:lnTo>
                  <a:lnTo>
                    <a:pt x="1180917" y="3355657"/>
                  </a:lnTo>
                  <a:lnTo>
                    <a:pt x="1071367" y="3353433"/>
                  </a:lnTo>
                  <a:lnTo>
                    <a:pt x="961182" y="3350575"/>
                  </a:lnTo>
                  <a:lnTo>
                    <a:pt x="851950" y="3347081"/>
                  </a:lnTo>
                  <a:lnTo>
                    <a:pt x="798604" y="3344858"/>
                  </a:lnTo>
                  <a:lnTo>
                    <a:pt x="745893" y="3342634"/>
                  </a:lnTo>
                  <a:lnTo>
                    <a:pt x="694452" y="3340093"/>
                  </a:lnTo>
                  <a:lnTo>
                    <a:pt x="644281" y="3337235"/>
                  </a:lnTo>
                  <a:lnTo>
                    <a:pt x="596016" y="3334376"/>
                  </a:lnTo>
                  <a:lnTo>
                    <a:pt x="549973" y="3331200"/>
                  </a:lnTo>
                  <a:lnTo>
                    <a:pt x="488371" y="3324530"/>
                  </a:lnTo>
                  <a:lnTo>
                    <a:pt x="346432" y="3308650"/>
                  </a:lnTo>
                  <a:lnTo>
                    <a:pt x="261332" y="3298804"/>
                  </a:lnTo>
                  <a:lnTo>
                    <a:pt x="175280" y="3288322"/>
                  </a:lnTo>
                  <a:lnTo>
                    <a:pt x="95261" y="3278476"/>
                  </a:lnTo>
                  <a:lnTo>
                    <a:pt x="26356" y="3269583"/>
                  </a:lnTo>
                  <a:lnTo>
                    <a:pt x="23815" y="3268948"/>
                  </a:lnTo>
                  <a:lnTo>
                    <a:pt x="20957" y="3267995"/>
                  </a:lnTo>
                  <a:lnTo>
                    <a:pt x="18100" y="3267360"/>
                  </a:lnTo>
                  <a:lnTo>
                    <a:pt x="15877" y="3265772"/>
                  </a:lnTo>
                  <a:lnTo>
                    <a:pt x="13337" y="3264501"/>
                  </a:lnTo>
                  <a:lnTo>
                    <a:pt x="11114" y="3262913"/>
                  </a:lnTo>
                  <a:lnTo>
                    <a:pt x="9209" y="3261008"/>
                  </a:lnTo>
                  <a:lnTo>
                    <a:pt x="7621" y="3259102"/>
                  </a:lnTo>
                  <a:lnTo>
                    <a:pt x="5716" y="3256879"/>
                  </a:lnTo>
                  <a:lnTo>
                    <a:pt x="4128" y="3254655"/>
                  </a:lnTo>
                  <a:lnTo>
                    <a:pt x="3175" y="3252114"/>
                  </a:lnTo>
                  <a:lnTo>
                    <a:pt x="1905" y="3249891"/>
                  </a:lnTo>
                  <a:lnTo>
                    <a:pt x="635" y="3247033"/>
                  </a:lnTo>
                  <a:lnTo>
                    <a:pt x="318" y="3244174"/>
                  </a:lnTo>
                  <a:lnTo>
                    <a:pt x="0" y="3241633"/>
                  </a:lnTo>
                  <a:lnTo>
                    <a:pt x="0" y="3238775"/>
                  </a:lnTo>
                  <a:lnTo>
                    <a:pt x="3493" y="2876378"/>
                  </a:lnTo>
                  <a:lnTo>
                    <a:pt x="5398" y="2720747"/>
                  </a:lnTo>
                  <a:lnTo>
                    <a:pt x="6033" y="2660718"/>
                  </a:lnTo>
                  <a:lnTo>
                    <a:pt x="6986" y="2615617"/>
                  </a:lnTo>
                  <a:lnTo>
                    <a:pt x="7938" y="2597830"/>
                  </a:lnTo>
                  <a:lnTo>
                    <a:pt x="8256" y="2586396"/>
                  </a:lnTo>
                  <a:lnTo>
                    <a:pt x="12066" y="2547647"/>
                  </a:lnTo>
                  <a:lnTo>
                    <a:pt x="15877" y="2510804"/>
                  </a:lnTo>
                  <a:lnTo>
                    <a:pt x="20640" y="2475867"/>
                  </a:lnTo>
                  <a:lnTo>
                    <a:pt x="25403" y="2442200"/>
                  </a:lnTo>
                  <a:lnTo>
                    <a:pt x="30801" y="2410121"/>
                  </a:lnTo>
                  <a:lnTo>
                    <a:pt x="36517" y="2379630"/>
                  </a:lnTo>
                  <a:lnTo>
                    <a:pt x="42867" y="2350409"/>
                  </a:lnTo>
                  <a:lnTo>
                    <a:pt x="49536" y="2322459"/>
                  </a:lnTo>
                  <a:lnTo>
                    <a:pt x="56204" y="2296097"/>
                  </a:lnTo>
                  <a:lnTo>
                    <a:pt x="63507" y="2271006"/>
                  </a:lnTo>
                  <a:lnTo>
                    <a:pt x="71128" y="2246867"/>
                  </a:lnTo>
                  <a:lnTo>
                    <a:pt x="78431" y="2224317"/>
                  </a:lnTo>
                  <a:lnTo>
                    <a:pt x="86687" y="2203037"/>
                  </a:lnTo>
                  <a:lnTo>
                    <a:pt x="94943" y="2182709"/>
                  </a:lnTo>
                  <a:lnTo>
                    <a:pt x="102882" y="2163335"/>
                  </a:lnTo>
                  <a:lnTo>
                    <a:pt x="111455" y="2145231"/>
                  </a:lnTo>
                  <a:lnTo>
                    <a:pt x="120029" y="2128080"/>
                  </a:lnTo>
                  <a:lnTo>
                    <a:pt x="128602" y="2111564"/>
                  </a:lnTo>
                  <a:lnTo>
                    <a:pt x="137493" y="2096318"/>
                  </a:lnTo>
                  <a:lnTo>
                    <a:pt x="146384" y="2082026"/>
                  </a:lnTo>
                  <a:lnTo>
                    <a:pt x="154958" y="2068051"/>
                  </a:lnTo>
                  <a:lnTo>
                    <a:pt x="163849" y="2055664"/>
                  </a:lnTo>
                  <a:lnTo>
                    <a:pt x="172740" y="2043595"/>
                  </a:lnTo>
                  <a:lnTo>
                    <a:pt x="181313" y="2032478"/>
                  </a:lnTo>
                  <a:lnTo>
                    <a:pt x="189887" y="2021679"/>
                  </a:lnTo>
                  <a:lnTo>
                    <a:pt x="198143" y="2012151"/>
                  </a:lnTo>
                  <a:lnTo>
                    <a:pt x="206399" y="2002940"/>
                  </a:lnTo>
                  <a:lnTo>
                    <a:pt x="214019" y="1994365"/>
                  </a:lnTo>
                  <a:lnTo>
                    <a:pt x="228944" y="1978484"/>
                  </a:lnTo>
                  <a:lnTo>
                    <a:pt x="242280" y="1964826"/>
                  </a:lnTo>
                  <a:lnTo>
                    <a:pt x="249266" y="1959427"/>
                  </a:lnTo>
                  <a:lnTo>
                    <a:pt x="284512" y="1940370"/>
                  </a:lnTo>
                  <a:lnTo>
                    <a:pt x="320077" y="1922584"/>
                  </a:lnTo>
                  <a:lnTo>
                    <a:pt x="355323" y="1905115"/>
                  </a:lnTo>
                  <a:lnTo>
                    <a:pt x="390570" y="1888282"/>
                  </a:lnTo>
                  <a:lnTo>
                    <a:pt x="426134" y="1872401"/>
                  </a:lnTo>
                  <a:lnTo>
                    <a:pt x="462015" y="1857155"/>
                  </a:lnTo>
                  <a:lnTo>
                    <a:pt x="498214" y="1841910"/>
                  </a:lnTo>
                  <a:lnTo>
                    <a:pt x="534731" y="1826982"/>
                  </a:lnTo>
                  <a:lnTo>
                    <a:pt x="571565" y="1812372"/>
                  </a:lnTo>
                  <a:lnTo>
                    <a:pt x="609035" y="1798079"/>
                  </a:lnTo>
                  <a:lnTo>
                    <a:pt x="685561" y="1768859"/>
                  </a:lnTo>
                  <a:lnTo>
                    <a:pt x="764310" y="1739321"/>
                  </a:lnTo>
                  <a:lnTo>
                    <a:pt x="846234" y="1708512"/>
                  </a:lnTo>
                  <a:lnTo>
                    <a:pt x="847504" y="1708512"/>
                  </a:lnTo>
                  <a:lnTo>
                    <a:pt x="848774" y="1708195"/>
                  </a:lnTo>
                  <a:lnTo>
                    <a:pt x="980869" y="1593218"/>
                  </a:lnTo>
                  <a:lnTo>
                    <a:pt x="984045" y="1590360"/>
                  </a:lnTo>
                  <a:lnTo>
                    <a:pt x="987220" y="1588137"/>
                  </a:lnTo>
                  <a:lnTo>
                    <a:pt x="990713" y="1585913"/>
                  </a:lnTo>
                  <a:lnTo>
                    <a:pt x="994206" y="1584325"/>
                  </a:lnTo>
                  <a:lnTo>
                    <a:pt x="998334" y="1583690"/>
                  </a:lnTo>
                  <a:lnTo>
                    <a:pt x="1002462" y="1582737"/>
                  </a:lnTo>
                  <a:close/>
                  <a:moveTo>
                    <a:pt x="1401605" y="0"/>
                  </a:moveTo>
                  <a:lnTo>
                    <a:pt x="1417801" y="317"/>
                  </a:lnTo>
                  <a:lnTo>
                    <a:pt x="1433680" y="952"/>
                  </a:lnTo>
                  <a:lnTo>
                    <a:pt x="1449241" y="2222"/>
                  </a:lnTo>
                  <a:lnTo>
                    <a:pt x="1464802" y="3492"/>
                  </a:lnTo>
                  <a:lnTo>
                    <a:pt x="1480046" y="5396"/>
                  </a:lnTo>
                  <a:lnTo>
                    <a:pt x="1495289" y="7618"/>
                  </a:lnTo>
                  <a:lnTo>
                    <a:pt x="1510215" y="10158"/>
                  </a:lnTo>
                  <a:lnTo>
                    <a:pt x="1525141" y="13332"/>
                  </a:lnTo>
                  <a:lnTo>
                    <a:pt x="1540067" y="17142"/>
                  </a:lnTo>
                  <a:lnTo>
                    <a:pt x="1554358" y="20633"/>
                  </a:lnTo>
                  <a:lnTo>
                    <a:pt x="1568649" y="25077"/>
                  </a:lnTo>
                  <a:lnTo>
                    <a:pt x="1582622" y="29522"/>
                  </a:lnTo>
                  <a:lnTo>
                    <a:pt x="1596278" y="34918"/>
                  </a:lnTo>
                  <a:lnTo>
                    <a:pt x="1610251" y="39997"/>
                  </a:lnTo>
                  <a:lnTo>
                    <a:pt x="1623589" y="46028"/>
                  </a:lnTo>
                  <a:lnTo>
                    <a:pt x="1636927" y="52060"/>
                  </a:lnTo>
                  <a:lnTo>
                    <a:pt x="1649948" y="58726"/>
                  </a:lnTo>
                  <a:lnTo>
                    <a:pt x="1662651" y="65392"/>
                  </a:lnTo>
                  <a:lnTo>
                    <a:pt x="1675354" y="72376"/>
                  </a:lnTo>
                  <a:lnTo>
                    <a:pt x="1687739" y="79677"/>
                  </a:lnTo>
                  <a:lnTo>
                    <a:pt x="1700124" y="87613"/>
                  </a:lnTo>
                  <a:lnTo>
                    <a:pt x="1711875" y="95866"/>
                  </a:lnTo>
                  <a:lnTo>
                    <a:pt x="1723942" y="104437"/>
                  </a:lnTo>
                  <a:lnTo>
                    <a:pt x="1735375" y="113325"/>
                  </a:lnTo>
                  <a:lnTo>
                    <a:pt x="1746490" y="122213"/>
                  </a:lnTo>
                  <a:lnTo>
                    <a:pt x="1757605" y="131737"/>
                  </a:lnTo>
                  <a:lnTo>
                    <a:pt x="1768720" y="141577"/>
                  </a:lnTo>
                  <a:lnTo>
                    <a:pt x="1779200" y="151418"/>
                  </a:lnTo>
                  <a:lnTo>
                    <a:pt x="1789680" y="161893"/>
                  </a:lnTo>
                  <a:lnTo>
                    <a:pt x="1800160" y="172369"/>
                  </a:lnTo>
                  <a:lnTo>
                    <a:pt x="1810005" y="183162"/>
                  </a:lnTo>
                  <a:lnTo>
                    <a:pt x="1819850" y="194272"/>
                  </a:lnTo>
                  <a:lnTo>
                    <a:pt x="1829059" y="205700"/>
                  </a:lnTo>
                  <a:lnTo>
                    <a:pt x="1838269" y="217445"/>
                  </a:lnTo>
                  <a:lnTo>
                    <a:pt x="1847479" y="229507"/>
                  </a:lnTo>
                  <a:lnTo>
                    <a:pt x="1856053" y="241570"/>
                  </a:lnTo>
                  <a:lnTo>
                    <a:pt x="1864628" y="253950"/>
                  </a:lnTo>
                  <a:lnTo>
                    <a:pt x="1872884" y="266965"/>
                  </a:lnTo>
                  <a:lnTo>
                    <a:pt x="1881141" y="279980"/>
                  </a:lnTo>
                  <a:lnTo>
                    <a:pt x="1888763" y="292995"/>
                  </a:lnTo>
                  <a:lnTo>
                    <a:pt x="1896385" y="306327"/>
                  </a:lnTo>
                  <a:lnTo>
                    <a:pt x="1903372" y="319977"/>
                  </a:lnTo>
                  <a:lnTo>
                    <a:pt x="1910358" y="334262"/>
                  </a:lnTo>
                  <a:lnTo>
                    <a:pt x="1917027" y="347912"/>
                  </a:lnTo>
                  <a:lnTo>
                    <a:pt x="1923696" y="362514"/>
                  </a:lnTo>
                  <a:lnTo>
                    <a:pt x="1929730" y="376799"/>
                  </a:lnTo>
                  <a:lnTo>
                    <a:pt x="1935764" y="391718"/>
                  </a:lnTo>
                  <a:lnTo>
                    <a:pt x="1941163" y="406638"/>
                  </a:lnTo>
                  <a:lnTo>
                    <a:pt x="1946879" y="421875"/>
                  </a:lnTo>
                  <a:lnTo>
                    <a:pt x="1951960" y="437112"/>
                  </a:lnTo>
                  <a:lnTo>
                    <a:pt x="1956406" y="452666"/>
                  </a:lnTo>
                  <a:lnTo>
                    <a:pt x="1961488" y="468221"/>
                  </a:lnTo>
                  <a:lnTo>
                    <a:pt x="1965298" y="484410"/>
                  </a:lnTo>
                  <a:lnTo>
                    <a:pt x="1969427" y="500282"/>
                  </a:lnTo>
                  <a:lnTo>
                    <a:pt x="1973238" y="516154"/>
                  </a:lnTo>
                  <a:lnTo>
                    <a:pt x="1976731" y="532661"/>
                  </a:lnTo>
                  <a:lnTo>
                    <a:pt x="1979589" y="549167"/>
                  </a:lnTo>
                  <a:lnTo>
                    <a:pt x="1982447" y="565992"/>
                  </a:lnTo>
                  <a:lnTo>
                    <a:pt x="1984670" y="582816"/>
                  </a:lnTo>
                  <a:lnTo>
                    <a:pt x="1986893" y="599323"/>
                  </a:lnTo>
                  <a:lnTo>
                    <a:pt x="1989116" y="616464"/>
                  </a:lnTo>
                  <a:lnTo>
                    <a:pt x="1990704" y="633923"/>
                  </a:lnTo>
                  <a:lnTo>
                    <a:pt x="1991657" y="651065"/>
                  </a:lnTo>
                  <a:lnTo>
                    <a:pt x="1992927" y="668524"/>
                  </a:lnTo>
                  <a:lnTo>
                    <a:pt x="2001184" y="672016"/>
                  </a:lnTo>
                  <a:lnTo>
                    <a:pt x="2009124" y="675190"/>
                  </a:lnTo>
                  <a:lnTo>
                    <a:pt x="2016745" y="679317"/>
                  </a:lnTo>
                  <a:lnTo>
                    <a:pt x="2024050" y="684078"/>
                  </a:lnTo>
                  <a:lnTo>
                    <a:pt x="2030719" y="688840"/>
                  </a:lnTo>
                  <a:lnTo>
                    <a:pt x="2037070" y="694554"/>
                  </a:lnTo>
                  <a:lnTo>
                    <a:pt x="2043422" y="700903"/>
                  </a:lnTo>
                  <a:lnTo>
                    <a:pt x="2049138" y="707251"/>
                  </a:lnTo>
                  <a:lnTo>
                    <a:pt x="2054219" y="714552"/>
                  </a:lnTo>
                  <a:lnTo>
                    <a:pt x="2058983" y="722171"/>
                  </a:lnTo>
                  <a:lnTo>
                    <a:pt x="2063111" y="730742"/>
                  </a:lnTo>
                  <a:lnTo>
                    <a:pt x="2066922" y="739630"/>
                  </a:lnTo>
                  <a:lnTo>
                    <a:pt x="2070098" y="748836"/>
                  </a:lnTo>
                  <a:lnTo>
                    <a:pt x="2072956" y="758676"/>
                  </a:lnTo>
                  <a:lnTo>
                    <a:pt x="2075179" y="769469"/>
                  </a:lnTo>
                  <a:lnTo>
                    <a:pt x="2076767" y="781214"/>
                  </a:lnTo>
                  <a:lnTo>
                    <a:pt x="2077719" y="790420"/>
                  </a:lnTo>
                  <a:lnTo>
                    <a:pt x="2078037" y="799626"/>
                  </a:lnTo>
                  <a:lnTo>
                    <a:pt x="2078037" y="808831"/>
                  </a:lnTo>
                  <a:lnTo>
                    <a:pt x="2078037" y="818672"/>
                  </a:lnTo>
                  <a:lnTo>
                    <a:pt x="2077402" y="828195"/>
                  </a:lnTo>
                  <a:lnTo>
                    <a:pt x="2076449" y="838353"/>
                  </a:lnTo>
                  <a:lnTo>
                    <a:pt x="2075179" y="847876"/>
                  </a:lnTo>
                  <a:lnTo>
                    <a:pt x="2073591" y="858034"/>
                  </a:lnTo>
                  <a:lnTo>
                    <a:pt x="2071686" y="867558"/>
                  </a:lnTo>
                  <a:lnTo>
                    <a:pt x="2069463" y="877716"/>
                  </a:lnTo>
                  <a:lnTo>
                    <a:pt x="2066922" y="887239"/>
                  </a:lnTo>
                  <a:lnTo>
                    <a:pt x="2064381" y="897079"/>
                  </a:lnTo>
                  <a:lnTo>
                    <a:pt x="2061206" y="906602"/>
                  </a:lnTo>
                  <a:lnTo>
                    <a:pt x="2057712" y="916443"/>
                  </a:lnTo>
                  <a:lnTo>
                    <a:pt x="2054219" y="925966"/>
                  </a:lnTo>
                  <a:lnTo>
                    <a:pt x="2050091" y="935172"/>
                  </a:lnTo>
                  <a:lnTo>
                    <a:pt x="2045645" y="944060"/>
                  </a:lnTo>
                  <a:lnTo>
                    <a:pt x="2041199" y="952948"/>
                  </a:lnTo>
                  <a:lnTo>
                    <a:pt x="2036435" y="962154"/>
                  </a:lnTo>
                  <a:lnTo>
                    <a:pt x="2031671" y="970090"/>
                  </a:lnTo>
                  <a:lnTo>
                    <a:pt x="2026273" y="978343"/>
                  </a:lnTo>
                  <a:lnTo>
                    <a:pt x="2020874" y="986597"/>
                  </a:lnTo>
                  <a:lnTo>
                    <a:pt x="2014840" y="993898"/>
                  </a:lnTo>
                  <a:lnTo>
                    <a:pt x="2008806" y="1001516"/>
                  </a:lnTo>
                  <a:lnTo>
                    <a:pt x="2002455" y="1008182"/>
                  </a:lnTo>
                  <a:lnTo>
                    <a:pt x="1996421" y="1014849"/>
                  </a:lnTo>
                  <a:lnTo>
                    <a:pt x="1989434" y="1020563"/>
                  </a:lnTo>
                  <a:lnTo>
                    <a:pt x="1982765" y="1026276"/>
                  </a:lnTo>
                  <a:lnTo>
                    <a:pt x="1975778" y="1031355"/>
                  </a:lnTo>
                  <a:lnTo>
                    <a:pt x="1968474" y="1036434"/>
                  </a:lnTo>
                  <a:lnTo>
                    <a:pt x="1960852" y="1040244"/>
                  </a:lnTo>
                  <a:lnTo>
                    <a:pt x="1953231" y="1044053"/>
                  </a:lnTo>
                  <a:lnTo>
                    <a:pt x="1945609" y="1072622"/>
                  </a:lnTo>
                  <a:lnTo>
                    <a:pt x="1937987" y="1100557"/>
                  </a:lnTo>
                  <a:lnTo>
                    <a:pt x="1929095" y="1128491"/>
                  </a:lnTo>
                  <a:lnTo>
                    <a:pt x="1919568" y="1155791"/>
                  </a:lnTo>
                  <a:lnTo>
                    <a:pt x="1910041" y="1183408"/>
                  </a:lnTo>
                  <a:lnTo>
                    <a:pt x="1899243" y="1210073"/>
                  </a:lnTo>
                  <a:lnTo>
                    <a:pt x="1888128" y="1236420"/>
                  </a:lnTo>
                  <a:lnTo>
                    <a:pt x="1876695" y="1262133"/>
                  </a:lnTo>
                  <a:lnTo>
                    <a:pt x="1863992" y="1287845"/>
                  </a:lnTo>
                  <a:lnTo>
                    <a:pt x="1850972" y="1312288"/>
                  </a:lnTo>
                  <a:lnTo>
                    <a:pt x="1837316" y="1336731"/>
                  </a:lnTo>
                  <a:lnTo>
                    <a:pt x="1830012" y="1348793"/>
                  </a:lnTo>
                  <a:lnTo>
                    <a:pt x="1823025" y="1360221"/>
                  </a:lnTo>
                  <a:lnTo>
                    <a:pt x="1815721" y="1371649"/>
                  </a:lnTo>
                  <a:lnTo>
                    <a:pt x="1808099" y="1382759"/>
                  </a:lnTo>
                  <a:lnTo>
                    <a:pt x="1800478" y="1394187"/>
                  </a:lnTo>
                  <a:lnTo>
                    <a:pt x="1792538" y="1405297"/>
                  </a:lnTo>
                  <a:lnTo>
                    <a:pt x="1784599" y="1416090"/>
                  </a:lnTo>
                  <a:lnTo>
                    <a:pt x="1776342" y="1426248"/>
                  </a:lnTo>
                  <a:lnTo>
                    <a:pt x="1768085" y="1436724"/>
                  </a:lnTo>
                  <a:lnTo>
                    <a:pt x="1759511" y="1446882"/>
                  </a:lnTo>
                  <a:lnTo>
                    <a:pt x="1750619" y="1456722"/>
                  </a:lnTo>
                  <a:lnTo>
                    <a:pt x="1742044" y="1466563"/>
                  </a:lnTo>
                  <a:lnTo>
                    <a:pt x="1733152" y="1475769"/>
                  </a:lnTo>
                  <a:lnTo>
                    <a:pt x="1723942" y="1484974"/>
                  </a:lnTo>
                  <a:lnTo>
                    <a:pt x="1714733" y="1493862"/>
                  </a:lnTo>
                  <a:lnTo>
                    <a:pt x="1704888" y="1502433"/>
                  </a:lnTo>
                  <a:lnTo>
                    <a:pt x="1695361" y="1511004"/>
                  </a:lnTo>
                  <a:lnTo>
                    <a:pt x="1685516" y="1519258"/>
                  </a:lnTo>
                  <a:lnTo>
                    <a:pt x="1675671" y="1526876"/>
                  </a:lnTo>
                  <a:lnTo>
                    <a:pt x="1665509" y="1534812"/>
                  </a:lnTo>
                  <a:lnTo>
                    <a:pt x="1655029" y="1542113"/>
                  </a:lnTo>
                  <a:lnTo>
                    <a:pt x="1644867" y="1549414"/>
                  </a:lnTo>
                  <a:lnTo>
                    <a:pt x="1634387" y="1556080"/>
                  </a:lnTo>
                  <a:lnTo>
                    <a:pt x="1623589" y="1562746"/>
                  </a:lnTo>
                  <a:lnTo>
                    <a:pt x="1612474" y="1568778"/>
                  </a:lnTo>
                  <a:lnTo>
                    <a:pt x="1601677" y="1574492"/>
                  </a:lnTo>
                  <a:lnTo>
                    <a:pt x="1590244" y="1580206"/>
                  </a:lnTo>
                  <a:lnTo>
                    <a:pt x="1578811" y="1585285"/>
                  </a:lnTo>
                  <a:lnTo>
                    <a:pt x="1567061" y="1590047"/>
                  </a:lnTo>
                  <a:lnTo>
                    <a:pt x="1555628" y="1595126"/>
                  </a:lnTo>
                  <a:lnTo>
                    <a:pt x="1543561" y="1598935"/>
                  </a:lnTo>
                  <a:lnTo>
                    <a:pt x="1531493" y="1603061"/>
                  </a:lnTo>
                  <a:lnTo>
                    <a:pt x="1519107" y="1606553"/>
                  </a:lnTo>
                  <a:lnTo>
                    <a:pt x="1506722" y="1609728"/>
                  </a:lnTo>
                  <a:lnTo>
                    <a:pt x="1494337" y="1612902"/>
                  </a:lnTo>
                  <a:lnTo>
                    <a:pt x="1481634" y="1615442"/>
                  </a:lnTo>
                  <a:lnTo>
                    <a:pt x="1468613" y="1617346"/>
                  </a:lnTo>
                  <a:lnTo>
                    <a:pt x="1455593" y="1619251"/>
                  </a:lnTo>
                  <a:lnTo>
                    <a:pt x="1442255" y="1620521"/>
                  </a:lnTo>
                  <a:lnTo>
                    <a:pt x="1428916" y="1621473"/>
                  </a:lnTo>
                  <a:lnTo>
                    <a:pt x="1415578" y="1622108"/>
                  </a:lnTo>
                  <a:lnTo>
                    <a:pt x="1401605" y="1622425"/>
                  </a:lnTo>
                  <a:lnTo>
                    <a:pt x="1387949" y="1622108"/>
                  </a:lnTo>
                  <a:lnTo>
                    <a:pt x="1374611" y="1621473"/>
                  </a:lnTo>
                  <a:lnTo>
                    <a:pt x="1361273" y="1620521"/>
                  </a:lnTo>
                  <a:lnTo>
                    <a:pt x="1348253" y="1619251"/>
                  </a:lnTo>
                  <a:lnTo>
                    <a:pt x="1335232" y="1617664"/>
                  </a:lnTo>
                  <a:lnTo>
                    <a:pt x="1322212" y="1615442"/>
                  </a:lnTo>
                  <a:lnTo>
                    <a:pt x="1309509" y="1612902"/>
                  </a:lnTo>
                  <a:lnTo>
                    <a:pt x="1296806" y="1610363"/>
                  </a:lnTo>
                  <a:lnTo>
                    <a:pt x="1284738" y="1606871"/>
                  </a:lnTo>
                  <a:lnTo>
                    <a:pt x="1272353" y="1603061"/>
                  </a:lnTo>
                  <a:lnTo>
                    <a:pt x="1260602" y="1599570"/>
                  </a:lnTo>
                  <a:lnTo>
                    <a:pt x="1248535" y="1595443"/>
                  </a:lnTo>
                  <a:lnTo>
                    <a:pt x="1237102" y="1590681"/>
                  </a:lnTo>
                  <a:lnTo>
                    <a:pt x="1225669" y="1585602"/>
                  </a:lnTo>
                  <a:lnTo>
                    <a:pt x="1213919" y="1580523"/>
                  </a:lnTo>
                  <a:lnTo>
                    <a:pt x="1202804" y="1574809"/>
                  </a:lnTo>
                  <a:lnTo>
                    <a:pt x="1191689" y="1569413"/>
                  </a:lnTo>
                  <a:lnTo>
                    <a:pt x="1180891" y="1563064"/>
                  </a:lnTo>
                  <a:lnTo>
                    <a:pt x="1170094" y="1556715"/>
                  </a:lnTo>
                  <a:lnTo>
                    <a:pt x="1159932" y="1550049"/>
                  </a:lnTo>
                  <a:lnTo>
                    <a:pt x="1149452" y="1543065"/>
                  </a:lnTo>
                  <a:lnTo>
                    <a:pt x="1138972" y="1535447"/>
                  </a:lnTo>
                  <a:lnTo>
                    <a:pt x="1128809" y="1528146"/>
                  </a:lnTo>
                  <a:lnTo>
                    <a:pt x="1118965" y="1520210"/>
                  </a:lnTo>
                  <a:lnTo>
                    <a:pt x="1109120" y="1512274"/>
                  </a:lnTo>
                  <a:lnTo>
                    <a:pt x="1099593" y="1504020"/>
                  </a:lnTo>
                  <a:lnTo>
                    <a:pt x="1090383" y="1495450"/>
                  </a:lnTo>
                  <a:lnTo>
                    <a:pt x="1080856" y="1486561"/>
                  </a:lnTo>
                  <a:lnTo>
                    <a:pt x="1071646" y="1477356"/>
                  </a:lnTo>
                  <a:lnTo>
                    <a:pt x="1062754" y="1467833"/>
                  </a:lnTo>
                  <a:lnTo>
                    <a:pt x="1053862" y="1458309"/>
                  </a:lnTo>
                  <a:lnTo>
                    <a:pt x="1045287" y="1448786"/>
                  </a:lnTo>
                  <a:lnTo>
                    <a:pt x="1036713" y="1438628"/>
                  </a:lnTo>
                  <a:lnTo>
                    <a:pt x="1028456" y="1428153"/>
                  </a:lnTo>
                  <a:lnTo>
                    <a:pt x="1020517" y="1417677"/>
                  </a:lnTo>
                  <a:lnTo>
                    <a:pt x="1012260" y="1407519"/>
                  </a:lnTo>
                  <a:lnTo>
                    <a:pt x="1004320" y="1396409"/>
                  </a:lnTo>
                  <a:lnTo>
                    <a:pt x="996699" y="1385616"/>
                  </a:lnTo>
                  <a:lnTo>
                    <a:pt x="989077" y="1374506"/>
                  </a:lnTo>
                  <a:lnTo>
                    <a:pt x="981773" y="1362761"/>
                  </a:lnTo>
                  <a:lnTo>
                    <a:pt x="974786" y="1351333"/>
                  </a:lnTo>
                  <a:lnTo>
                    <a:pt x="967799" y="1339588"/>
                  </a:lnTo>
                  <a:lnTo>
                    <a:pt x="953826" y="1315145"/>
                  </a:lnTo>
                  <a:lnTo>
                    <a:pt x="940806" y="1290702"/>
                  </a:lnTo>
                  <a:lnTo>
                    <a:pt x="928738" y="1265942"/>
                  </a:lnTo>
                  <a:lnTo>
                    <a:pt x="916670" y="1239912"/>
                  </a:lnTo>
                  <a:lnTo>
                    <a:pt x="905555" y="1213882"/>
                  </a:lnTo>
                  <a:lnTo>
                    <a:pt x="894758" y="1187217"/>
                  </a:lnTo>
                  <a:lnTo>
                    <a:pt x="885230" y="1160235"/>
                  </a:lnTo>
                  <a:lnTo>
                    <a:pt x="876021" y="1132936"/>
                  </a:lnTo>
                  <a:lnTo>
                    <a:pt x="866811" y="1105319"/>
                  </a:lnTo>
                  <a:lnTo>
                    <a:pt x="858872" y="1077701"/>
                  </a:lnTo>
                  <a:lnTo>
                    <a:pt x="851250" y="1049449"/>
                  </a:lnTo>
                  <a:lnTo>
                    <a:pt x="842675" y="1046592"/>
                  </a:lnTo>
                  <a:lnTo>
                    <a:pt x="834736" y="1043101"/>
                  </a:lnTo>
                  <a:lnTo>
                    <a:pt x="826479" y="1039291"/>
                  </a:lnTo>
                  <a:lnTo>
                    <a:pt x="818222" y="1034530"/>
                  </a:lnTo>
                  <a:lnTo>
                    <a:pt x="810918" y="1029768"/>
                  </a:lnTo>
                  <a:lnTo>
                    <a:pt x="802979" y="1023737"/>
                  </a:lnTo>
                  <a:lnTo>
                    <a:pt x="795992" y="1017706"/>
                  </a:lnTo>
                  <a:lnTo>
                    <a:pt x="789006" y="1011039"/>
                  </a:lnTo>
                  <a:lnTo>
                    <a:pt x="782336" y="1004056"/>
                  </a:lnTo>
                  <a:lnTo>
                    <a:pt x="775667" y="996437"/>
                  </a:lnTo>
                  <a:lnTo>
                    <a:pt x="769316" y="988501"/>
                  </a:lnTo>
                  <a:lnTo>
                    <a:pt x="763282" y="980248"/>
                  </a:lnTo>
                  <a:lnTo>
                    <a:pt x="757566" y="971677"/>
                  </a:lnTo>
                  <a:lnTo>
                    <a:pt x="752167" y="962789"/>
                  </a:lnTo>
                  <a:lnTo>
                    <a:pt x="747403" y="953583"/>
                  </a:lnTo>
                  <a:lnTo>
                    <a:pt x="742322" y="944060"/>
                  </a:lnTo>
                  <a:lnTo>
                    <a:pt x="737876" y="934537"/>
                  </a:lnTo>
                  <a:lnTo>
                    <a:pt x="733430" y="924379"/>
                  </a:lnTo>
                  <a:lnTo>
                    <a:pt x="729937" y="914538"/>
                  </a:lnTo>
                  <a:lnTo>
                    <a:pt x="726126" y="904380"/>
                  </a:lnTo>
                  <a:lnTo>
                    <a:pt x="722633" y="893905"/>
                  </a:lnTo>
                  <a:lnTo>
                    <a:pt x="720092" y="883747"/>
                  </a:lnTo>
                  <a:lnTo>
                    <a:pt x="717551" y="873271"/>
                  </a:lnTo>
                  <a:lnTo>
                    <a:pt x="715328" y="862796"/>
                  </a:lnTo>
                  <a:lnTo>
                    <a:pt x="713423" y="852320"/>
                  </a:lnTo>
                  <a:lnTo>
                    <a:pt x="712153" y="842162"/>
                  </a:lnTo>
                  <a:lnTo>
                    <a:pt x="710882" y="831687"/>
                  </a:lnTo>
                  <a:lnTo>
                    <a:pt x="710247" y="821212"/>
                  </a:lnTo>
                  <a:lnTo>
                    <a:pt x="709612" y="810736"/>
                  </a:lnTo>
                  <a:lnTo>
                    <a:pt x="709612" y="800896"/>
                  </a:lnTo>
                  <a:lnTo>
                    <a:pt x="710565" y="790738"/>
                  </a:lnTo>
                  <a:lnTo>
                    <a:pt x="711200" y="781214"/>
                  </a:lnTo>
                  <a:lnTo>
                    <a:pt x="713105" y="768517"/>
                  </a:lnTo>
                  <a:lnTo>
                    <a:pt x="715646" y="756454"/>
                  </a:lnTo>
                  <a:lnTo>
                    <a:pt x="718822" y="745344"/>
                  </a:lnTo>
                  <a:lnTo>
                    <a:pt x="722633" y="735186"/>
                  </a:lnTo>
                  <a:lnTo>
                    <a:pt x="727079" y="725663"/>
                  </a:lnTo>
                  <a:lnTo>
                    <a:pt x="732160" y="716775"/>
                  </a:lnTo>
                  <a:lnTo>
                    <a:pt x="737559" y="708521"/>
                  </a:lnTo>
                  <a:lnTo>
                    <a:pt x="743910" y="701220"/>
                  </a:lnTo>
                  <a:lnTo>
                    <a:pt x="750579" y="694236"/>
                  </a:lnTo>
                  <a:lnTo>
                    <a:pt x="757566" y="688205"/>
                  </a:lnTo>
                  <a:lnTo>
                    <a:pt x="765505" y="682809"/>
                  </a:lnTo>
                  <a:lnTo>
                    <a:pt x="773762" y="677412"/>
                  </a:lnTo>
                  <a:lnTo>
                    <a:pt x="782336" y="673286"/>
                  </a:lnTo>
                  <a:lnTo>
                    <a:pt x="791546" y="669159"/>
                  </a:lnTo>
                  <a:lnTo>
                    <a:pt x="800756" y="666302"/>
                  </a:lnTo>
                  <a:lnTo>
                    <a:pt x="810600" y="663762"/>
                  </a:lnTo>
                  <a:lnTo>
                    <a:pt x="811553" y="646303"/>
                  </a:lnTo>
                  <a:lnTo>
                    <a:pt x="813141" y="629162"/>
                  </a:lnTo>
                  <a:lnTo>
                    <a:pt x="814411" y="612020"/>
                  </a:lnTo>
                  <a:lnTo>
                    <a:pt x="816634" y="594878"/>
                  </a:lnTo>
                  <a:lnTo>
                    <a:pt x="819175" y="578372"/>
                  </a:lnTo>
                  <a:lnTo>
                    <a:pt x="821716" y="561547"/>
                  </a:lnTo>
                  <a:lnTo>
                    <a:pt x="824574" y="544723"/>
                  </a:lnTo>
                  <a:lnTo>
                    <a:pt x="827432" y="528534"/>
                  </a:lnTo>
                  <a:lnTo>
                    <a:pt x="830925" y="512662"/>
                  </a:lnTo>
                  <a:lnTo>
                    <a:pt x="834736" y="496155"/>
                  </a:lnTo>
                  <a:lnTo>
                    <a:pt x="838865" y="480283"/>
                  </a:lnTo>
                  <a:lnTo>
                    <a:pt x="843311" y="464729"/>
                  </a:lnTo>
                  <a:lnTo>
                    <a:pt x="847757" y="448857"/>
                  </a:lnTo>
                  <a:lnTo>
                    <a:pt x="852520" y="433937"/>
                  </a:lnTo>
                  <a:lnTo>
                    <a:pt x="857601" y="418700"/>
                  </a:lnTo>
                  <a:lnTo>
                    <a:pt x="863318" y="403463"/>
                  </a:lnTo>
                  <a:lnTo>
                    <a:pt x="868717" y="388544"/>
                  </a:lnTo>
                  <a:lnTo>
                    <a:pt x="874750" y="373942"/>
                  </a:lnTo>
                  <a:lnTo>
                    <a:pt x="881102" y="359340"/>
                  </a:lnTo>
                  <a:lnTo>
                    <a:pt x="887453" y="345372"/>
                  </a:lnTo>
                  <a:lnTo>
                    <a:pt x="894122" y="331405"/>
                  </a:lnTo>
                  <a:lnTo>
                    <a:pt x="901109" y="317438"/>
                  </a:lnTo>
                  <a:lnTo>
                    <a:pt x="908731" y="304105"/>
                  </a:lnTo>
                  <a:lnTo>
                    <a:pt x="916035" y="290773"/>
                  </a:lnTo>
                  <a:lnTo>
                    <a:pt x="923657" y="277441"/>
                  </a:lnTo>
                  <a:lnTo>
                    <a:pt x="931596" y="264743"/>
                  </a:lnTo>
                  <a:lnTo>
                    <a:pt x="940171" y="252046"/>
                  </a:lnTo>
                  <a:lnTo>
                    <a:pt x="948427" y="239348"/>
                  </a:lnTo>
                  <a:lnTo>
                    <a:pt x="957320" y="227603"/>
                  </a:lnTo>
                  <a:lnTo>
                    <a:pt x="966212" y="215858"/>
                  </a:lnTo>
                  <a:lnTo>
                    <a:pt x="975421" y="204112"/>
                  </a:lnTo>
                  <a:lnTo>
                    <a:pt x="985266" y="192685"/>
                  </a:lnTo>
                  <a:lnTo>
                    <a:pt x="994793" y="181574"/>
                  </a:lnTo>
                  <a:lnTo>
                    <a:pt x="1004956" y="170781"/>
                  </a:lnTo>
                  <a:lnTo>
                    <a:pt x="1014800" y="160306"/>
                  </a:lnTo>
                  <a:lnTo>
                    <a:pt x="1025280" y="149831"/>
                  </a:lnTo>
                  <a:lnTo>
                    <a:pt x="1036078" y="140307"/>
                  </a:lnTo>
                  <a:lnTo>
                    <a:pt x="1046875" y="130784"/>
                  </a:lnTo>
                  <a:lnTo>
                    <a:pt x="1057991" y="121261"/>
                  </a:lnTo>
                  <a:lnTo>
                    <a:pt x="1069105" y="112055"/>
                  </a:lnTo>
                  <a:lnTo>
                    <a:pt x="1080538" y="103485"/>
                  </a:lnTo>
                  <a:lnTo>
                    <a:pt x="1092606" y="94914"/>
                  </a:lnTo>
                  <a:lnTo>
                    <a:pt x="1104356" y="86978"/>
                  </a:lnTo>
                  <a:lnTo>
                    <a:pt x="1116742" y="79359"/>
                  </a:lnTo>
                  <a:lnTo>
                    <a:pt x="1128809" y="72058"/>
                  </a:lnTo>
                  <a:lnTo>
                    <a:pt x="1141512" y="64440"/>
                  </a:lnTo>
                  <a:lnTo>
                    <a:pt x="1154533" y="57774"/>
                  </a:lnTo>
                  <a:lnTo>
                    <a:pt x="1167553" y="51425"/>
                  </a:lnTo>
                  <a:lnTo>
                    <a:pt x="1180574" y="45711"/>
                  </a:lnTo>
                  <a:lnTo>
                    <a:pt x="1193912" y="39680"/>
                  </a:lnTo>
                  <a:lnTo>
                    <a:pt x="1207568" y="34601"/>
                  </a:lnTo>
                  <a:lnTo>
                    <a:pt x="1221541" y="29522"/>
                  </a:lnTo>
                  <a:lnTo>
                    <a:pt x="1235514" y="24760"/>
                  </a:lnTo>
                  <a:lnTo>
                    <a:pt x="1249805" y="20633"/>
                  </a:lnTo>
                  <a:lnTo>
                    <a:pt x="1264096" y="16507"/>
                  </a:lnTo>
                  <a:lnTo>
                    <a:pt x="1278704" y="13332"/>
                  </a:lnTo>
                  <a:lnTo>
                    <a:pt x="1293630" y="10158"/>
                  </a:lnTo>
                  <a:lnTo>
                    <a:pt x="1308556" y="7618"/>
                  </a:lnTo>
                  <a:lnTo>
                    <a:pt x="1323164" y="5396"/>
                  </a:lnTo>
                  <a:lnTo>
                    <a:pt x="1339043" y="3174"/>
                  </a:lnTo>
                  <a:lnTo>
                    <a:pt x="1354287" y="1905"/>
                  </a:lnTo>
                  <a:lnTo>
                    <a:pt x="1369848" y="952"/>
                  </a:lnTo>
                  <a:lnTo>
                    <a:pt x="1385726" y="317"/>
                  </a:lnTo>
                  <a:lnTo>
                    <a:pt x="1401605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48136" name="文本框 7"/>
            <p:cNvSpPr txBox="1"/>
            <p:nvPr/>
          </p:nvSpPr>
          <p:spPr>
            <a:xfrm>
              <a:off x="1317" y="7419"/>
              <a:ext cx="226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b="1">
                  <a:solidFill>
                    <a:srgbClr val="8A0554"/>
                  </a:solidFill>
                  <a:latin typeface="Arial" panose="020B0604020202020204" pitchFamily="34" charset="0"/>
                  <a:sym typeface="黑体" panose="02010609060101010101" pitchFamily="49" charset="-122"/>
                </a:rPr>
                <a:t>Exporter</a:t>
              </a:r>
              <a:endParaRPr lang="en-US" altLang="zh-CN" b="1">
                <a:solidFill>
                  <a:srgbClr val="8A0554"/>
                </a:solidFill>
                <a:latin typeface="Arial" panose="020B0604020202020204" pitchFamily="34" charset="0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8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charRg st="80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0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106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5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11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3" name="组合 8"/>
          <p:cNvGrpSpPr/>
          <p:nvPr/>
        </p:nvGrpSpPr>
        <p:grpSpPr>
          <a:xfrm>
            <a:off x="5064125" y="2376488"/>
            <a:ext cx="1436688" cy="1663700"/>
            <a:chOff x="1317" y="5523"/>
            <a:chExt cx="2262" cy="2620"/>
          </a:xfrm>
        </p:grpSpPr>
        <p:sp>
          <p:nvSpPr>
            <p:cNvPr id="7" name="人"/>
            <p:cNvSpPr/>
            <p:nvPr/>
          </p:nvSpPr>
          <p:spPr bwMode="auto">
            <a:xfrm>
              <a:off x="1597" y="5523"/>
              <a:ext cx="1701" cy="1896"/>
            </a:xfrm>
            <a:custGeom>
              <a:avLst/>
              <a:gdLst>
                <a:gd name="T0" fmla="*/ 331508 w 2789238"/>
                <a:gd name="T1" fmla="*/ 2017550 h 3357562"/>
                <a:gd name="T2" fmla="*/ 181631 w 2789238"/>
                <a:gd name="T3" fmla="*/ 2232892 h 3357562"/>
                <a:gd name="T4" fmla="*/ 106692 w 2789238"/>
                <a:gd name="T5" fmla="*/ 2733769 h 3357562"/>
                <a:gd name="T6" fmla="*/ 550290 w 2789238"/>
                <a:gd name="T7" fmla="*/ 2596878 h 3357562"/>
                <a:gd name="T8" fmla="*/ 597286 w 2789238"/>
                <a:gd name="T9" fmla="*/ 2503817 h 3357562"/>
                <a:gd name="T10" fmla="*/ 1234898 w 2789238"/>
                <a:gd name="T11" fmla="*/ 2133162 h 3357562"/>
                <a:gd name="T12" fmla="*/ 1089149 w 2789238"/>
                <a:gd name="T13" fmla="*/ 2339611 h 3357562"/>
                <a:gd name="T14" fmla="*/ 921490 w 2789238"/>
                <a:gd name="T15" fmla="*/ 2098542 h 3357562"/>
                <a:gd name="T16" fmla="*/ 1959198 w 2789238"/>
                <a:gd name="T17" fmla="*/ 1818089 h 3357562"/>
                <a:gd name="T18" fmla="*/ 1826151 w 2789238"/>
                <a:gd name="T19" fmla="*/ 2146184 h 3357562"/>
                <a:gd name="T20" fmla="*/ 1678814 w 2789238"/>
                <a:gd name="T21" fmla="*/ 2334211 h 3357562"/>
                <a:gd name="T22" fmla="*/ 1477814 w 2789238"/>
                <a:gd name="T23" fmla="*/ 2242738 h 3357562"/>
                <a:gd name="T24" fmla="*/ 2150990 w 2789238"/>
                <a:gd name="T25" fmla="*/ 2817937 h 3357562"/>
                <a:gd name="T26" fmla="*/ 2201161 w 2789238"/>
                <a:gd name="T27" fmla="*/ 2503182 h 3357562"/>
                <a:gd name="T28" fmla="*/ 2516157 w 2789238"/>
                <a:gd name="T29" fmla="*/ 3210507 h 3357562"/>
                <a:gd name="T30" fmla="*/ 2641266 w 2789238"/>
                <a:gd name="T31" fmla="*/ 2341834 h 3357562"/>
                <a:gd name="T32" fmla="*/ 2519332 w 2789238"/>
                <a:gd name="T33" fmla="*/ 2076309 h 3357562"/>
                <a:gd name="T34" fmla="*/ 1782331 w 2789238"/>
                <a:gd name="T35" fmla="*/ 1695490 h 3357562"/>
                <a:gd name="T36" fmla="*/ 1612131 w 2789238"/>
                <a:gd name="T37" fmla="*/ 1899716 h 3357562"/>
                <a:gd name="T38" fmla="*/ 1707392 w 2789238"/>
                <a:gd name="T39" fmla="*/ 2184615 h 3357562"/>
                <a:gd name="T40" fmla="*/ 1859810 w 2789238"/>
                <a:gd name="T41" fmla="*/ 1880976 h 3357562"/>
                <a:gd name="T42" fmla="*/ 944353 w 2789238"/>
                <a:gd name="T43" fmla="*/ 1922584 h 3357562"/>
                <a:gd name="T44" fmla="*/ 1109154 w 2789238"/>
                <a:gd name="T45" fmla="*/ 2222411 h 3357562"/>
                <a:gd name="T46" fmla="*/ 1176789 w 2789238"/>
                <a:gd name="T47" fmla="*/ 1899716 h 3357562"/>
                <a:gd name="T48" fmla="*/ 1006907 w 2789238"/>
                <a:gd name="T49" fmla="*/ 1695490 h 3357562"/>
                <a:gd name="T50" fmla="*/ 1060889 w 2789238"/>
                <a:gd name="T51" fmla="*/ 1664046 h 3357562"/>
                <a:gd name="T52" fmla="*/ 1278718 w 2789238"/>
                <a:gd name="T53" fmla="*/ 1877165 h 3357562"/>
                <a:gd name="T54" fmla="*/ 1578155 w 2789238"/>
                <a:gd name="T55" fmla="*/ 1833652 h 3357562"/>
                <a:gd name="T56" fmla="*/ 1751847 w 2789238"/>
                <a:gd name="T57" fmla="*/ 1614499 h 3357562"/>
                <a:gd name="T58" fmla="*/ 1802018 w 2789238"/>
                <a:gd name="T59" fmla="*/ 1588137 h 3357562"/>
                <a:gd name="T60" fmla="*/ 2504726 w 2789238"/>
                <a:gd name="T61" fmla="*/ 1940370 h 3357562"/>
                <a:gd name="T62" fmla="*/ 2686039 w 2789238"/>
                <a:gd name="T63" fmla="*/ 2163335 h 3357562"/>
                <a:gd name="T64" fmla="*/ 2781617 w 2789238"/>
                <a:gd name="T65" fmla="*/ 2597830 h 3357562"/>
                <a:gd name="T66" fmla="*/ 2775584 w 2789238"/>
                <a:gd name="T67" fmla="*/ 3264501 h 3357562"/>
                <a:gd name="T68" fmla="*/ 1967137 w 2789238"/>
                <a:gd name="T69" fmla="*/ 3344858 h 3357562"/>
                <a:gd name="T70" fmla="*/ 745893 w 2789238"/>
                <a:gd name="T71" fmla="*/ 3342634 h 3357562"/>
                <a:gd name="T72" fmla="*/ 9209 w 2789238"/>
                <a:gd name="T73" fmla="*/ 3261008 h 3357562"/>
                <a:gd name="T74" fmla="*/ 15877 w 2789238"/>
                <a:gd name="T75" fmla="*/ 2510804 h 3357562"/>
                <a:gd name="T76" fmla="*/ 137493 w 2789238"/>
                <a:gd name="T77" fmla="*/ 2096318 h 3357562"/>
                <a:gd name="T78" fmla="*/ 426134 w 2789238"/>
                <a:gd name="T79" fmla="*/ 1872401 h 3357562"/>
                <a:gd name="T80" fmla="*/ 1002462 w 2789238"/>
                <a:gd name="T81" fmla="*/ 1582737 h 3357562"/>
                <a:gd name="T82" fmla="*/ 1636927 w 2789238"/>
                <a:gd name="T83" fmla="*/ 52060 h 3357562"/>
                <a:gd name="T84" fmla="*/ 1829059 w 2789238"/>
                <a:gd name="T85" fmla="*/ 205700 h 3357562"/>
                <a:gd name="T86" fmla="*/ 1951960 w 2789238"/>
                <a:gd name="T87" fmla="*/ 437112 h 3357562"/>
                <a:gd name="T88" fmla="*/ 2016745 w 2789238"/>
                <a:gd name="T89" fmla="*/ 679317 h 3357562"/>
                <a:gd name="T90" fmla="*/ 2078037 w 2789238"/>
                <a:gd name="T91" fmla="*/ 818672 h 3357562"/>
                <a:gd name="T92" fmla="*/ 2026273 w 2789238"/>
                <a:gd name="T93" fmla="*/ 978343 h 3357562"/>
                <a:gd name="T94" fmla="*/ 1899243 w 2789238"/>
                <a:gd name="T95" fmla="*/ 1210073 h 3357562"/>
                <a:gd name="T96" fmla="*/ 1742044 w 2789238"/>
                <a:gd name="T97" fmla="*/ 1466563 h 3357562"/>
                <a:gd name="T98" fmla="*/ 1567061 w 2789238"/>
                <a:gd name="T99" fmla="*/ 1590047 h 3357562"/>
                <a:gd name="T100" fmla="*/ 1348253 w 2789238"/>
                <a:gd name="T101" fmla="*/ 1619251 h 3357562"/>
                <a:gd name="T102" fmla="*/ 1149452 w 2789238"/>
                <a:gd name="T103" fmla="*/ 1543065 h 3357562"/>
                <a:gd name="T104" fmla="*/ 996699 w 2789238"/>
                <a:gd name="T105" fmla="*/ 1385616 h 3357562"/>
                <a:gd name="T106" fmla="*/ 834736 w 2789238"/>
                <a:gd name="T107" fmla="*/ 1043101 h 3357562"/>
                <a:gd name="T108" fmla="*/ 729937 w 2789238"/>
                <a:gd name="T109" fmla="*/ 914538 h 3357562"/>
                <a:gd name="T110" fmla="*/ 722633 w 2789238"/>
                <a:gd name="T111" fmla="*/ 735186 h 3357562"/>
                <a:gd name="T112" fmla="*/ 819175 w 2789238"/>
                <a:gd name="T113" fmla="*/ 578372 h 3357562"/>
                <a:gd name="T114" fmla="*/ 901109 w 2789238"/>
                <a:gd name="T115" fmla="*/ 317438 h 3357562"/>
                <a:gd name="T116" fmla="*/ 1057991 w 2789238"/>
                <a:gd name="T117" fmla="*/ 121261 h 3357562"/>
                <a:gd name="T118" fmla="*/ 1278704 w 2789238"/>
                <a:gd name="T119" fmla="*/ 13332 h 3357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9238" h="3357562">
                  <a:moveTo>
                    <a:pt x="823371" y="1838416"/>
                  </a:moveTo>
                  <a:lnTo>
                    <a:pt x="786220" y="1851756"/>
                  </a:lnTo>
                  <a:lnTo>
                    <a:pt x="750338" y="1864461"/>
                  </a:lnTo>
                  <a:lnTo>
                    <a:pt x="715409" y="1875895"/>
                  </a:lnTo>
                  <a:lnTo>
                    <a:pt x="681433" y="1886693"/>
                  </a:lnTo>
                  <a:lnTo>
                    <a:pt x="616338" y="1907338"/>
                  </a:lnTo>
                  <a:lnTo>
                    <a:pt x="554736" y="1927030"/>
                  </a:lnTo>
                  <a:lnTo>
                    <a:pt x="524570" y="1936876"/>
                  </a:lnTo>
                  <a:lnTo>
                    <a:pt x="494721" y="1947040"/>
                  </a:lnTo>
                  <a:lnTo>
                    <a:pt x="465191" y="1957839"/>
                  </a:lnTo>
                  <a:lnTo>
                    <a:pt x="435660" y="1969273"/>
                  </a:lnTo>
                  <a:lnTo>
                    <a:pt x="406129" y="1981660"/>
                  </a:lnTo>
                  <a:lnTo>
                    <a:pt x="391205" y="1988330"/>
                  </a:lnTo>
                  <a:lnTo>
                    <a:pt x="376598" y="1995000"/>
                  </a:lnTo>
                  <a:lnTo>
                    <a:pt x="361674" y="2002305"/>
                  </a:lnTo>
                  <a:lnTo>
                    <a:pt x="346750" y="2009928"/>
                  </a:lnTo>
                  <a:lnTo>
                    <a:pt x="331508" y="2017550"/>
                  </a:lnTo>
                  <a:lnTo>
                    <a:pt x="316266" y="2025808"/>
                  </a:lnTo>
                  <a:lnTo>
                    <a:pt x="303882" y="2038513"/>
                  </a:lnTo>
                  <a:lnTo>
                    <a:pt x="290546" y="2052488"/>
                  </a:lnTo>
                  <a:lnTo>
                    <a:pt x="276892" y="2068051"/>
                  </a:lnTo>
                  <a:lnTo>
                    <a:pt x="269906" y="2076309"/>
                  </a:lnTo>
                  <a:lnTo>
                    <a:pt x="262602" y="2085202"/>
                  </a:lnTo>
                  <a:lnTo>
                    <a:pt x="255617" y="2095048"/>
                  </a:lnTo>
                  <a:lnTo>
                    <a:pt x="248313" y="2104894"/>
                  </a:lnTo>
                  <a:lnTo>
                    <a:pt x="240692" y="2115693"/>
                  </a:lnTo>
                  <a:lnTo>
                    <a:pt x="233707" y="2127445"/>
                  </a:lnTo>
                  <a:lnTo>
                    <a:pt x="226403" y="2139514"/>
                  </a:lnTo>
                  <a:lnTo>
                    <a:pt x="218782" y="2152536"/>
                  </a:lnTo>
                  <a:lnTo>
                    <a:pt x="211479" y="2166829"/>
                  </a:lnTo>
                  <a:lnTo>
                    <a:pt x="204176" y="2181121"/>
                  </a:lnTo>
                  <a:lnTo>
                    <a:pt x="196555" y="2197637"/>
                  </a:lnTo>
                  <a:lnTo>
                    <a:pt x="189252" y="2214788"/>
                  </a:lnTo>
                  <a:lnTo>
                    <a:pt x="181631" y="2232892"/>
                  </a:lnTo>
                  <a:lnTo>
                    <a:pt x="174645" y="2252267"/>
                  </a:lnTo>
                  <a:lnTo>
                    <a:pt x="167659" y="2272594"/>
                  </a:lnTo>
                  <a:lnTo>
                    <a:pt x="160991" y="2294509"/>
                  </a:lnTo>
                  <a:lnTo>
                    <a:pt x="154323" y="2317695"/>
                  </a:lnTo>
                  <a:lnTo>
                    <a:pt x="147972" y="2341834"/>
                  </a:lnTo>
                  <a:lnTo>
                    <a:pt x="141939" y="2367561"/>
                  </a:lnTo>
                  <a:lnTo>
                    <a:pt x="135906" y="2394558"/>
                  </a:lnTo>
                  <a:lnTo>
                    <a:pt x="130825" y="2422825"/>
                  </a:lnTo>
                  <a:lnTo>
                    <a:pt x="125744" y="2452999"/>
                  </a:lnTo>
                  <a:lnTo>
                    <a:pt x="121299" y="2484125"/>
                  </a:lnTo>
                  <a:lnTo>
                    <a:pt x="116853" y="2517157"/>
                  </a:lnTo>
                  <a:lnTo>
                    <a:pt x="113043" y="2551776"/>
                  </a:lnTo>
                  <a:lnTo>
                    <a:pt x="109550" y="2588302"/>
                  </a:lnTo>
                  <a:lnTo>
                    <a:pt x="109232" y="2597195"/>
                  </a:lnTo>
                  <a:lnTo>
                    <a:pt x="108597" y="2613393"/>
                  </a:lnTo>
                  <a:lnTo>
                    <a:pt x="107645" y="2663576"/>
                  </a:lnTo>
                  <a:lnTo>
                    <a:pt x="106692" y="2733769"/>
                  </a:lnTo>
                  <a:lnTo>
                    <a:pt x="105422" y="2818572"/>
                  </a:lnTo>
                  <a:lnTo>
                    <a:pt x="103834" y="3000882"/>
                  </a:lnTo>
                  <a:lnTo>
                    <a:pt x="101929" y="3189862"/>
                  </a:lnTo>
                  <a:lnTo>
                    <a:pt x="154005" y="3196850"/>
                  </a:lnTo>
                  <a:lnTo>
                    <a:pt x="207351" y="3203837"/>
                  </a:lnTo>
                  <a:lnTo>
                    <a:pt x="261332" y="3210507"/>
                  </a:lnTo>
                  <a:lnTo>
                    <a:pt x="316266" y="3216542"/>
                  </a:lnTo>
                  <a:lnTo>
                    <a:pt x="371835" y="3222259"/>
                  </a:lnTo>
                  <a:lnTo>
                    <a:pt x="428039" y="3227976"/>
                  </a:lnTo>
                  <a:lnTo>
                    <a:pt x="484560" y="3233375"/>
                  </a:lnTo>
                  <a:lnTo>
                    <a:pt x="541082" y="3238139"/>
                  </a:lnTo>
                  <a:lnTo>
                    <a:pt x="542669" y="3047254"/>
                  </a:lnTo>
                  <a:lnTo>
                    <a:pt x="543940" y="2927831"/>
                  </a:lnTo>
                  <a:lnTo>
                    <a:pt x="545527" y="2805867"/>
                  </a:lnTo>
                  <a:lnTo>
                    <a:pt x="547750" y="2691844"/>
                  </a:lnTo>
                  <a:lnTo>
                    <a:pt x="548703" y="2641343"/>
                  </a:lnTo>
                  <a:lnTo>
                    <a:pt x="550290" y="2596878"/>
                  </a:lnTo>
                  <a:lnTo>
                    <a:pt x="552196" y="2559082"/>
                  </a:lnTo>
                  <a:lnTo>
                    <a:pt x="554101" y="2530179"/>
                  </a:lnTo>
                  <a:lnTo>
                    <a:pt x="554736" y="2519380"/>
                  </a:lnTo>
                  <a:lnTo>
                    <a:pt x="556006" y="2511122"/>
                  </a:lnTo>
                  <a:lnTo>
                    <a:pt x="556959" y="2505722"/>
                  </a:lnTo>
                  <a:lnTo>
                    <a:pt x="557276" y="2504134"/>
                  </a:lnTo>
                  <a:lnTo>
                    <a:pt x="558229" y="2503182"/>
                  </a:lnTo>
                  <a:lnTo>
                    <a:pt x="561404" y="2500958"/>
                  </a:lnTo>
                  <a:lnTo>
                    <a:pt x="565532" y="2498735"/>
                  </a:lnTo>
                  <a:lnTo>
                    <a:pt x="569342" y="2497464"/>
                  </a:lnTo>
                  <a:lnTo>
                    <a:pt x="573470" y="2496512"/>
                  </a:lnTo>
                  <a:lnTo>
                    <a:pt x="577916" y="2496512"/>
                  </a:lnTo>
                  <a:lnTo>
                    <a:pt x="582044" y="2496829"/>
                  </a:lnTo>
                  <a:lnTo>
                    <a:pt x="585854" y="2497464"/>
                  </a:lnTo>
                  <a:lnTo>
                    <a:pt x="589982" y="2499370"/>
                  </a:lnTo>
                  <a:lnTo>
                    <a:pt x="593793" y="2501276"/>
                  </a:lnTo>
                  <a:lnTo>
                    <a:pt x="597286" y="2503817"/>
                  </a:lnTo>
                  <a:lnTo>
                    <a:pt x="600144" y="2506675"/>
                  </a:lnTo>
                  <a:lnTo>
                    <a:pt x="602684" y="2510169"/>
                  </a:lnTo>
                  <a:lnTo>
                    <a:pt x="604589" y="2513980"/>
                  </a:lnTo>
                  <a:lnTo>
                    <a:pt x="606177" y="2517792"/>
                  </a:lnTo>
                  <a:lnTo>
                    <a:pt x="606812" y="2521921"/>
                  </a:lnTo>
                  <a:lnTo>
                    <a:pt x="607129" y="2526367"/>
                  </a:lnTo>
                  <a:lnTo>
                    <a:pt x="607129" y="3247985"/>
                  </a:lnTo>
                  <a:lnTo>
                    <a:pt x="668096" y="3251479"/>
                  </a:lnTo>
                  <a:lnTo>
                    <a:pt x="732874" y="3254973"/>
                  </a:lnTo>
                  <a:lnTo>
                    <a:pt x="800509" y="3257832"/>
                  </a:lnTo>
                  <a:lnTo>
                    <a:pt x="870367" y="3260690"/>
                  </a:lnTo>
                  <a:lnTo>
                    <a:pt x="940860" y="3263231"/>
                  </a:lnTo>
                  <a:lnTo>
                    <a:pt x="1011670" y="3265454"/>
                  </a:lnTo>
                  <a:lnTo>
                    <a:pt x="1081211" y="3267360"/>
                  </a:lnTo>
                  <a:lnTo>
                    <a:pt x="1148846" y="3268630"/>
                  </a:lnTo>
                  <a:lnTo>
                    <a:pt x="1313012" y="2233210"/>
                  </a:lnTo>
                  <a:lnTo>
                    <a:pt x="1234898" y="2133162"/>
                  </a:lnTo>
                  <a:lnTo>
                    <a:pt x="1232676" y="2135385"/>
                  </a:lnTo>
                  <a:lnTo>
                    <a:pt x="1229818" y="2138879"/>
                  </a:lnTo>
                  <a:lnTo>
                    <a:pt x="1223150" y="2148089"/>
                  </a:lnTo>
                  <a:lnTo>
                    <a:pt x="1215529" y="2160159"/>
                  </a:lnTo>
                  <a:lnTo>
                    <a:pt x="1206638" y="2174451"/>
                  </a:lnTo>
                  <a:lnTo>
                    <a:pt x="1185998" y="2207801"/>
                  </a:lnTo>
                  <a:lnTo>
                    <a:pt x="1164088" y="2244326"/>
                  </a:lnTo>
                  <a:lnTo>
                    <a:pt x="1143130" y="2280534"/>
                  </a:lnTo>
                  <a:lnTo>
                    <a:pt x="1124078" y="2311025"/>
                  </a:lnTo>
                  <a:lnTo>
                    <a:pt x="1116140" y="2323095"/>
                  </a:lnTo>
                  <a:lnTo>
                    <a:pt x="1109789" y="2332623"/>
                  </a:lnTo>
                  <a:lnTo>
                    <a:pt x="1105026" y="2338658"/>
                  </a:lnTo>
                  <a:lnTo>
                    <a:pt x="1103121" y="2340563"/>
                  </a:lnTo>
                  <a:lnTo>
                    <a:pt x="1102168" y="2340881"/>
                  </a:lnTo>
                  <a:lnTo>
                    <a:pt x="1097723" y="2341516"/>
                  </a:lnTo>
                  <a:lnTo>
                    <a:pt x="1093595" y="2340563"/>
                  </a:lnTo>
                  <a:lnTo>
                    <a:pt x="1089149" y="2339611"/>
                  </a:lnTo>
                  <a:lnTo>
                    <a:pt x="1084704" y="2337705"/>
                  </a:lnTo>
                  <a:lnTo>
                    <a:pt x="1080576" y="2335164"/>
                  </a:lnTo>
                  <a:lnTo>
                    <a:pt x="1076448" y="2332623"/>
                  </a:lnTo>
                  <a:lnTo>
                    <a:pt x="1073273" y="2329447"/>
                  </a:lnTo>
                  <a:lnTo>
                    <a:pt x="1070097" y="2326588"/>
                  </a:lnTo>
                  <a:lnTo>
                    <a:pt x="1054855" y="2307214"/>
                  </a:lnTo>
                  <a:lnTo>
                    <a:pt x="1040566" y="2287839"/>
                  </a:lnTo>
                  <a:lnTo>
                    <a:pt x="1025960" y="2268465"/>
                  </a:lnTo>
                  <a:lnTo>
                    <a:pt x="1012623" y="2249091"/>
                  </a:lnTo>
                  <a:lnTo>
                    <a:pt x="999287" y="2230034"/>
                  </a:lnTo>
                  <a:lnTo>
                    <a:pt x="986585" y="2210659"/>
                  </a:lnTo>
                  <a:lnTo>
                    <a:pt x="974519" y="2191603"/>
                  </a:lnTo>
                  <a:lnTo>
                    <a:pt x="963087" y="2172546"/>
                  </a:lnTo>
                  <a:lnTo>
                    <a:pt x="951974" y="2153807"/>
                  </a:lnTo>
                  <a:lnTo>
                    <a:pt x="941177" y="2135067"/>
                  </a:lnTo>
                  <a:lnTo>
                    <a:pt x="931334" y="2116963"/>
                  </a:lnTo>
                  <a:lnTo>
                    <a:pt x="921490" y="2098542"/>
                  </a:lnTo>
                  <a:lnTo>
                    <a:pt x="912599" y="2080755"/>
                  </a:lnTo>
                  <a:lnTo>
                    <a:pt x="904026" y="2063287"/>
                  </a:lnTo>
                  <a:lnTo>
                    <a:pt x="895770" y="2046136"/>
                  </a:lnTo>
                  <a:lnTo>
                    <a:pt x="888149" y="2029620"/>
                  </a:lnTo>
                  <a:lnTo>
                    <a:pt x="880528" y="2013104"/>
                  </a:lnTo>
                  <a:lnTo>
                    <a:pt x="873860" y="1997223"/>
                  </a:lnTo>
                  <a:lnTo>
                    <a:pt x="867509" y="1981978"/>
                  </a:lnTo>
                  <a:lnTo>
                    <a:pt x="861793" y="1967050"/>
                  </a:lnTo>
                  <a:lnTo>
                    <a:pt x="851315" y="1938782"/>
                  </a:lnTo>
                  <a:lnTo>
                    <a:pt x="842741" y="1913373"/>
                  </a:lnTo>
                  <a:lnTo>
                    <a:pt x="835438" y="1889870"/>
                  </a:lnTo>
                  <a:lnTo>
                    <a:pt x="830040" y="1869860"/>
                  </a:lnTo>
                  <a:lnTo>
                    <a:pt x="825912" y="1852391"/>
                  </a:lnTo>
                  <a:lnTo>
                    <a:pt x="824642" y="1844768"/>
                  </a:lnTo>
                  <a:lnTo>
                    <a:pt x="823371" y="1838416"/>
                  </a:lnTo>
                  <a:close/>
                  <a:moveTo>
                    <a:pt x="1960151" y="1811419"/>
                  </a:moveTo>
                  <a:lnTo>
                    <a:pt x="1959198" y="1818089"/>
                  </a:lnTo>
                  <a:lnTo>
                    <a:pt x="1957928" y="1825394"/>
                  </a:lnTo>
                  <a:lnTo>
                    <a:pt x="1953483" y="1843498"/>
                  </a:lnTo>
                  <a:lnTo>
                    <a:pt x="1947767" y="1864778"/>
                  </a:lnTo>
                  <a:lnTo>
                    <a:pt x="1940146" y="1889870"/>
                  </a:lnTo>
                  <a:lnTo>
                    <a:pt x="1930620" y="1917184"/>
                  </a:lnTo>
                  <a:lnTo>
                    <a:pt x="1919506" y="1947358"/>
                  </a:lnTo>
                  <a:lnTo>
                    <a:pt x="1913473" y="1963238"/>
                  </a:lnTo>
                  <a:lnTo>
                    <a:pt x="1906805" y="1980072"/>
                  </a:lnTo>
                  <a:lnTo>
                    <a:pt x="1899819" y="1997223"/>
                  </a:lnTo>
                  <a:lnTo>
                    <a:pt x="1892198" y="2014692"/>
                  </a:lnTo>
                  <a:lnTo>
                    <a:pt x="1884260" y="2032478"/>
                  </a:lnTo>
                  <a:lnTo>
                    <a:pt x="1875686" y="2050582"/>
                  </a:lnTo>
                  <a:lnTo>
                    <a:pt x="1866795" y="2069321"/>
                  </a:lnTo>
                  <a:lnTo>
                    <a:pt x="1857587" y="2088061"/>
                  </a:lnTo>
                  <a:lnTo>
                    <a:pt x="1847426" y="2107117"/>
                  </a:lnTo>
                  <a:lnTo>
                    <a:pt x="1836947" y="2126492"/>
                  </a:lnTo>
                  <a:lnTo>
                    <a:pt x="1826151" y="2146184"/>
                  </a:lnTo>
                  <a:lnTo>
                    <a:pt x="1814719" y="2165558"/>
                  </a:lnTo>
                  <a:lnTo>
                    <a:pt x="1803288" y="2185568"/>
                  </a:lnTo>
                  <a:lnTo>
                    <a:pt x="1790587" y="2205260"/>
                  </a:lnTo>
                  <a:lnTo>
                    <a:pt x="1777885" y="2224952"/>
                  </a:lnTo>
                  <a:lnTo>
                    <a:pt x="1764549" y="2245279"/>
                  </a:lnTo>
                  <a:lnTo>
                    <a:pt x="1750895" y="2264971"/>
                  </a:lnTo>
                  <a:lnTo>
                    <a:pt x="1736606" y="2284663"/>
                  </a:lnTo>
                  <a:lnTo>
                    <a:pt x="1721999" y="2304355"/>
                  </a:lnTo>
                  <a:lnTo>
                    <a:pt x="1706757" y="2323412"/>
                  </a:lnTo>
                  <a:lnTo>
                    <a:pt x="1703899" y="2326588"/>
                  </a:lnTo>
                  <a:lnTo>
                    <a:pt x="1700724" y="2328812"/>
                  </a:lnTo>
                  <a:lnTo>
                    <a:pt x="1697866" y="2331035"/>
                  </a:lnTo>
                  <a:lnTo>
                    <a:pt x="1694056" y="2332623"/>
                  </a:lnTo>
                  <a:lnTo>
                    <a:pt x="1690245" y="2333576"/>
                  </a:lnTo>
                  <a:lnTo>
                    <a:pt x="1686435" y="2334211"/>
                  </a:lnTo>
                  <a:lnTo>
                    <a:pt x="1682624" y="2334846"/>
                  </a:lnTo>
                  <a:lnTo>
                    <a:pt x="1678814" y="2334211"/>
                  </a:lnTo>
                  <a:lnTo>
                    <a:pt x="1677544" y="2333576"/>
                  </a:lnTo>
                  <a:lnTo>
                    <a:pt x="1675956" y="2331988"/>
                  </a:lnTo>
                  <a:lnTo>
                    <a:pt x="1670876" y="2326906"/>
                  </a:lnTo>
                  <a:lnTo>
                    <a:pt x="1664525" y="2318330"/>
                  </a:lnTo>
                  <a:lnTo>
                    <a:pt x="1657222" y="2307532"/>
                  </a:lnTo>
                  <a:lnTo>
                    <a:pt x="1638804" y="2280534"/>
                  </a:lnTo>
                  <a:lnTo>
                    <a:pt x="1618165" y="2248773"/>
                  </a:lnTo>
                  <a:lnTo>
                    <a:pt x="1596572" y="2216059"/>
                  </a:lnTo>
                  <a:lnTo>
                    <a:pt x="1576885" y="2185886"/>
                  </a:lnTo>
                  <a:lnTo>
                    <a:pt x="1568311" y="2173499"/>
                  </a:lnTo>
                  <a:lnTo>
                    <a:pt x="1560690" y="2162700"/>
                  </a:lnTo>
                  <a:lnTo>
                    <a:pt x="1554340" y="2154124"/>
                  </a:lnTo>
                  <a:lnTo>
                    <a:pt x="1549577" y="2148407"/>
                  </a:lnTo>
                  <a:lnTo>
                    <a:pt x="1537828" y="2161429"/>
                  </a:lnTo>
                  <a:lnTo>
                    <a:pt x="1512743" y="2190967"/>
                  </a:lnTo>
                  <a:lnTo>
                    <a:pt x="1475908" y="2233210"/>
                  </a:lnTo>
                  <a:lnTo>
                    <a:pt x="1477814" y="2242738"/>
                  </a:lnTo>
                  <a:lnTo>
                    <a:pt x="1482259" y="2270053"/>
                  </a:lnTo>
                  <a:lnTo>
                    <a:pt x="1498136" y="2368831"/>
                  </a:lnTo>
                  <a:lnTo>
                    <a:pt x="1546719" y="2680410"/>
                  </a:lnTo>
                  <a:lnTo>
                    <a:pt x="1601653" y="3027244"/>
                  </a:lnTo>
                  <a:lnTo>
                    <a:pt x="1624198" y="3169853"/>
                  </a:lnTo>
                  <a:lnTo>
                    <a:pt x="1640075" y="3268630"/>
                  </a:lnTo>
                  <a:lnTo>
                    <a:pt x="1706122" y="3267360"/>
                  </a:lnTo>
                  <a:lnTo>
                    <a:pt x="1772805" y="3265454"/>
                  </a:lnTo>
                  <a:lnTo>
                    <a:pt x="1838535" y="3263231"/>
                  </a:lnTo>
                  <a:lnTo>
                    <a:pt x="1903630" y="3261008"/>
                  </a:lnTo>
                  <a:lnTo>
                    <a:pt x="1967772" y="3257832"/>
                  </a:lnTo>
                  <a:lnTo>
                    <a:pt x="2030644" y="3254973"/>
                  </a:lnTo>
                  <a:lnTo>
                    <a:pt x="2091929" y="3251479"/>
                  </a:lnTo>
                  <a:lnTo>
                    <a:pt x="2151308" y="3247985"/>
                  </a:lnTo>
                  <a:lnTo>
                    <a:pt x="2150990" y="3163818"/>
                  </a:lnTo>
                  <a:lnTo>
                    <a:pt x="2150673" y="3057100"/>
                  </a:lnTo>
                  <a:lnTo>
                    <a:pt x="2150990" y="2817937"/>
                  </a:lnTo>
                  <a:lnTo>
                    <a:pt x="2152261" y="2526367"/>
                  </a:lnTo>
                  <a:lnTo>
                    <a:pt x="2152261" y="2521921"/>
                  </a:lnTo>
                  <a:lnTo>
                    <a:pt x="2153213" y="2517792"/>
                  </a:lnTo>
                  <a:lnTo>
                    <a:pt x="2154801" y="2513980"/>
                  </a:lnTo>
                  <a:lnTo>
                    <a:pt x="2156706" y="2510169"/>
                  </a:lnTo>
                  <a:lnTo>
                    <a:pt x="2159246" y="2506675"/>
                  </a:lnTo>
                  <a:lnTo>
                    <a:pt x="2162104" y="2503817"/>
                  </a:lnTo>
                  <a:lnTo>
                    <a:pt x="2165597" y="2501276"/>
                  </a:lnTo>
                  <a:lnTo>
                    <a:pt x="2169090" y="2499370"/>
                  </a:lnTo>
                  <a:lnTo>
                    <a:pt x="2173218" y="2497464"/>
                  </a:lnTo>
                  <a:lnTo>
                    <a:pt x="2177346" y="2496829"/>
                  </a:lnTo>
                  <a:lnTo>
                    <a:pt x="2181474" y="2496512"/>
                  </a:lnTo>
                  <a:lnTo>
                    <a:pt x="2185602" y="2496829"/>
                  </a:lnTo>
                  <a:lnTo>
                    <a:pt x="2189730" y="2497464"/>
                  </a:lnTo>
                  <a:lnTo>
                    <a:pt x="2193858" y="2498735"/>
                  </a:lnTo>
                  <a:lnTo>
                    <a:pt x="2197351" y="2500958"/>
                  </a:lnTo>
                  <a:lnTo>
                    <a:pt x="2201161" y="2503182"/>
                  </a:lnTo>
                  <a:lnTo>
                    <a:pt x="2201479" y="2504134"/>
                  </a:lnTo>
                  <a:lnTo>
                    <a:pt x="2201796" y="2506040"/>
                  </a:lnTo>
                  <a:lnTo>
                    <a:pt x="2202749" y="2512710"/>
                  </a:lnTo>
                  <a:lnTo>
                    <a:pt x="2203384" y="2523191"/>
                  </a:lnTo>
                  <a:lnTo>
                    <a:pt x="2204019" y="2537166"/>
                  </a:lnTo>
                  <a:lnTo>
                    <a:pt x="2205607" y="2574009"/>
                  </a:lnTo>
                  <a:lnTo>
                    <a:pt x="2206877" y="2621334"/>
                  </a:lnTo>
                  <a:lnTo>
                    <a:pt x="2207829" y="2676916"/>
                  </a:lnTo>
                  <a:lnTo>
                    <a:pt x="2208782" y="2739168"/>
                  </a:lnTo>
                  <a:lnTo>
                    <a:pt x="2210052" y="2873519"/>
                  </a:lnTo>
                  <a:lnTo>
                    <a:pt x="2211005" y="3007870"/>
                  </a:lnTo>
                  <a:lnTo>
                    <a:pt x="2211640" y="3124434"/>
                  </a:lnTo>
                  <a:lnTo>
                    <a:pt x="2211957" y="3238139"/>
                  </a:lnTo>
                  <a:lnTo>
                    <a:pt x="2330398" y="3227976"/>
                  </a:lnTo>
                  <a:lnTo>
                    <a:pt x="2392635" y="3222259"/>
                  </a:lnTo>
                  <a:lnTo>
                    <a:pt x="2454555" y="3216542"/>
                  </a:lnTo>
                  <a:lnTo>
                    <a:pt x="2516157" y="3210507"/>
                  </a:lnTo>
                  <a:lnTo>
                    <a:pt x="2576489" y="3203837"/>
                  </a:lnTo>
                  <a:lnTo>
                    <a:pt x="2633645" y="3196850"/>
                  </a:lnTo>
                  <a:lnTo>
                    <a:pt x="2687309" y="3189862"/>
                  </a:lnTo>
                  <a:lnTo>
                    <a:pt x="2684134" y="2851921"/>
                  </a:lnTo>
                  <a:lnTo>
                    <a:pt x="2682228" y="2709630"/>
                  </a:lnTo>
                  <a:lnTo>
                    <a:pt x="2681276" y="2654366"/>
                  </a:lnTo>
                  <a:lnTo>
                    <a:pt x="2680641" y="2613393"/>
                  </a:lnTo>
                  <a:lnTo>
                    <a:pt x="2680006" y="2597195"/>
                  </a:lnTo>
                  <a:lnTo>
                    <a:pt x="2679371" y="2588302"/>
                  </a:lnTo>
                  <a:lnTo>
                    <a:pt x="2676195" y="2551776"/>
                  </a:lnTo>
                  <a:lnTo>
                    <a:pt x="2672385" y="2517157"/>
                  </a:lnTo>
                  <a:lnTo>
                    <a:pt x="2668257" y="2484125"/>
                  </a:lnTo>
                  <a:lnTo>
                    <a:pt x="2663494" y="2452999"/>
                  </a:lnTo>
                  <a:lnTo>
                    <a:pt x="2658731" y="2422825"/>
                  </a:lnTo>
                  <a:lnTo>
                    <a:pt x="2653015" y="2394558"/>
                  </a:lnTo>
                  <a:lnTo>
                    <a:pt x="2647299" y="2367561"/>
                  </a:lnTo>
                  <a:lnTo>
                    <a:pt x="2641266" y="2341834"/>
                  </a:lnTo>
                  <a:lnTo>
                    <a:pt x="2634916" y="2317695"/>
                  </a:lnTo>
                  <a:lnTo>
                    <a:pt x="2628565" y="2294509"/>
                  </a:lnTo>
                  <a:lnTo>
                    <a:pt x="2621579" y="2272594"/>
                  </a:lnTo>
                  <a:lnTo>
                    <a:pt x="2614593" y="2252267"/>
                  </a:lnTo>
                  <a:lnTo>
                    <a:pt x="2607290" y="2232892"/>
                  </a:lnTo>
                  <a:lnTo>
                    <a:pt x="2600304" y="2214788"/>
                  </a:lnTo>
                  <a:lnTo>
                    <a:pt x="2592683" y="2197637"/>
                  </a:lnTo>
                  <a:lnTo>
                    <a:pt x="2585062" y="2181121"/>
                  </a:lnTo>
                  <a:lnTo>
                    <a:pt x="2578077" y="2166829"/>
                  </a:lnTo>
                  <a:lnTo>
                    <a:pt x="2570456" y="2152536"/>
                  </a:lnTo>
                  <a:lnTo>
                    <a:pt x="2563152" y="2139514"/>
                  </a:lnTo>
                  <a:lnTo>
                    <a:pt x="2555531" y="2127445"/>
                  </a:lnTo>
                  <a:lnTo>
                    <a:pt x="2548228" y="2115693"/>
                  </a:lnTo>
                  <a:lnTo>
                    <a:pt x="2540925" y="2104894"/>
                  </a:lnTo>
                  <a:lnTo>
                    <a:pt x="2533621" y="2095048"/>
                  </a:lnTo>
                  <a:lnTo>
                    <a:pt x="2526318" y="2085520"/>
                  </a:lnTo>
                  <a:lnTo>
                    <a:pt x="2519332" y="2076309"/>
                  </a:lnTo>
                  <a:lnTo>
                    <a:pt x="2512347" y="2068051"/>
                  </a:lnTo>
                  <a:lnTo>
                    <a:pt x="2498375" y="2052488"/>
                  </a:lnTo>
                  <a:lnTo>
                    <a:pt x="2485356" y="2038513"/>
                  </a:lnTo>
                  <a:lnTo>
                    <a:pt x="2472972" y="2025808"/>
                  </a:lnTo>
                  <a:lnTo>
                    <a:pt x="2442806" y="2009610"/>
                  </a:lnTo>
                  <a:lnTo>
                    <a:pt x="2412640" y="1993729"/>
                  </a:lnTo>
                  <a:lnTo>
                    <a:pt x="2382474" y="1979437"/>
                  </a:lnTo>
                  <a:lnTo>
                    <a:pt x="2352943" y="1965144"/>
                  </a:lnTo>
                  <a:lnTo>
                    <a:pt x="2322777" y="1951487"/>
                  </a:lnTo>
                  <a:lnTo>
                    <a:pt x="2292612" y="1938465"/>
                  </a:lnTo>
                  <a:lnTo>
                    <a:pt x="2262446" y="1925760"/>
                  </a:lnTo>
                  <a:lnTo>
                    <a:pt x="2231645" y="1913373"/>
                  </a:lnTo>
                  <a:lnTo>
                    <a:pt x="2200526" y="1900986"/>
                  </a:lnTo>
                  <a:lnTo>
                    <a:pt x="2168772" y="1888599"/>
                  </a:lnTo>
                  <a:lnTo>
                    <a:pt x="2103042" y="1864143"/>
                  </a:lnTo>
                  <a:lnTo>
                    <a:pt x="1960151" y="1811419"/>
                  </a:lnTo>
                  <a:close/>
                  <a:moveTo>
                    <a:pt x="1782331" y="1695490"/>
                  </a:moveTo>
                  <a:lnTo>
                    <a:pt x="1773122" y="1713594"/>
                  </a:lnTo>
                  <a:lnTo>
                    <a:pt x="1767724" y="1723440"/>
                  </a:lnTo>
                  <a:lnTo>
                    <a:pt x="1761691" y="1733286"/>
                  </a:lnTo>
                  <a:lnTo>
                    <a:pt x="1755340" y="1744085"/>
                  </a:lnTo>
                  <a:lnTo>
                    <a:pt x="1748037" y="1755201"/>
                  </a:lnTo>
                  <a:lnTo>
                    <a:pt x="1740416" y="1766636"/>
                  </a:lnTo>
                  <a:lnTo>
                    <a:pt x="1731843" y="1778705"/>
                  </a:lnTo>
                  <a:lnTo>
                    <a:pt x="1722951" y="1790139"/>
                  </a:lnTo>
                  <a:lnTo>
                    <a:pt x="1713425" y="1802526"/>
                  </a:lnTo>
                  <a:lnTo>
                    <a:pt x="1703264" y="1814278"/>
                  </a:lnTo>
                  <a:lnTo>
                    <a:pt x="1692468" y="1826665"/>
                  </a:lnTo>
                  <a:lnTo>
                    <a:pt x="1681037" y="1838734"/>
                  </a:lnTo>
                  <a:lnTo>
                    <a:pt x="1668653" y="1851121"/>
                  </a:lnTo>
                  <a:lnTo>
                    <a:pt x="1655634" y="1863508"/>
                  </a:lnTo>
                  <a:lnTo>
                    <a:pt x="1641980" y="1875577"/>
                  </a:lnTo>
                  <a:lnTo>
                    <a:pt x="1627373" y="1887964"/>
                  </a:lnTo>
                  <a:lnTo>
                    <a:pt x="1612131" y="1899716"/>
                  </a:lnTo>
                  <a:lnTo>
                    <a:pt x="1596255" y="1911467"/>
                  </a:lnTo>
                  <a:lnTo>
                    <a:pt x="1579425" y="1922901"/>
                  </a:lnTo>
                  <a:lnTo>
                    <a:pt x="1561643" y="1933700"/>
                  </a:lnTo>
                  <a:lnTo>
                    <a:pt x="1543544" y="1944499"/>
                  </a:lnTo>
                  <a:lnTo>
                    <a:pt x="1524174" y="1954980"/>
                  </a:lnTo>
                  <a:lnTo>
                    <a:pt x="1504169" y="1964509"/>
                  </a:lnTo>
                  <a:lnTo>
                    <a:pt x="1506392" y="1967050"/>
                  </a:lnTo>
                  <a:lnTo>
                    <a:pt x="1509250" y="1970543"/>
                  </a:lnTo>
                  <a:lnTo>
                    <a:pt x="1517188" y="1980707"/>
                  </a:lnTo>
                  <a:lnTo>
                    <a:pt x="1527032" y="1995000"/>
                  </a:lnTo>
                  <a:lnTo>
                    <a:pt x="1539416" y="2011833"/>
                  </a:lnTo>
                  <a:lnTo>
                    <a:pt x="1567041" y="2052488"/>
                  </a:lnTo>
                  <a:lnTo>
                    <a:pt x="1597525" y="2097589"/>
                  </a:lnTo>
                  <a:lnTo>
                    <a:pt x="1652776" y="2181439"/>
                  </a:lnTo>
                  <a:lnTo>
                    <a:pt x="1679767" y="2222411"/>
                  </a:lnTo>
                  <a:lnTo>
                    <a:pt x="1694056" y="2203354"/>
                  </a:lnTo>
                  <a:lnTo>
                    <a:pt x="1707392" y="2184615"/>
                  </a:lnTo>
                  <a:lnTo>
                    <a:pt x="1720411" y="2165558"/>
                  </a:lnTo>
                  <a:lnTo>
                    <a:pt x="1732795" y="2146501"/>
                  </a:lnTo>
                  <a:lnTo>
                    <a:pt x="1744544" y="2128080"/>
                  </a:lnTo>
                  <a:lnTo>
                    <a:pt x="1755658" y="2109341"/>
                  </a:lnTo>
                  <a:lnTo>
                    <a:pt x="1766136" y="2090919"/>
                  </a:lnTo>
                  <a:lnTo>
                    <a:pt x="1776615" y="2072815"/>
                  </a:lnTo>
                  <a:lnTo>
                    <a:pt x="1785824" y="2054393"/>
                  </a:lnTo>
                  <a:lnTo>
                    <a:pt x="1795032" y="2036925"/>
                  </a:lnTo>
                  <a:lnTo>
                    <a:pt x="1803606" y="2019456"/>
                  </a:lnTo>
                  <a:lnTo>
                    <a:pt x="1811862" y="2002305"/>
                  </a:lnTo>
                  <a:lnTo>
                    <a:pt x="1819165" y="1985471"/>
                  </a:lnTo>
                  <a:lnTo>
                    <a:pt x="1826151" y="1968955"/>
                  </a:lnTo>
                  <a:lnTo>
                    <a:pt x="1833137" y="1953075"/>
                  </a:lnTo>
                  <a:lnTo>
                    <a:pt x="1839170" y="1937829"/>
                  </a:lnTo>
                  <a:lnTo>
                    <a:pt x="1844885" y="1922584"/>
                  </a:lnTo>
                  <a:lnTo>
                    <a:pt x="1850601" y="1907974"/>
                  </a:lnTo>
                  <a:lnTo>
                    <a:pt x="1859810" y="1880976"/>
                  </a:lnTo>
                  <a:lnTo>
                    <a:pt x="1867430" y="1855885"/>
                  </a:lnTo>
                  <a:lnTo>
                    <a:pt x="1873781" y="1833970"/>
                  </a:lnTo>
                  <a:lnTo>
                    <a:pt x="1878544" y="1815230"/>
                  </a:lnTo>
                  <a:lnTo>
                    <a:pt x="1882037" y="1799032"/>
                  </a:lnTo>
                  <a:lnTo>
                    <a:pt x="1884260" y="1786963"/>
                  </a:lnTo>
                  <a:lnTo>
                    <a:pt x="1885212" y="1778387"/>
                  </a:lnTo>
                  <a:lnTo>
                    <a:pt x="1782331" y="1695490"/>
                  </a:lnTo>
                  <a:close/>
                  <a:moveTo>
                    <a:pt x="1006907" y="1695490"/>
                  </a:moveTo>
                  <a:lnTo>
                    <a:pt x="903708" y="1778387"/>
                  </a:lnTo>
                  <a:lnTo>
                    <a:pt x="904661" y="1786963"/>
                  </a:lnTo>
                  <a:lnTo>
                    <a:pt x="906883" y="1799032"/>
                  </a:lnTo>
                  <a:lnTo>
                    <a:pt x="910376" y="1815230"/>
                  </a:lnTo>
                  <a:lnTo>
                    <a:pt x="915139" y="1833970"/>
                  </a:lnTo>
                  <a:lnTo>
                    <a:pt x="921490" y="1855885"/>
                  </a:lnTo>
                  <a:lnTo>
                    <a:pt x="929428" y="1880976"/>
                  </a:lnTo>
                  <a:lnTo>
                    <a:pt x="938955" y="1907974"/>
                  </a:lnTo>
                  <a:lnTo>
                    <a:pt x="944353" y="1922584"/>
                  </a:lnTo>
                  <a:lnTo>
                    <a:pt x="949751" y="1937829"/>
                  </a:lnTo>
                  <a:lnTo>
                    <a:pt x="956102" y="1953075"/>
                  </a:lnTo>
                  <a:lnTo>
                    <a:pt x="962770" y="1968955"/>
                  </a:lnTo>
                  <a:lnTo>
                    <a:pt x="969756" y="1985471"/>
                  </a:lnTo>
                  <a:lnTo>
                    <a:pt x="977694" y="2002305"/>
                  </a:lnTo>
                  <a:lnTo>
                    <a:pt x="985315" y="2019456"/>
                  </a:lnTo>
                  <a:lnTo>
                    <a:pt x="993888" y="2036925"/>
                  </a:lnTo>
                  <a:lnTo>
                    <a:pt x="1003414" y="2054393"/>
                  </a:lnTo>
                  <a:lnTo>
                    <a:pt x="1012941" y="2072815"/>
                  </a:lnTo>
                  <a:lnTo>
                    <a:pt x="1023102" y="2090919"/>
                  </a:lnTo>
                  <a:lnTo>
                    <a:pt x="1033898" y="2109341"/>
                  </a:lnTo>
                  <a:lnTo>
                    <a:pt x="1045012" y="2128080"/>
                  </a:lnTo>
                  <a:lnTo>
                    <a:pt x="1056443" y="2146501"/>
                  </a:lnTo>
                  <a:lnTo>
                    <a:pt x="1068827" y="2165558"/>
                  </a:lnTo>
                  <a:lnTo>
                    <a:pt x="1081528" y="2184615"/>
                  </a:lnTo>
                  <a:lnTo>
                    <a:pt x="1095182" y="2203354"/>
                  </a:lnTo>
                  <a:lnTo>
                    <a:pt x="1109154" y="2222411"/>
                  </a:lnTo>
                  <a:lnTo>
                    <a:pt x="1134874" y="2183027"/>
                  </a:lnTo>
                  <a:lnTo>
                    <a:pt x="1159325" y="2145231"/>
                  </a:lnTo>
                  <a:lnTo>
                    <a:pt x="1187903" y="2101400"/>
                  </a:lnTo>
                  <a:lnTo>
                    <a:pt x="1217751" y="2056934"/>
                  </a:lnTo>
                  <a:lnTo>
                    <a:pt x="1231723" y="2035972"/>
                  </a:lnTo>
                  <a:lnTo>
                    <a:pt x="1245377" y="2016280"/>
                  </a:lnTo>
                  <a:lnTo>
                    <a:pt x="1258078" y="1998811"/>
                  </a:lnTo>
                  <a:lnTo>
                    <a:pt x="1268875" y="1983883"/>
                  </a:lnTo>
                  <a:lnTo>
                    <a:pt x="1278083" y="1972449"/>
                  </a:lnTo>
                  <a:lnTo>
                    <a:pt x="1281894" y="1968003"/>
                  </a:lnTo>
                  <a:lnTo>
                    <a:pt x="1285387" y="1964509"/>
                  </a:lnTo>
                  <a:lnTo>
                    <a:pt x="1264747" y="1954980"/>
                  </a:lnTo>
                  <a:lnTo>
                    <a:pt x="1246012" y="1944499"/>
                  </a:lnTo>
                  <a:lnTo>
                    <a:pt x="1227277" y="1933700"/>
                  </a:lnTo>
                  <a:lnTo>
                    <a:pt x="1209813" y="1922901"/>
                  </a:lnTo>
                  <a:lnTo>
                    <a:pt x="1192666" y="1911467"/>
                  </a:lnTo>
                  <a:lnTo>
                    <a:pt x="1176789" y="1899716"/>
                  </a:lnTo>
                  <a:lnTo>
                    <a:pt x="1161547" y="1887964"/>
                  </a:lnTo>
                  <a:lnTo>
                    <a:pt x="1146941" y="1875577"/>
                  </a:lnTo>
                  <a:lnTo>
                    <a:pt x="1133604" y="1863508"/>
                  </a:lnTo>
                  <a:lnTo>
                    <a:pt x="1120585" y="1851121"/>
                  </a:lnTo>
                  <a:lnTo>
                    <a:pt x="1108519" y="1838734"/>
                  </a:lnTo>
                  <a:lnTo>
                    <a:pt x="1096453" y="1826665"/>
                  </a:lnTo>
                  <a:lnTo>
                    <a:pt x="1085656" y="1814278"/>
                  </a:lnTo>
                  <a:lnTo>
                    <a:pt x="1075813" y="1802526"/>
                  </a:lnTo>
                  <a:lnTo>
                    <a:pt x="1065969" y="1790139"/>
                  </a:lnTo>
                  <a:lnTo>
                    <a:pt x="1057078" y="1778705"/>
                  </a:lnTo>
                  <a:lnTo>
                    <a:pt x="1048822" y="1766636"/>
                  </a:lnTo>
                  <a:lnTo>
                    <a:pt x="1041201" y="1755201"/>
                  </a:lnTo>
                  <a:lnTo>
                    <a:pt x="1034216" y="1744085"/>
                  </a:lnTo>
                  <a:lnTo>
                    <a:pt x="1027547" y="1733286"/>
                  </a:lnTo>
                  <a:lnTo>
                    <a:pt x="1021514" y="1723440"/>
                  </a:lnTo>
                  <a:lnTo>
                    <a:pt x="1016433" y="1713594"/>
                  </a:lnTo>
                  <a:lnTo>
                    <a:pt x="1006907" y="1695490"/>
                  </a:lnTo>
                  <a:close/>
                  <a:moveTo>
                    <a:pt x="1002462" y="1582737"/>
                  </a:moveTo>
                  <a:lnTo>
                    <a:pt x="1006590" y="1582737"/>
                  </a:lnTo>
                  <a:lnTo>
                    <a:pt x="1010718" y="1583690"/>
                  </a:lnTo>
                  <a:lnTo>
                    <a:pt x="1014528" y="1584643"/>
                  </a:lnTo>
                  <a:lnTo>
                    <a:pt x="1018656" y="1586231"/>
                  </a:lnTo>
                  <a:lnTo>
                    <a:pt x="1021832" y="1588454"/>
                  </a:lnTo>
                  <a:lnTo>
                    <a:pt x="1024689" y="1590995"/>
                  </a:lnTo>
                  <a:lnTo>
                    <a:pt x="1027865" y="1593854"/>
                  </a:lnTo>
                  <a:lnTo>
                    <a:pt x="1030088" y="1597347"/>
                  </a:lnTo>
                  <a:lnTo>
                    <a:pt x="1032310" y="1600524"/>
                  </a:lnTo>
                  <a:lnTo>
                    <a:pt x="1033898" y="1604653"/>
                  </a:lnTo>
                  <a:lnTo>
                    <a:pt x="1034216" y="1606241"/>
                  </a:lnTo>
                  <a:lnTo>
                    <a:pt x="1036756" y="1612593"/>
                  </a:lnTo>
                  <a:lnTo>
                    <a:pt x="1040884" y="1623074"/>
                  </a:lnTo>
                  <a:lnTo>
                    <a:pt x="1047234" y="1637049"/>
                  </a:lnTo>
                  <a:lnTo>
                    <a:pt x="1055808" y="1654518"/>
                  </a:lnTo>
                  <a:lnTo>
                    <a:pt x="1060889" y="1664046"/>
                  </a:lnTo>
                  <a:lnTo>
                    <a:pt x="1066922" y="1674528"/>
                  </a:lnTo>
                  <a:lnTo>
                    <a:pt x="1073273" y="1685326"/>
                  </a:lnTo>
                  <a:lnTo>
                    <a:pt x="1080258" y="1696443"/>
                  </a:lnTo>
                  <a:lnTo>
                    <a:pt x="1088514" y="1708195"/>
                  </a:lnTo>
                  <a:lnTo>
                    <a:pt x="1096770" y="1720264"/>
                  </a:lnTo>
                  <a:lnTo>
                    <a:pt x="1106296" y="1732651"/>
                  </a:lnTo>
                  <a:lnTo>
                    <a:pt x="1117092" y="1745355"/>
                  </a:lnTo>
                  <a:lnTo>
                    <a:pt x="1128841" y="1758695"/>
                  </a:lnTo>
                  <a:lnTo>
                    <a:pt x="1141860" y="1771717"/>
                  </a:lnTo>
                  <a:lnTo>
                    <a:pt x="1155832" y="1785057"/>
                  </a:lnTo>
                  <a:lnTo>
                    <a:pt x="1171074" y="1798715"/>
                  </a:lnTo>
                  <a:lnTo>
                    <a:pt x="1187268" y="1812054"/>
                  </a:lnTo>
                  <a:lnTo>
                    <a:pt x="1203780" y="1825394"/>
                  </a:lnTo>
                  <a:lnTo>
                    <a:pt x="1221244" y="1838734"/>
                  </a:lnTo>
                  <a:lnTo>
                    <a:pt x="1239979" y="1851756"/>
                  </a:lnTo>
                  <a:lnTo>
                    <a:pt x="1259031" y="1864778"/>
                  </a:lnTo>
                  <a:lnTo>
                    <a:pt x="1278718" y="1877165"/>
                  </a:lnTo>
                  <a:lnTo>
                    <a:pt x="1299041" y="1889552"/>
                  </a:lnTo>
                  <a:lnTo>
                    <a:pt x="1319998" y="1900986"/>
                  </a:lnTo>
                  <a:lnTo>
                    <a:pt x="1340955" y="1911785"/>
                  </a:lnTo>
                  <a:lnTo>
                    <a:pt x="1362548" y="1922266"/>
                  </a:lnTo>
                  <a:lnTo>
                    <a:pt x="1427008" y="1922266"/>
                  </a:lnTo>
                  <a:lnTo>
                    <a:pt x="1436216" y="1918772"/>
                  </a:lnTo>
                  <a:lnTo>
                    <a:pt x="1445742" y="1914643"/>
                  </a:lnTo>
                  <a:lnTo>
                    <a:pt x="1454951" y="1910515"/>
                  </a:lnTo>
                  <a:lnTo>
                    <a:pt x="1464795" y="1906068"/>
                  </a:lnTo>
                  <a:lnTo>
                    <a:pt x="1474321" y="1901304"/>
                  </a:lnTo>
                  <a:lnTo>
                    <a:pt x="1484164" y="1896222"/>
                  </a:lnTo>
                  <a:lnTo>
                    <a:pt x="1493690" y="1890822"/>
                  </a:lnTo>
                  <a:lnTo>
                    <a:pt x="1503534" y="1885423"/>
                  </a:lnTo>
                  <a:lnTo>
                    <a:pt x="1522586" y="1873354"/>
                  </a:lnTo>
                  <a:lnTo>
                    <a:pt x="1541638" y="1860967"/>
                  </a:lnTo>
                  <a:lnTo>
                    <a:pt x="1560373" y="1847309"/>
                  </a:lnTo>
                  <a:lnTo>
                    <a:pt x="1578155" y="1833652"/>
                  </a:lnTo>
                  <a:lnTo>
                    <a:pt x="1595619" y="1819677"/>
                  </a:lnTo>
                  <a:lnTo>
                    <a:pt x="1612131" y="1805067"/>
                  </a:lnTo>
                  <a:lnTo>
                    <a:pt x="1628326" y="1791092"/>
                  </a:lnTo>
                  <a:lnTo>
                    <a:pt x="1643250" y="1776482"/>
                  </a:lnTo>
                  <a:lnTo>
                    <a:pt x="1656904" y="1762189"/>
                  </a:lnTo>
                  <a:lnTo>
                    <a:pt x="1668970" y="1748849"/>
                  </a:lnTo>
                  <a:lnTo>
                    <a:pt x="1680719" y="1735509"/>
                  </a:lnTo>
                  <a:lnTo>
                    <a:pt x="1690245" y="1723440"/>
                  </a:lnTo>
                  <a:lnTo>
                    <a:pt x="1698819" y="1711371"/>
                  </a:lnTo>
                  <a:lnTo>
                    <a:pt x="1706757" y="1699937"/>
                  </a:lnTo>
                  <a:lnTo>
                    <a:pt x="1714060" y="1688820"/>
                  </a:lnTo>
                  <a:lnTo>
                    <a:pt x="1720411" y="1678021"/>
                  </a:lnTo>
                  <a:lnTo>
                    <a:pt x="1726444" y="1667540"/>
                  </a:lnTo>
                  <a:lnTo>
                    <a:pt x="1731843" y="1658012"/>
                  </a:lnTo>
                  <a:lnTo>
                    <a:pt x="1740734" y="1640543"/>
                  </a:lnTo>
                  <a:lnTo>
                    <a:pt x="1747084" y="1625615"/>
                  </a:lnTo>
                  <a:lnTo>
                    <a:pt x="1751847" y="1614499"/>
                  </a:lnTo>
                  <a:lnTo>
                    <a:pt x="1754705" y="1607193"/>
                  </a:lnTo>
                  <a:lnTo>
                    <a:pt x="1755340" y="1604335"/>
                  </a:lnTo>
                  <a:lnTo>
                    <a:pt x="1755658" y="1604335"/>
                  </a:lnTo>
                  <a:lnTo>
                    <a:pt x="1757245" y="1600524"/>
                  </a:lnTo>
                  <a:lnTo>
                    <a:pt x="1759151" y="1597347"/>
                  </a:lnTo>
                  <a:lnTo>
                    <a:pt x="1761373" y="1593854"/>
                  </a:lnTo>
                  <a:lnTo>
                    <a:pt x="1764231" y="1590995"/>
                  </a:lnTo>
                  <a:lnTo>
                    <a:pt x="1767089" y="1588454"/>
                  </a:lnTo>
                  <a:lnTo>
                    <a:pt x="1770899" y="1586231"/>
                  </a:lnTo>
                  <a:lnTo>
                    <a:pt x="1774710" y="1584643"/>
                  </a:lnTo>
                  <a:lnTo>
                    <a:pt x="1778838" y="1583690"/>
                  </a:lnTo>
                  <a:lnTo>
                    <a:pt x="1782966" y="1582737"/>
                  </a:lnTo>
                  <a:lnTo>
                    <a:pt x="1786776" y="1582737"/>
                  </a:lnTo>
                  <a:lnTo>
                    <a:pt x="1790904" y="1583690"/>
                  </a:lnTo>
                  <a:lnTo>
                    <a:pt x="1794715" y="1584325"/>
                  </a:lnTo>
                  <a:lnTo>
                    <a:pt x="1798525" y="1585913"/>
                  </a:lnTo>
                  <a:lnTo>
                    <a:pt x="1802018" y="1588137"/>
                  </a:lnTo>
                  <a:lnTo>
                    <a:pt x="1805511" y="1590360"/>
                  </a:lnTo>
                  <a:lnTo>
                    <a:pt x="1808051" y="1593218"/>
                  </a:lnTo>
                  <a:lnTo>
                    <a:pt x="1940781" y="1708195"/>
                  </a:lnTo>
                  <a:lnTo>
                    <a:pt x="1941734" y="1708512"/>
                  </a:lnTo>
                  <a:lnTo>
                    <a:pt x="1943004" y="1708512"/>
                  </a:lnTo>
                  <a:lnTo>
                    <a:pt x="2024611" y="1739321"/>
                  </a:lnTo>
                  <a:lnTo>
                    <a:pt x="2103995" y="1768859"/>
                  </a:lnTo>
                  <a:lnTo>
                    <a:pt x="2179886" y="1798079"/>
                  </a:lnTo>
                  <a:lnTo>
                    <a:pt x="2217673" y="1812372"/>
                  </a:lnTo>
                  <a:lnTo>
                    <a:pt x="2254190" y="1826982"/>
                  </a:lnTo>
                  <a:lnTo>
                    <a:pt x="2291024" y="1841910"/>
                  </a:lnTo>
                  <a:lnTo>
                    <a:pt x="2327223" y="1857155"/>
                  </a:lnTo>
                  <a:lnTo>
                    <a:pt x="2363105" y="1872401"/>
                  </a:lnTo>
                  <a:lnTo>
                    <a:pt x="2398351" y="1888282"/>
                  </a:lnTo>
                  <a:lnTo>
                    <a:pt x="2434233" y="1905115"/>
                  </a:lnTo>
                  <a:lnTo>
                    <a:pt x="2469479" y="1922584"/>
                  </a:lnTo>
                  <a:lnTo>
                    <a:pt x="2504726" y="1940370"/>
                  </a:lnTo>
                  <a:lnTo>
                    <a:pt x="2539655" y="1959427"/>
                  </a:lnTo>
                  <a:lnTo>
                    <a:pt x="2547276" y="1964826"/>
                  </a:lnTo>
                  <a:lnTo>
                    <a:pt x="2560612" y="1978484"/>
                  </a:lnTo>
                  <a:lnTo>
                    <a:pt x="2575219" y="1994365"/>
                  </a:lnTo>
                  <a:lnTo>
                    <a:pt x="2583157" y="2002940"/>
                  </a:lnTo>
                  <a:lnTo>
                    <a:pt x="2591413" y="2012151"/>
                  </a:lnTo>
                  <a:lnTo>
                    <a:pt x="2599669" y="2021679"/>
                  </a:lnTo>
                  <a:lnTo>
                    <a:pt x="2607925" y="2032478"/>
                  </a:lnTo>
                  <a:lnTo>
                    <a:pt x="2616498" y="2043595"/>
                  </a:lnTo>
                  <a:lnTo>
                    <a:pt x="2625072" y="2055664"/>
                  </a:lnTo>
                  <a:lnTo>
                    <a:pt x="2633963" y="2068051"/>
                  </a:lnTo>
                  <a:lnTo>
                    <a:pt x="2642854" y="2082026"/>
                  </a:lnTo>
                  <a:lnTo>
                    <a:pt x="2651427" y="2096318"/>
                  </a:lnTo>
                  <a:lnTo>
                    <a:pt x="2660318" y="2111564"/>
                  </a:lnTo>
                  <a:lnTo>
                    <a:pt x="2668892" y="2128080"/>
                  </a:lnTo>
                  <a:lnTo>
                    <a:pt x="2677465" y="2145231"/>
                  </a:lnTo>
                  <a:lnTo>
                    <a:pt x="2686039" y="2163335"/>
                  </a:lnTo>
                  <a:lnTo>
                    <a:pt x="2694612" y="2182709"/>
                  </a:lnTo>
                  <a:lnTo>
                    <a:pt x="2702868" y="2203037"/>
                  </a:lnTo>
                  <a:lnTo>
                    <a:pt x="2710489" y="2224317"/>
                  </a:lnTo>
                  <a:lnTo>
                    <a:pt x="2718428" y="2246867"/>
                  </a:lnTo>
                  <a:lnTo>
                    <a:pt x="2725731" y="2271006"/>
                  </a:lnTo>
                  <a:lnTo>
                    <a:pt x="2733034" y="2296097"/>
                  </a:lnTo>
                  <a:lnTo>
                    <a:pt x="2740020" y="2322459"/>
                  </a:lnTo>
                  <a:lnTo>
                    <a:pt x="2746371" y="2350409"/>
                  </a:lnTo>
                  <a:lnTo>
                    <a:pt x="2752721" y="2379630"/>
                  </a:lnTo>
                  <a:lnTo>
                    <a:pt x="2758437" y="2410121"/>
                  </a:lnTo>
                  <a:lnTo>
                    <a:pt x="2763835" y="2442200"/>
                  </a:lnTo>
                  <a:lnTo>
                    <a:pt x="2768598" y="2475867"/>
                  </a:lnTo>
                  <a:lnTo>
                    <a:pt x="2773361" y="2510804"/>
                  </a:lnTo>
                  <a:lnTo>
                    <a:pt x="2777172" y="2547647"/>
                  </a:lnTo>
                  <a:lnTo>
                    <a:pt x="2780982" y="2586396"/>
                  </a:lnTo>
                  <a:lnTo>
                    <a:pt x="2780982" y="2586079"/>
                  </a:lnTo>
                  <a:lnTo>
                    <a:pt x="2781617" y="2597830"/>
                  </a:lnTo>
                  <a:lnTo>
                    <a:pt x="2781935" y="2615617"/>
                  </a:lnTo>
                  <a:lnTo>
                    <a:pt x="2783522" y="2668023"/>
                  </a:lnTo>
                  <a:lnTo>
                    <a:pt x="2784158" y="2740439"/>
                  </a:lnTo>
                  <a:lnTo>
                    <a:pt x="2785428" y="2828418"/>
                  </a:lnTo>
                  <a:lnTo>
                    <a:pt x="2787650" y="3030738"/>
                  </a:lnTo>
                  <a:lnTo>
                    <a:pt x="2789238" y="3238775"/>
                  </a:lnTo>
                  <a:lnTo>
                    <a:pt x="2789238" y="3241633"/>
                  </a:lnTo>
                  <a:lnTo>
                    <a:pt x="2788921" y="3244174"/>
                  </a:lnTo>
                  <a:lnTo>
                    <a:pt x="2788286" y="3247033"/>
                  </a:lnTo>
                  <a:lnTo>
                    <a:pt x="2787650" y="3249891"/>
                  </a:lnTo>
                  <a:lnTo>
                    <a:pt x="2786380" y="3252114"/>
                  </a:lnTo>
                  <a:lnTo>
                    <a:pt x="2784793" y="3254655"/>
                  </a:lnTo>
                  <a:lnTo>
                    <a:pt x="2783522" y="3256879"/>
                  </a:lnTo>
                  <a:lnTo>
                    <a:pt x="2781935" y="3259102"/>
                  </a:lnTo>
                  <a:lnTo>
                    <a:pt x="2780030" y="3261008"/>
                  </a:lnTo>
                  <a:lnTo>
                    <a:pt x="2777807" y="3262913"/>
                  </a:lnTo>
                  <a:lnTo>
                    <a:pt x="2775584" y="3264501"/>
                  </a:lnTo>
                  <a:lnTo>
                    <a:pt x="2773361" y="3265772"/>
                  </a:lnTo>
                  <a:lnTo>
                    <a:pt x="2770821" y="3267360"/>
                  </a:lnTo>
                  <a:lnTo>
                    <a:pt x="2768281" y="3267995"/>
                  </a:lnTo>
                  <a:lnTo>
                    <a:pt x="2765740" y="3268948"/>
                  </a:lnTo>
                  <a:lnTo>
                    <a:pt x="2762565" y="3269583"/>
                  </a:lnTo>
                  <a:lnTo>
                    <a:pt x="2730176" y="3274030"/>
                  </a:lnTo>
                  <a:lnTo>
                    <a:pt x="2693660" y="3278476"/>
                  </a:lnTo>
                  <a:lnTo>
                    <a:pt x="2609830" y="3288322"/>
                  </a:lnTo>
                  <a:lnTo>
                    <a:pt x="2519332" y="3298486"/>
                  </a:lnTo>
                  <a:lnTo>
                    <a:pt x="2428199" y="3308650"/>
                  </a:lnTo>
                  <a:lnTo>
                    <a:pt x="2275465" y="3324530"/>
                  </a:lnTo>
                  <a:lnTo>
                    <a:pt x="2208782" y="3331200"/>
                  </a:lnTo>
                  <a:lnTo>
                    <a:pt x="2162422" y="3334376"/>
                  </a:lnTo>
                  <a:lnTo>
                    <a:pt x="2115109" y="3337235"/>
                  </a:lnTo>
                  <a:lnTo>
                    <a:pt x="2066843" y="3340093"/>
                  </a:lnTo>
                  <a:lnTo>
                    <a:pt x="2017308" y="3342634"/>
                  </a:lnTo>
                  <a:lnTo>
                    <a:pt x="1967137" y="3344858"/>
                  </a:lnTo>
                  <a:lnTo>
                    <a:pt x="1915696" y="3347081"/>
                  </a:lnTo>
                  <a:lnTo>
                    <a:pt x="1812497" y="3350575"/>
                  </a:lnTo>
                  <a:lnTo>
                    <a:pt x="1708027" y="3353433"/>
                  </a:lnTo>
                  <a:lnTo>
                    <a:pt x="1603875" y="3355657"/>
                  </a:lnTo>
                  <a:lnTo>
                    <a:pt x="1500359" y="3356927"/>
                  </a:lnTo>
                  <a:lnTo>
                    <a:pt x="1399382" y="3357562"/>
                  </a:lnTo>
                  <a:lnTo>
                    <a:pt x="1397159" y="3357245"/>
                  </a:lnTo>
                  <a:lnTo>
                    <a:pt x="1394619" y="3356292"/>
                  </a:lnTo>
                  <a:lnTo>
                    <a:pt x="1392396" y="3357245"/>
                  </a:lnTo>
                  <a:lnTo>
                    <a:pt x="1389856" y="3357562"/>
                  </a:lnTo>
                  <a:lnTo>
                    <a:pt x="1287609" y="3356927"/>
                  </a:lnTo>
                  <a:lnTo>
                    <a:pt x="1180917" y="3355657"/>
                  </a:lnTo>
                  <a:lnTo>
                    <a:pt x="1071367" y="3353433"/>
                  </a:lnTo>
                  <a:lnTo>
                    <a:pt x="961182" y="3350575"/>
                  </a:lnTo>
                  <a:lnTo>
                    <a:pt x="851950" y="3347081"/>
                  </a:lnTo>
                  <a:lnTo>
                    <a:pt x="798604" y="3344858"/>
                  </a:lnTo>
                  <a:lnTo>
                    <a:pt x="745893" y="3342634"/>
                  </a:lnTo>
                  <a:lnTo>
                    <a:pt x="694452" y="3340093"/>
                  </a:lnTo>
                  <a:lnTo>
                    <a:pt x="644281" y="3337235"/>
                  </a:lnTo>
                  <a:lnTo>
                    <a:pt x="596016" y="3334376"/>
                  </a:lnTo>
                  <a:lnTo>
                    <a:pt x="549973" y="3331200"/>
                  </a:lnTo>
                  <a:lnTo>
                    <a:pt x="488371" y="3324530"/>
                  </a:lnTo>
                  <a:lnTo>
                    <a:pt x="346432" y="3308650"/>
                  </a:lnTo>
                  <a:lnTo>
                    <a:pt x="261332" y="3298804"/>
                  </a:lnTo>
                  <a:lnTo>
                    <a:pt x="175280" y="3288322"/>
                  </a:lnTo>
                  <a:lnTo>
                    <a:pt x="95261" y="3278476"/>
                  </a:lnTo>
                  <a:lnTo>
                    <a:pt x="26356" y="3269583"/>
                  </a:lnTo>
                  <a:lnTo>
                    <a:pt x="23815" y="3268948"/>
                  </a:lnTo>
                  <a:lnTo>
                    <a:pt x="20957" y="3267995"/>
                  </a:lnTo>
                  <a:lnTo>
                    <a:pt x="18100" y="3267360"/>
                  </a:lnTo>
                  <a:lnTo>
                    <a:pt x="15877" y="3265772"/>
                  </a:lnTo>
                  <a:lnTo>
                    <a:pt x="13337" y="3264501"/>
                  </a:lnTo>
                  <a:lnTo>
                    <a:pt x="11114" y="3262913"/>
                  </a:lnTo>
                  <a:lnTo>
                    <a:pt x="9209" y="3261008"/>
                  </a:lnTo>
                  <a:lnTo>
                    <a:pt x="7621" y="3259102"/>
                  </a:lnTo>
                  <a:lnTo>
                    <a:pt x="5716" y="3256879"/>
                  </a:lnTo>
                  <a:lnTo>
                    <a:pt x="4128" y="3254655"/>
                  </a:lnTo>
                  <a:lnTo>
                    <a:pt x="3175" y="3252114"/>
                  </a:lnTo>
                  <a:lnTo>
                    <a:pt x="1905" y="3249891"/>
                  </a:lnTo>
                  <a:lnTo>
                    <a:pt x="635" y="3247033"/>
                  </a:lnTo>
                  <a:lnTo>
                    <a:pt x="318" y="3244174"/>
                  </a:lnTo>
                  <a:lnTo>
                    <a:pt x="0" y="3241633"/>
                  </a:lnTo>
                  <a:lnTo>
                    <a:pt x="0" y="3238775"/>
                  </a:lnTo>
                  <a:lnTo>
                    <a:pt x="3493" y="2876378"/>
                  </a:lnTo>
                  <a:lnTo>
                    <a:pt x="5398" y="2720747"/>
                  </a:lnTo>
                  <a:lnTo>
                    <a:pt x="6033" y="2660718"/>
                  </a:lnTo>
                  <a:lnTo>
                    <a:pt x="6986" y="2615617"/>
                  </a:lnTo>
                  <a:lnTo>
                    <a:pt x="7938" y="2597830"/>
                  </a:lnTo>
                  <a:lnTo>
                    <a:pt x="8256" y="2586396"/>
                  </a:lnTo>
                  <a:lnTo>
                    <a:pt x="12066" y="2547647"/>
                  </a:lnTo>
                  <a:lnTo>
                    <a:pt x="15877" y="2510804"/>
                  </a:lnTo>
                  <a:lnTo>
                    <a:pt x="20640" y="2475867"/>
                  </a:lnTo>
                  <a:lnTo>
                    <a:pt x="25403" y="2442200"/>
                  </a:lnTo>
                  <a:lnTo>
                    <a:pt x="30801" y="2410121"/>
                  </a:lnTo>
                  <a:lnTo>
                    <a:pt x="36517" y="2379630"/>
                  </a:lnTo>
                  <a:lnTo>
                    <a:pt x="42867" y="2350409"/>
                  </a:lnTo>
                  <a:lnTo>
                    <a:pt x="49536" y="2322459"/>
                  </a:lnTo>
                  <a:lnTo>
                    <a:pt x="56204" y="2296097"/>
                  </a:lnTo>
                  <a:lnTo>
                    <a:pt x="63507" y="2271006"/>
                  </a:lnTo>
                  <a:lnTo>
                    <a:pt x="71128" y="2246867"/>
                  </a:lnTo>
                  <a:lnTo>
                    <a:pt x="78431" y="2224317"/>
                  </a:lnTo>
                  <a:lnTo>
                    <a:pt x="86687" y="2203037"/>
                  </a:lnTo>
                  <a:lnTo>
                    <a:pt x="94943" y="2182709"/>
                  </a:lnTo>
                  <a:lnTo>
                    <a:pt x="102882" y="2163335"/>
                  </a:lnTo>
                  <a:lnTo>
                    <a:pt x="111455" y="2145231"/>
                  </a:lnTo>
                  <a:lnTo>
                    <a:pt x="120029" y="2128080"/>
                  </a:lnTo>
                  <a:lnTo>
                    <a:pt x="128602" y="2111564"/>
                  </a:lnTo>
                  <a:lnTo>
                    <a:pt x="137493" y="2096318"/>
                  </a:lnTo>
                  <a:lnTo>
                    <a:pt x="146384" y="2082026"/>
                  </a:lnTo>
                  <a:lnTo>
                    <a:pt x="154958" y="2068051"/>
                  </a:lnTo>
                  <a:lnTo>
                    <a:pt x="163849" y="2055664"/>
                  </a:lnTo>
                  <a:lnTo>
                    <a:pt x="172740" y="2043595"/>
                  </a:lnTo>
                  <a:lnTo>
                    <a:pt x="181313" y="2032478"/>
                  </a:lnTo>
                  <a:lnTo>
                    <a:pt x="189887" y="2021679"/>
                  </a:lnTo>
                  <a:lnTo>
                    <a:pt x="198143" y="2012151"/>
                  </a:lnTo>
                  <a:lnTo>
                    <a:pt x="206399" y="2002940"/>
                  </a:lnTo>
                  <a:lnTo>
                    <a:pt x="214019" y="1994365"/>
                  </a:lnTo>
                  <a:lnTo>
                    <a:pt x="228944" y="1978484"/>
                  </a:lnTo>
                  <a:lnTo>
                    <a:pt x="242280" y="1964826"/>
                  </a:lnTo>
                  <a:lnTo>
                    <a:pt x="249266" y="1959427"/>
                  </a:lnTo>
                  <a:lnTo>
                    <a:pt x="284512" y="1940370"/>
                  </a:lnTo>
                  <a:lnTo>
                    <a:pt x="320077" y="1922584"/>
                  </a:lnTo>
                  <a:lnTo>
                    <a:pt x="355323" y="1905115"/>
                  </a:lnTo>
                  <a:lnTo>
                    <a:pt x="390570" y="1888282"/>
                  </a:lnTo>
                  <a:lnTo>
                    <a:pt x="426134" y="1872401"/>
                  </a:lnTo>
                  <a:lnTo>
                    <a:pt x="462015" y="1857155"/>
                  </a:lnTo>
                  <a:lnTo>
                    <a:pt x="498214" y="1841910"/>
                  </a:lnTo>
                  <a:lnTo>
                    <a:pt x="534731" y="1826982"/>
                  </a:lnTo>
                  <a:lnTo>
                    <a:pt x="571565" y="1812372"/>
                  </a:lnTo>
                  <a:lnTo>
                    <a:pt x="609035" y="1798079"/>
                  </a:lnTo>
                  <a:lnTo>
                    <a:pt x="685561" y="1768859"/>
                  </a:lnTo>
                  <a:lnTo>
                    <a:pt x="764310" y="1739321"/>
                  </a:lnTo>
                  <a:lnTo>
                    <a:pt x="846234" y="1708512"/>
                  </a:lnTo>
                  <a:lnTo>
                    <a:pt x="847504" y="1708512"/>
                  </a:lnTo>
                  <a:lnTo>
                    <a:pt x="848774" y="1708195"/>
                  </a:lnTo>
                  <a:lnTo>
                    <a:pt x="980869" y="1593218"/>
                  </a:lnTo>
                  <a:lnTo>
                    <a:pt x="984045" y="1590360"/>
                  </a:lnTo>
                  <a:lnTo>
                    <a:pt x="987220" y="1588137"/>
                  </a:lnTo>
                  <a:lnTo>
                    <a:pt x="990713" y="1585913"/>
                  </a:lnTo>
                  <a:lnTo>
                    <a:pt x="994206" y="1584325"/>
                  </a:lnTo>
                  <a:lnTo>
                    <a:pt x="998334" y="1583690"/>
                  </a:lnTo>
                  <a:lnTo>
                    <a:pt x="1002462" y="1582737"/>
                  </a:lnTo>
                  <a:close/>
                  <a:moveTo>
                    <a:pt x="1401605" y="0"/>
                  </a:moveTo>
                  <a:lnTo>
                    <a:pt x="1417801" y="317"/>
                  </a:lnTo>
                  <a:lnTo>
                    <a:pt x="1433680" y="952"/>
                  </a:lnTo>
                  <a:lnTo>
                    <a:pt x="1449241" y="2222"/>
                  </a:lnTo>
                  <a:lnTo>
                    <a:pt x="1464802" y="3492"/>
                  </a:lnTo>
                  <a:lnTo>
                    <a:pt x="1480046" y="5396"/>
                  </a:lnTo>
                  <a:lnTo>
                    <a:pt x="1495289" y="7618"/>
                  </a:lnTo>
                  <a:lnTo>
                    <a:pt x="1510215" y="10158"/>
                  </a:lnTo>
                  <a:lnTo>
                    <a:pt x="1525141" y="13332"/>
                  </a:lnTo>
                  <a:lnTo>
                    <a:pt x="1540067" y="17142"/>
                  </a:lnTo>
                  <a:lnTo>
                    <a:pt x="1554358" y="20633"/>
                  </a:lnTo>
                  <a:lnTo>
                    <a:pt x="1568649" y="25077"/>
                  </a:lnTo>
                  <a:lnTo>
                    <a:pt x="1582622" y="29522"/>
                  </a:lnTo>
                  <a:lnTo>
                    <a:pt x="1596278" y="34918"/>
                  </a:lnTo>
                  <a:lnTo>
                    <a:pt x="1610251" y="39997"/>
                  </a:lnTo>
                  <a:lnTo>
                    <a:pt x="1623589" y="46028"/>
                  </a:lnTo>
                  <a:lnTo>
                    <a:pt x="1636927" y="52060"/>
                  </a:lnTo>
                  <a:lnTo>
                    <a:pt x="1649948" y="58726"/>
                  </a:lnTo>
                  <a:lnTo>
                    <a:pt x="1662651" y="65392"/>
                  </a:lnTo>
                  <a:lnTo>
                    <a:pt x="1675354" y="72376"/>
                  </a:lnTo>
                  <a:lnTo>
                    <a:pt x="1687739" y="79677"/>
                  </a:lnTo>
                  <a:lnTo>
                    <a:pt x="1700124" y="87613"/>
                  </a:lnTo>
                  <a:lnTo>
                    <a:pt x="1711875" y="95866"/>
                  </a:lnTo>
                  <a:lnTo>
                    <a:pt x="1723942" y="104437"/>
                  </a:lnTo>
                  <a:lnTo>
                    <a:pt x="1735375" y="113325"/>
                  </a:lnTo>
                  <a:lnTo>
                    <a:pt x="1746490" y="122213"/>
                  </a:lnTo>
                  <a:lnTo>
                    <a:pt x="1757605" y="131737"/>
                  </a:lnTo>
                  <a:lnTo>
                    <a:pt x="1768720" y="141577"/>
                  </a:lnTo>
                  <a:lnTo>
                    <a:pt x="1779200" y="151418"/>
                  </a:lnTo>
                  <a:lnTo>
                    <a:pt x="1789680" y="161893"/>
                  </a:lnTo>
                  <a:lnTo>
                    <a:pt x="1800160" y="172369"/>
                  </a:lnTo>
                  <a:lnTo>
                    <a:pt x="1810005" y="183162"/>
                  </a:lnTo>
                  <a:lnTo>
                    <a:pt x="1819850" y="194272"/>
                  </a:lnTo>
                  <a:lnTo>
                    <a:pt x="1829059" y="205700"/>
                  </a:lnTo>
                  <a:lnTo>
                    <a:pt x="1838269" y="217445"/>
                  </a:lnTo>
                  <a:lnTo>
                    <a:pt x="1847479" y="229507"/>
                  </a:lnTo>
                  <a:lnTo>
                    <a:pt x="1856053" y="241570"/>
                  </a:lnTo>
                  <a:lnTo>
                    <a:pt x="1864628" y="253950"/>
                  </a:lnTo>
                  <a:lnTo>
                    <a:pt x="1872884" y="266965"/>
                  </a:lnTo>
                  <a:lnTo>
                    <a:pt x="1881141" y="279980"/>
                  </a:lnTo>
                  <a:lnTo>
                    <a:pt x="1888763" y="292995"/>
                  </a:lnTo>
                  <a:lnTo>
                    <a:pt x="1896385" y="306327"/>
                  </a:lnTo>
                  <a:lnTo>
                    <a:pt x="1903372" y="319977"/>
                  </a:lnTo>
                  <a:lnTo>
                    <a:pt x="1910358" y="334262"/>
                  </a:lnTo>
                  <a:lnTo>
                    <a:pt x="1917027" y="347912"/>
                  </a:lnTo>
                  <a:lnTo>
                    <a:pt x="1923696" y="362514"/>
                  </a:lnTo>
                  <a:lnTo>
                    <a:pt x="1929730" y="376799"/>
                  </a:lnTo>
                  <a:lnTo>
                    <a:pt x="1935764" y="391718"/>
                  </a:lnTo>
                  <a:lnTo>
                    <a:pt x="1941163" y="406638"/>
                  </a:lnTo>
                  <a:lnTo>
                    <a:pt x="1946879" y="421875"/>
                  </a:lnTo>
                  <a:lnTo>
                    <a:pt x="1951960" y="437112"/>
                  </a:lnTo>
                  <a:lnTo>
                    <a:pt x="1956406" y="452666"/>
                  </a:lnTo>
                  <a:lnTo>
                    <a:pt x="1961488" y="468221"/>
                  </a:lnTo>
                  <a:lnTo>
                    <a:pt x="1965298" y="484410"/>
                  </a:lnTo>
                  <a:lnTo>
                    <a:pt x="1969427" y="500282"/>
                  </a:lnTo>
                  <a:lnTo>
                    <a:pt x="1973238" y="516154"/>
                  </a:lnTo>
                  <a:lnTo>
                    <a:pt x="1976731" y="532661"/>
                  </a:lnTo>
                  <a:lnTo>
                    <a:pt x="1979589" y="549167"/>
                  </a:lnTo>
                  <a:lnTo>
                    <a:pt x="1982447" y="565992"/>
                  </a:lnTo>
                  <a:lnTo>
                    <a:pt x="1984670" y="582816"/>
                  </a:lnTo>
                  <a:lnTo>
                    <a:pt x="1986893" y="599323"/>
                  </a:lnTo>
                  <a:lnTo>
                    <a:pt x="1989116" y="616464"/>
                  </a:lnTo>
                  <a:lnTo>
                    <a:pt x="1990704" y="633923"/>
                  </a:lnTo>
                  <a:lnTo>
                    <a:pt x="1991657" y="651065"/>
                  </a:lnTo>
                  <a:lnTo>
                    <a:pt x="1992927" y="668524"/>
                  </a:lnTo>
                  <a:lnTo>
                    <a:pt x="2001184" y="672016"/>
                  </a:lnTo>
                  <a:lnTo>
                    <a:pt x="2009124" y="675190"/>
                  </a:lnTo>
                  <a:lnTo>
                    <a:pt x="2016745" y="679317"/>
                  </a:lnTo>
                  <a:lnTo>
                    <a:pt x="2024050" y="684078"/>
                  </a:lnTo>
                  <a:lnTo>
                    <a:pt x="2030719" y="688840"/>
                  </a:lnTo>
                  <a:lnTo>
                    <a:pt x="2037070" y="694554"/>
                  </a:lnTo>
                  <a:lnTo>
                    <a:pt x="2043422" y="700903"/>
                  </a:lnTo>
                  <a:lnTo>
                    <a:pt x="2049138" y="707251"/>
                  </a:lnTo>
                  <a:lnTo>
                    <a:pt x="2054219" y="714552"/>
                  </a:lnTo>
                  <a:lnTo>
                    <a:pt x="2058983" y="722171"/>
                  </a:lnTo>
                  <a:lnTo>
                    <a:pt x="2063111" y="730742"/>
                  </a:lnTo>
                  <a:lnTo>
                    <a:pt x="2066922" y="739630"/>
                  </a:lnTo>
                  <a:lnTo>
                    <a:pt x="2070098" y="748836"/>
                  </a:lnTo>
                  <a:lnTo>
                    <a:pt x="2072956" y="758676"/>
                  </a:lnTo>
                  <a:lnTo>
                    <a:pt x="2075179" y="769469"/>
                  </a:lnTo>
                  <a:lnTo>
                    <a:pt x="2076767" y="781214"/>
                  </a:lnTo>
                  <a:lnTo>
                    <a:pt x="2077719" y="790420"/>
                  </a:lnTo>
                  <a:lnTo>
                    <a:pt x="2078037" y="799626"/>
                  </a:lnTo>
                  <a:lnTo>
                    <a:pt x="2078037" y="808831"/>
                  </a:lnTo>
                  <a:lnTo>
                    <a:pt x="2078037" y="818672"/>
                  </a:lnTo>
                  <a:lnTo>
                    <a:pt x="2077402" y="828195"/>
                  </a:lnTo>
                  <a:lnTo>
                    <a:pt x="2076449" y="838353"/>
                  </a:lnTo>
                  <a:lnTo>
                    <a:pt x="2075179" y="847876"/>
                  </a:lnTo>
                  <a:lnTo>
                    <a:pt x="2073591" y="858034"/>
                  </a:lnTo>
                  <a:lnTo>
                    <a:pt x="2071686" y="867558"/>
                  </a:lnTo>
                  <a:lnTo>
                    <a:pt x="2069463" y="877716"/>
                  </a:lnTo>
                  <a:lnTo>
                    <a:pt x="2066922" y="887239"/>
                  </a:lnTo>
                  <a:lnTo>
                    <a:pt x="2064381" y="897079"/>
                  </a:lnTo>
                  <a:lnTo>
                    <a:pt x="2061206" y="906602"/>
                  </a:lnTo>
                  <a:lnTo>
                    <a:pt x="2057712" y="916443"/>
                  </a:lnTo>
                  <a:lnTo>
                    <a:pt x="2054219" y="925966"/>
                  </a:lnTo>
                  <a:lnTo>
                    <a:pt x="2050091" y="935172"/>
                  </a:lnTo>
                  <a:lnTo>
                    <a:pt x="2045645" y="944060"/>
                  </a:lnTo>
                  <a:lnTo>
                    <a:pt x="2041199" y="952948"/>
                  </a:lnTo>
                  <a:lnTo>
                    <a:pt x="2036435" y="962154"/>
                  </a:lnTo>
                  <a:lnTo>
                    <a:pt x="2031671" y="970090"/>
                  </a:lnTo>
                  <a:lnTo>
                    <a:pt x="2026273" y="978343"/>
                  </a:lnTo>
                  <a:lnTo>
                    <a:pt x="2020874" y="986597"/>
                  </a:lnTo>
                  <a:lnTo>
                    <a:pt x="2014840" y="993898"/>
                  </a:lnTo>
                  <a:lnTo>
                    <a:pt x="2008806" y="1001516"/>
                  </a:lnTo>
                  <a:lnTo>
                    <a:pt x="2002455" y="1008182"/>
                  </a:lnTo>
                  <a:lnTo>
                    <a:pt x="1996421" y="1014849"/>
                  </a:lnTo>
                  <a:lnTo>
                    <a:pt x="1989434" y="1020563"/>
                  </a:lnTo>
                  <a:lnTo>
                    <a:pt x="1982765" y="1026276"/>
                  </a:lnTo>
                  <a:lnTo>
                    <a:pt x="1975778" y="1031355"/>
                  </a:lnTo>
                  <a:lnTo>
                    <a:pt x="1968474" y="1036434"/>
                  </a:lnTo>
                  <a:lnTo>
                    <a:pt x="1960852" y="1040244"/>
                  </a:lnTo>
                  <a:lnTo>
                    <a:pt x="1953231" y="1044053"/>
                  </a:lnTo>
                  <a:lnTo>
                    <a:pt x="1945609" y="1072622"/>
                  </a:lnTo>
                  <a:lnTo>
                    <a:pt x="1937987" y="1100557"/>
                  </a:lnTo>
                  <a:lnTo>
                    <a:pt x="1929095" y="1128491"/>
                  </a:lnTo>
                  <a:lnTo>
                    <a:pt x="1919568" y="1155791"/>
                  </a:lnTo>
                  <a:lnTo>
                    <a:pt x="1910041" y="1183408"/>
                  </a:lnTo>
                  <a:lnTo>
                    <a:pt x="1899243" y="1210073"/>
                  </a:lnTo>
                  <a:lnTo>
                    <a:pt x="1888128" y="1236420"/>
                  </a:lnTo>
                  <a:lnTo>
                    <a:pt x="1876695" y="1262133"/>
                  </a:lnTo>
                  <a:lnTo>
                    <a:pt x="1863992" y="1287845"/>
                  </a:lnTo>
                  <a:lnTo>
                    <a:pt x="1850972" y="1312288"/>
                  </a:lnTo>
                  <a:lnTo>
                    <a:pt x="1837316" y="1336731"/>
                  </a:lnTo>
                  <a:lnTo>
                    <a:pt x="1830012" y="1348793"/>
                  </a:lnTo>
                  <a:lnTo>
                    <a:pt x="1823025" y="1360221"/>
                  </a:lnTo>
                  <a:lnTo>
                    <a:pt x="1815721" y="1371649"/>
                  </a:lnTo>
                  <a:lnTo>
                    <a:pt x="1808099" y="1382759"/>
                  </a:lnTo>
                  <a:lnTo>
                    <a:pt x="1800478" y="1394187"/>
                  </a:lnTo>
                  <a:lnTo>
                    <a:pt x="1792538" y="1405297"/>
                  </a:lnTo>
                  <a:lnTo>
                    <a:pt x="1784599" y="1416090"/>
                  </a:lnTo>
                  <a:lnTo>
                    <a:pt x="1776342" y="1426248"/>
                  </a:lnTo>
                  <a:lnTo>
                    <a:pt x="1768085" y="1436724"/>
                  </a:lnTo>
                  <a:lnTo>
                    <a:pt x="1759511" y="1446882"/>
                  </a:lnTo>
                  <a:lnTo>
                    <a:pt x="1750619" y="1456722"/>
                  </a:lnTo>
                  <a:lnTo>
                    <a:pt x="1742044" y="1466563"/>
                  </a:lnTo>
                  <a:lnTo>
                    <a:pt x="1733152" y="1475769"/>
                  </a:lnTo>
                  <a:lnTo>
                    <a:pt x="1723942" y="1484974"/>
                  </a:lnTo>
                  <a:lnTo>
                    <a:pt x="1714733" y="1493862"/>
                  </a:lnTo>
                  <a:lnTo>
                    <a:pt x="1704888" y="1502433"/>
                  </a:lnTo>
                  <a:lnTo>
                    <a:pt x="1695361" y="1511004"/>
                  </a:lnTo>
                  <a:lnTo>
                    <a:pt x="1685516" y="1519258"/>
                  </a:lnTo>
                  <a:lnTo>
                    <a:pt x="1675671" y="1526876"/>
                  </a:lnTo>
                  <a:lnTo>
                    <a:pt x="1665509" y="1534812"/>
                  </a:lnTo>
                  <a:lnTo>
                    <a:pt x="1655029" y="1542113"/>
                  </a:lnTo>
                  <a:lnTo>
                    <a:pt x="1644867" y="1549414"/>
                  </a:lnTo>
                  <a:lnTo>
                    <a:pt x="1634387" y="1556080"/>
                  </a:lnTo>
                  <a:lnTo>
                    <a:pt x="1623589" y="1562746"/>
                  </a:lnTo>
                  <a:lnTo>
                    <a:pt x="1612474" y="1568778"/>
                  </a:lnTo>
                  <a:lnTo>
                    <a:pt x="1601677" y="1574492"/>
                  </a:lnTo>
                  <a:lnTo>
                    <a:pt x="1590244" y="1580206"/>
                  </a:lnTo>
                  <a:lnTo>
                    <a:pt x="1578811" y="1585285"/>
                  </a:lnTo>
                  <a:lnTo>
                    <a:pt x="1567061" y="1590047"/>
                  </a:lnTo>
                  <a:lnTo>
                    <a:pt x="1555628" y="1595126"/>
                  </a:lnTo>
                  <a:lnTo>
                    <a:pt x="1543561" y="1598935"/>
                  </a:lnTo>
                  <a:lnTo>
                    <a:pt x="1531493" y="1603061"/>
                  </a:lnTo>
                  <a:lnTo>
                    <a:pt x="1519107" y="1606553"/>
                  </a:lnTo>
                  <a:lnTo>
                    <a:pt x="1506722" y="1609728"/>
                  </a:lnTo>
                  <a:lnTo>
                    <a:pt x="1494337" y="1612902"/>
                  </a:lnTo>
                  <a:lnTo>
                    <a:pt x="1481634" y="1615442"/>
                  </a:lnTo>
                  <a:lnTo>
                    <a:pt x="1468613" y="1617346"/>
                  </a:lnTo>
                  <a:lnTo>
                    <a:pt x="1455593" y="1619251"/>
                  </a:lnTo>
                  <a:lnTo>
                    <a:pt x="1442255" y="1620521"/>
                  </a:lnTo>
                  <a:lnTo>
                    <a:pt x="1428916" y="1621473"/>
                  </a:lnTo>
                  <a:lnTo>
                    <a:pt x="1415578" y="1622108"/>
                  </a:lnTo>
                  <a:lnTo>
                    <a:pt x="1401605" y="1622425"/>
                  </a:lnTo>
                  <a:lnTo>
                    <a:pt x="1387949" y="1622108"/>
                  </a:lnTo>
                  <a:lnTo>
                    <a:pt x="1374611" y="1621473"/>
                  </a:lnTo>
                  <a:lnTo>
                    <a:pt x="1361273" y="1620521"/>
                  </a:lnTo>
                  <a:lnTo>
                    <a:pt x="1348253" y="1619251"/>
                  </a:lnTo>
                  <a:lnTo>
                    <a:pt x="1335232" y="1617664"/>
                  </a:lnTo>
                  <a:lnTo>
                    <a:pt x="1322212" y="1615442"/>
                  </a:lnTo>
                  <a:lnTo>
                    <a:pt x="1309509" y="1612902"/>
                  </a:lnTo>
                  <a:lnTo>
                    <a:pt x="1296806" y="1610363"/>
                  </a:lnTo>
                  <a:lnTo>
                    <a:pt x="1284738" y="1606871"/>
                  </a:lnTo>
                  <a:lnTo>
                    <a:pt x="1272353" y="1603061"/>
                  </a:lnTo>
                  <a:lnTo>
                    <a:pt x="1260602" y="1599570"/>
                  </a:lnTo>
                  <a:lnTo>
                    <a:pt x="1248535" y="1595443"/>
                  </a:lnTo>
                  <a:lnTo>
                    <a:pt x="1237102" y="1590681"/>
                  </a:lnTo>
                  <a:lnTo>
                    <a:pt x="1225669" y="1585602"/>
                  </a:lnTo>
                  <a:lnTo>
                    <a:pt x="1213919" y="1580523"/>
                  </a:lnTo>
                  <a:lnTo>
                    <a:pt x="1202804" y="1574809"/>
                  </a:lnTo>
                  <a:lnTo>
                    <a:pt x="1191689" y="1569413"/>
                  </a:lnTo>
                  <a:lnTo>
                    <a:pt x="1180891" y="1563064"/>
                  </a:lnTo>
                  <a:lnTo>
                    <a:pt x="1170094" y="1556715"/>
                  </a:lnTo>
                  <a:lnTo>
                    <a:pt x="1159932" y="1550049"/>
                  </a:lnTo>
                  <a:lnTo>
                    <a:pt x="1149452" y="1543065"/>
                  </a:lnTo>
                  <a:lnTo>
                    <a:pt x="1138972" y="1535447"/>
                  </a:lnTo>
                  <a:lnTo>
                    <a:pt x="1128809" y="1528146"/>
                  </a:lnTo>
                  <a:lnTo>
                    <a:pt x="1118965" y="1520210"/>
                  </a:lnTo>
                  <a:lnTo>
                    <a:pt x="1109120" y="1512274"/>
                  </a:lnTo>
                  <a:lnTo>
                    <a:pt x="1099593" y="1504020"/>
                  </a:lnTo>
                  <a:lnTo>
                    <a:pt x="1090383" y="1495450"/>
                  </a:lnTo>
                  <a:lnTo>
                    <a:pt x="1080856" y="1486561"/>
                  </a:lnTo>
                  <a:lnTo>
                    <a:pt x="1071646" y="1477356"/>
                  </a:lnTo>
                  <a:lnTo>
                    <a:pt x="1062754" y="1467833"/>
                  </a:lnTo>
                  <a:lnTo>
                    <a:pt x="1053862" y="1458309"/>
                  </a:lnTo>
                  <a:lnTo>
                    <a:pt x="1045287" y="1448786"/>
                  </a:lnTo>
                  <a:lnTo>
                    <a:pt x="1036713" y="1438628"/>
                  </a:lnTo>
                  <a:lnTo>
                    <a:pt x="1028456" y="1428153"/>
                  </a:lnTo>
                  <a:lnTo>
                    <a:pt x="1020517" y="1417677"/>
                  </a:lnTo>
                  <a:lnTo>
                    <a:pt x="1012260" y="1407519"/>
                  </a:lnTo>
                  <a:lnTo>
                    <a:pt x="1004320" y="1396409"/>
                  </a:lnTo>
                  <a:lnTo>
                    <a:pt x="996699" y="1385616"/>
                  </a:lnTo>
                  <a:lnTo>
                    <a:pt x="989077" y="1374506"/>
                  </a:lnTo>
                  <a:lnTo>
                    <a:pt x="981773" y="1362761"/>
                  </a:lnTo>
                  <a:lnTo>
                    <a:pt x="974786" y="1351333"/>
                  </a:lnTo>
                  <a:lnTo>
                    <a:pt x="967799" y="1339588"/>
                  </a:lnTo>
                  <a:lnTo>
                    <a:pt x="953826" y="1315145"/>
                  </a:lnTo>
                  <a:lnTo>
                    <a:pt x="940806" y="1290702"/>
                  </a:lnTo>
                  <a:lnTo>
                    <a:pt x="928738" y="1265942"/>
                  </a:lnTo>
                  <a:lnTo>
                    <a:pt x="916670" y="1239912"/>
                  </a:lnTo>
                  <a:lnTo>
                    <a:pt x="905555" y="1213882"/>
                  </a:lnTo>
                  <a:lnTo>
                    <a:pt x="894758" y="1187217"/>
                  </a:lnTo>
                  <a:lnTo>
                    <a:pt x="885230" y="1160235"/>
                  </a:lnTo>
                  <a:lnTo>
                    <a:pt x="876021" y="1132936"/>
                  </a:lnTo>
                  <a:lnTo>
                    <a:pt x="866811" y="1105319"/>
                  </a:lnTo>
                  <a:lnTo>
                    <a:pt x="858872" y="1077701"/>
                  </a:lnTo>
                  <a:lnTo>
                    <a:pt x="851250" y="1049449"/>
                  </a:lnTo>
                  <a:lnTo>
                    <a:pt x="842675" y="1046592"/>
                  </a:lnTo>
                  <a:lnTo>
                    <a:pt x="834736" y="1043101"/>
                  </a:lnTo>
                  <a:lnTo>
                    <a:pt x="826479" y="1039291"/>
                  </a:lnTo>
                  <a:lnTo>
                    <a:pt x="818222" y="1034530"/>
                  </a:lnTo>
                  <a:lnTo>
                    <a:pt x="810918" y="1029768"/>
                  </a:lnTo>
                  <a:lnTo>
                    <a:pt x="802979" y="1023737"/>
                  </a:lnTo>
                  <a:lnTo>
                    <a:pt x="795992" y="1017706"/>
                  </a:lnTo>
                  <a:lnTo>
                    <a:pt x="789006" y="1011039"/>
                  </a:lnTo>
                  <a:lnTo>
                    <a:pt x="782336" y="1004056"/>
                  </a:lnTo>
                  <a:lnTo>
                    <a:pt x="775667" y="996437"/>
                  </a:lnTo>
                  <a:lnTo>
                    <a:pt x="769316" y="988501"/>
                  </a:lnTo>
                  <a:lnTo>
                    <a:pt x="763282" y="980248"/>
                  </a:lnTo>
                  <a:lnTo>
                    <a:pt x="757566" y="971677"/>
                  </a:lnTo>
                  <a:lnTo>
                    <a:pt x="752167" y="962789"/>
                  </a:lnTo>
                  <a:lnTo>
                    <a:pt x="747403" y="953583"/>
                  </a:lnTo>
                  <a:lnTo>
                    <a:pt x="742322" y="944060"/>
                  </a:lnTo>
                  <a:lnTo>
                    <a:pt x="737876" y="934537"/>
                  </a:lnTo>
                  <a:lnTo>
                    <a:pt x="733430" y="924379"/>
                  </a:lnTo>
                  <a:lnTo>
                    <a:pt x="729937" y="914538"/>
                  </a:lnTo>
                  <a:lnTo>
                    <a:pt x="726126" y="904380"/>
                  </a:lnTo>
                  <a:lnTo>
                    <a:pt x="722633" y="893905"/>
                  </a:lnTo>
                  <a:lnTo>
                    <a:pt x="720092" y="883747"/>
                  </a:lnTo>
                  <a:lnTo>
                    <a:pt x="717551" y="873271"/>
                  </a:lnTo>
                  <a:lnTo>
                    <a:pt x="715328" y="862796"/>
                  </a:lnTo>
                  <a:lnTo>
                    <a:pt x="713423" y="852320"/>
                  </a:lnTo>
                  <a:lnTo>
                    <a:pt x="712153" y="842162"/>
                  </a:lnTo>
                  <a:lnTo>
                    <a:pt x="710882" y="831687"/>
                  </a:lnTo>
                  <a:lnTo>
                    <a:pt x="710247" y="821212"/>
                  </a:lnTo>
                  <a:lnTo>
                    <a:pt x="709612" y="810736"/>
                  </a:lnTo>
                  <a:lnTo>
                    <a:pt x="709612" y="800896"/>
                  </a:lnTo>
                  <a:lnTo>
                    <a:pt x="710565" y="790738"/>
                  </a:lnTo>
                  <a:lnTo>
                    <a:pt x="711200" y="781214"/>
                  </a:lnTo>
                  <a:lnTo>
                    <a:pt x="713105" y="768517"/>
                  </a:lnTo>
                  <a:lnTo>
                    <a:pt x="715646" y="756454"/>
                  </a:lnTo>
                  <a:lnTo>
                    <a:pt x="718822" y="745344"/>
                  </a:lnTo>
                  <a:lnTo>
                    <a:pt x="722633" y="735186"/>
                  </a:lnTo>
                  <a:lnTo>
                    <a:pt x="727079" y="725663"/>
                  </a:lnTo>
                  <a:lnTo>
                    <a:pt x="732160" y="716775"/>
                  </a:lnTo>
                  <a:lnTo>
                    <a:pt x="737559" y="708521"/>
                  </a:lnTo>
                  <a:lnTo>
                    <a:pt x="743910" y="701220"/>
                  </a:lnTo>
                  <a:lnTo>
                    <a:pt x="750579" y="694236"/>
                  </a:lnTo>
                  <a:lnTo>
                    <a:pt x="757566" y="688205"/>
                  </a:lnTo>
                  <a:lnTo>
                    <a:pt x="765505" y="682809"/>
                  </a:lnTo>
                  <a:lnTo>
                    <a:pt x="773762" y="677412"/>
                  </a:lnTo>
                  <a:lnTo>
                    <a:pt x="782336" y="673286"/>
                  </a:lnTo>
                  <a:lnTo>
                    <a:pt x="791546" y="669159"/>
                  </a:lnTo>
                  <a:lnTo>
                    <a:pt x="800756" y="666302"/>
                  </a:lnTo>
                  <a:lnTo>
                    <a:pt x="810600" y="663762"/>
                  </a:lnTo>
                  <a:lnTo>
                    <a:pt x="811553" y="646303"/>
                  </a:lnTo>
                  <a:lnTo>
                    <a:pt x="813141" y="629162"/>
                  </a:lnTo>
                  <a:lnTo>
                    <a:pt x="814411" y="612020"/>
                  </a:lnTo>
                  <a:lnTo>
                    <a:pt x="816634" y="594878"/>
                  </a:lnTo>
                  <a:lnTo>
                    <a:pt x="819175" y="578372"/>
                  </a:lnTo>
                  <a:lnTo>
                    <a:pt x="821716" y="561547"/>
                  </a:lnTo>
                  <a:lnTo>
                    <a:pt x="824574" y="544723"/>
                  </a:lnTo>
                  <a:lnTo>
                    <a:pt x="827432" y="528534"/>
                  </a:lnTo>
                  <a:lnTo>
                    <a:pt x="830925" y="512662"/>
                  </a:lnTo>
                  <a:lnTo>
                    <a:pt x="834736" y="496155"/>
                  </a:lnTo>
                  <a:lnTo>
                    <a:pt x="838865" y="480283"/>
                  </a:lnTo>
                  <a:lnTo>
                    <a:pt x="843311" y="464729"/>
                  </a:lnTo>
                  <a:lnTo>
                    <a:pt x="847757" y="448857"/>
                  </a:lnTo>
                  <a:lnTo>
                    <a:pt x="852520" y="433937"/>
                  </a:lnTo>
                  <a:lnTo>
                    <a:pt x="857601" y="418700"/>
                  </a:lnTo>
                  <a:lnTo>
                    <a:pt x="863318" y="403463"/>
                  </a:lnTo>
                  <a:lnTo>
                    <a:pt x="868717" y="388544"/>
                  </a:lnTo>
                  <a:lnTo>
                    <a:pt x="874750" y="373942"/>
                  </a:lnTo>
                  <a:lnTo>
                    <a:pt x="881102" y="359340"/>
                  </a:lnTo>
                  <a:lnTo>
                    <a:pt x="887453" y="345372"/>
                  </a:lnTo>
                  <a:lnTo>
                    <a:pt x="894122" y="331405"/>
                  </a:lnTo>
                  <a:lnTo>
                    <a:pt x="901109" y="317438"/>
                  </a:lnTo>
                  <a:lnTo>
                    <a:pt x="908731" y="304105"/>
                  </a:lnTo>
                  <a:lnTo>
                    <a:pt x="916035" y="290773"/>
                  </a:lnTo>
                  <a:lnTo>
                    <a:pt x="923657" y="277441"/>
                  </a:lnTo>
                  <a:lnTo>
                    <a:pt x="931596" y="264743"/>
                  </a:lnTo>
                  <a:lnTo>
                    <a:pt x="940171" y="252046"/>
                  </a:lnTo>
                  <a:lnTo>
                    <a:pt x="948427" y="239348"/>
                  </a:lnTo>
                  <a:lnTo>
                    <a:pt x="957320" y="227603"/>
                  </a:lnTo>
                  <a:lnTo>
                    <a:pt x="966212" y="215858"/>
                  </a:lnTo>
                  <a:lnTo>
                    <a:pt x="975421" y="204112"/>
                  </a:lnTo>
                  <a:lnTo>
                    <a:pt x="985266" y="192685"/>
                  </a:lnTo>
                  <a:lnTo>
                    <a:pt x="994793" y="181574"/>
                  </a:lnTo>
                  <a:lnTo>
                    <a:pt x="1004956" y="170781"/>
                  </a:lnTo>
                  <a:lnTo>
                    <a:pt x="1014800" y="160306"/>
                  </a:lnTo>
                  <a:lnTo>
                    <a:pt x="1025280" y="149831"/>
                  </a:lnTo>
                  <a:lnTo>
                    <a:pt x="1036078" y="140307"/>
                  </a:lnTo>
                  <a:lnTo>
                    <a:pt x="1046875" y="130784"/>
                  </a:lnTo>
                  <a:lnTo>
                    <a:pt x="1057991" y="121261"/>
                  </a:lnTo>
                  <a:lnTo>
                    <a:pt x="1069105" y="112055"/>
                  </a:lnTo>
                  <a:lnTo>
                    <a:pt x="1080538" y="103485"/>
                  </a:lnTo>
                  <a:lnTo>
                    <a:pt x="1092606" y="94914"/>
                  </a:lnTo>
                  <a:lnTo>
                    <a:pt x="1104356" y="86978"/>
                  </a:lnTo>
                  <a:lnTo>
                    <a:pt x="1116742" y="79359"/>
                  </a:lnTo>
                  <a:lnTo>
                    <a:pt x="1128809" y="72058"/>
                  </a:lnTo>
                  <a:lnTo>
                    <a:pt x="1141512" y="64440"/>
                  </a:lnTo>
                  <a:lnTo>
                    <a:pt x="1154533" y="57774"/>
                  </a:lnTo>
                  <a:lnTo>
                    <a:pt x="1167553" y="51425"/>
                  </a:lnTo>
                  <a:lnTo>
                    <a:pt x="1180574" y="45711"/>
                  </a:lnTo>
                  <a:lnTo>
                    <a:pt x="1193912" y="39680"/>
                  </a:lnTo>
                  <a:lnTo>
                    <a:pt x="1207568" y="34601"/>
                  </a:lnTo>
                  <a:lnTo>
                    <a:pt x="1221541" y="29522"/>
                  </a:lnTo>
                  <a:lnTo>
                    <a:pt x="1235514" y="24760"/>
                  </a:lnTo>
                  <a:lnTo>
                    <a:pt x="1249805" y="20633"/>
                  </a:lnTo>
                  <a:lnTo>
                    <a:pt x="1264096" y="16507"/>
                  </a:lnTo>
                  <a:lnTo>
                    <a:pt x="1278704" y="13332"/>
                  </a:lnTo>
                  <a:lnTo>
                    <a:pt x="1293630" y="10158"/>
                  </a:lnTo>
                  <a:lnTo>
                    <a:pt x="1308556" y="7618"/>
                  </a:lnTo>
                  <a:lnTo>
                    <a:pt x="1323164" y="5396"/>
                  </a:lnTo>
                  <a:lnTo>
                    <a:pt x="1339043" y="3174"/>
                  </a:lnTo>
                  <a:lnTo>
                    <a:pt x="1354287" y="1905"/>
                  </a:lnTo>
                  <a:lnTo>
                    <a:pt x="1369848" y="952"/>
                  </a:lnTo>
                  <a:lnTo>
                    <a:pt x="1385726" y="317"/>
                  </a:lnTo>
                  <a:lnTo>
                    <a:pt x="1401605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49155" name="文本框 7"/>
            <p:cNvSpPr txBox="1"/>
            <p:nvPr/>
          </p:nvSpPr>
          <p:spPr>
            <a:xfrm>
              <a:off x="1317" y="7419"/>
              <a:ext cx="226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b="1">
                  <a:solidFill>
                    <a:srgbClr val="8A0554"/>
                  </a:solidFill>
                  <a:latin typeface="Arial" panose="020B0604020202020204" pitchFamily="34" charset="0"/>
                  <a:sym typeface="黑体" panose="02010609060101010101" pitchFamily="49" charset="-122"/>
                </a:rPr>
                <a:t>Exporter</a:t>
              </a:r>
              <a:endParaRPr lang="en-US" altLang="zh-CN" b="1">
                <a:solidFill>
                  <a:srgbClr val="8A0554"/>
                </a:solidFill>
                <a:latin typeface="Arial" panose="020B0604020202020204" pitchFamily="34" charset="0"/>
                <a:sym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073650" y="1196975"/>
            <a:ext cx="14271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Validity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9713" y="1951038"/>
            <a:ext cx="9858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Type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59713" y="2898775"/>
            <a:ext cx="29098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Involved Parties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50263" y="3943350"/>
            <a:ext cx="1525587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Amount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1775" y="4805363"/>
            <a:ext cx="101123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Draft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92225" y="3943350"/>
            <a:ext cx="180340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685800"/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Shipment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3550" y="2898775"/>
            <a:ext cx="37560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685800"/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Required Documents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6950" y="1951038"/>
            <a:ext cx="23939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685800"/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Joker Clause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ffice6\wpsassist\cache\A000220150318R5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713" y="3789363"/>
            <a:ext cx="1387475" cy="116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库存数据 2"/>
          <p:cNvSpPr/>
          <p:nvPr/>
        </p:nvSpPr>
        <p:spPr>
          <a:xfrm flipH="1">
            <a:off x="522288" y="376238"/>
            <a:ext cx="2901950" cy="936625"/>
          </a:xfrm>
          <a:prstGeom prst="flowChartOnlineStorage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base"/>
            <a:r>
              <a:rPr lang="en-US" altLang="zh-CN" sz="3600" b="1" strike="noStrike" noProof="1">
                <a:sym typeface="+mn-ea"/>
              </a:rPr>
              <a:t>Validity</a:t>
            </a:r>
            <a:endParaRPr lang="en-US" altLang="zh-CN" sz="3600" b="1" strike="noStrike" noProof="1"/>
          </a:p>
        </p:txBody>
      </p:sp>
      <p:sp>
        <p:nvSpPr>
          <p:cNvPr id="50179" name="文本框 3"/>
          <p:cNvSpPr txBox="1"/>
          <p:nvPr/>
        </p:nvSpPr>
        <p:spPr>
          <a:xfrm>
            <a:off x="1597025" y="1928813"/>
            <a:ext cx="100615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Usually an L/C becomes effective when it reaches the Beneficiary.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2688" y="3740150"/>
            <a:ext cx="8890000" cy="1209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1" indent="0" fontAlgn="base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This credit is non-operative unless the opening bank gives further advice.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2688" y="3765550"/>
            <a:ext cx="8890000" cy="1209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1" indent="0" fontAlgn="base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This credit is operative only after the buyer obtains the import license.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66875" y="1708150"/>
            <a:ext cx="10063163" cy="41544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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Date of expiry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  <a:p>
            <a:pPr marL="914400" lvl="1" indent="-4572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Requisite content</a:t>
            </a:r>
            <a:endParaRPr lang="en-US" altLang="zh-CN" sz="2800" b="1" strike="noStrike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Several days after shipment (usu. 7 - 15 days)</a:t>
            </a:r>
            <a:endParaRPr lang="en-US" altLang="zh-CN" sz="2800" b="1" strike="noStrike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endParaRPr lang="en-US" altLang="zh-CN" sz="2800" b="1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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Place of expiry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  <a:p>
            <a:pPr marL="914400" lvl="1" indent="-4572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In the beneficiary's country</a:t>
            </a:r>
            <a:endParaRPr lang="en-US" altLang="zh-CN" sz="2800" b="1" strike="noStrike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  <a:p>
            <a:pPr lvl="1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	  </a:t>
            </a:r>
            <a:r>
              <a:rPr lang="en-US" altLang="zh-CN" sz="2800" b="1" strike="noStrike" noProof="1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“in China”</a:t>
            </a:r>
            <a:endParaRPr lang="en-US" altLang="zh-CN" sz="2800" b="1" strike="noStrike" noProof="1">
              <a:solidFill>
                <a:srgbClr val="C00000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流程图: 库存数据 4"/>
          <p:cNvSpPr/>
          <p:nvPr/>
        </p:nvSpPr>
        <p:spPr>
          <a:xfrm flipH="1">
            <a:off x="522288" y="376238"/>
            <a:ext cx="2901950" cy="936625"/>
          </a:xfrm>
          <a:prstGeom prst="flowChartOnlineStorage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base"/>
            <a:r>
              <a:rPr lang="en-US" altLang="zh-CN" sz="3600" b="1" strike="noStrike" noProof="1">
                <a:sym typeface="+mn-ea"/>
              </a:rPr>
              <a:t>Validity</a:t>
            </a:r>
            <a:endParaRPr lang="en-US" altLang="zh-CN" sz="3600" b="1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3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1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7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6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ffice6\wpsassist\cache\A000220150318R5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713" y="3789363"/>
            <a:ext cx="1387475" cy="116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库存数据 2"/>
          <p:cNvSpPr/>
          <p:nvPr/>
        </p:nvSpPr>
        <p:spPr>
          <a:xfrm flipH="1">
            <a:off x="522288" y="376238"/>
            <a:ext cx="2901950" cy="936625"/>
          </a:xfrm>
          <a:prstGeom prst="flowChartOnlineStorage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base"/>
            <a:r>
              <a:rPr lang="en-US" altLang="zh-CN" sz="3600" b="1" strike="noStrike" noProof="1">
                <a:sym typeface="+mn-ea"/>
              </a:rPr>
              <a:t>Type</a:t>
            </a:r>
            <a:endParaRPr lang="en-US" altLang="zh-CN" sz="3600" b="1" strike="noStrike" noProof="1"/>
          </a:p>
        </p:txBody>
      </p:sp>
      <p:sp>
        <p:nvSpPr>
          <p:cNvPr id="52227" name="文本框 3"/>
          <p:cNvSpPr txBox="1"/>
          <p:nvPr/>
        </p:nvSpPr>
        <p:spPr>
          <a:xfrm>
            <a:off x="1597025" y="1928813"/>
            <a:ext cx="100615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If an L/C doesn’t indicate whether it can be revoked or not, what should you do?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2688" y="3740150"/>
            <a:ext cx="8890000" cy="1770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1" indent="0" fontAlgn="base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This credit is subject to cancellation or amendment at any time without prior notice to the beneficiary.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97025" y="1928813"/>
            <a:ext cx="10061575" cy="3046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Names and addresses of the beneficiary and applicant are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to be complete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to be consistent with that in the contract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grpSp>
        <p:nvGrpSpPr>
          <p:cNvPr id="53250" name="组合 9"/>
          <p:cNvGrpSpPr/>
          <p:nvPr/>
        </p:nvGrpSpPr>
        <p:grpSpPr>
          <a:xfrm>
            <a:off x="508000" y="376238"/>
            <a:ext cx="4198938" cy="935037"/>
            <a:chOff x="799" y="592"/>
            <a:chExt cx="6614" cy="1474"/>
          </a:xfrm>
        </p:grpSpPr>
        <p:sp>
          <p:nvSpPr>
            <p:cNvPr id="7" name="流程图: 库存数据 6"/>
            <p:cNvSpPr/>
            <p:nvPr/>
          </p:nvSpPr>
          <p:spPr>
            <a:xfrm flipH="1">
              <a:off x="799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2843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53253" name="文本框 8"/>
            <p:cNvSpPr txBox="1"/>
            <p:nvPr/>
          </p:nvSpPr>
          <p:spPr>
            <a:xfrm>
              <a:off x="1825" y="848"/>
              <a:ext cx="52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Involved Parties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25588" y="1928813"/>
            <a:ext cx="10063162" cy="3538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To be consistent with that in the Contract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Unit price and total amount should be matched.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If there is more or less clause in the quantity, the same tolerance should be allowed in the total amount.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3" name="流程图: 库存数据 2"/>
          <p:cNvSpPr/>
          <p:nvPr/>
        </p:nvSpPr>
        <p:spPr>
          <a:xfrm flipH="1">
            <a:off x="508000" y="376238"/>
            <a:ext cx="2901950" cy="936625"/>
          </a:xfrm>
          <a:prstGeom prst="flowChartOnlineStorage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base"/>
            <a:r>
              <a:rPr lang="en-US" altLang="zh-CN" sz="3600" b="1" strike="noStrike" noProof="1">
                <a:sym typeface="+mn-ea"/>
              </a:rPr>
              <a:t>Amount</a:t>
            </a:r>
            <a:endParaRPr lang="en-US" altLang="zh-CN" sz="3600" b="1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44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2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92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l="9294" t="17967" r="9988" b="30110"/>
          <a:stretch>
            <a:fillRect/>
          </a:stretch>
        </p:blipFill>
        <p:spPr>
          <a:xfrm>
            <a:off x="5703888" y="577850"/>
            <a:ext cx="6324600" cy="526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4"/>
          <p:cNvSpPr txBox="1"/>
          <p:nvPr/>
        </p:nvSpPr>
        <p:spPr>
          <a:xfrm>
            <a:off x="257175" y="1398588"/>
            <a:ext cx="5446713" cy="3414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pplicable when the credit expressly indicates that is subject to these 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rules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 pitchFamily="34" charset="0"/>
              </a:rPr>
              <a:t>”.</a:t>
            </a:r>
            <a:endParaRPr lang="en-US" altLang="zh-CN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框 3"/>
          <p:cNvSpPr txBox="1"/>
          <p:nvPr/>
        </p:nvSpPr>
        <p:spPr>
          <a:xfrm>
            <a:off x="1068388" y="471488"/>
            <a:ext cx="10053637" cy="513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words "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about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" or "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approximately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" used in connection with the amount of the credit or the quantity or the unit price stated in the credit are to be construed as allowing a tolerance not to exceed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10% more or 10% less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than the amount, the quantity or the unit price to which they refer.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文本框 3"/>
          <p:cNvSpPr txBox="1"/>
          <p:nvPr/>
        </p:nvSpPr>
        <p:spPr>
          <a:xfrm>
            <a:off x="1068388" y="533400"/>
            <a:ext cx="10053638" cy="532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3735" b="1" noProof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幼圆" pitchFamily="49" charset="-122"/>
              </a:rPr>
              <a:t>A tolerance not to exceed 5% more or 5% less than the quantity of the goods is allowed, provided the credit does not state the quantity in terms of a stipulated number of packing units or individual items and the total amount of the drawings does not exceed the amount of the credit.</a:t>
            </a:r>
            <a:endParaRPr lang="zh-CN" altLang="en-US" sz="3735" b="1" noProof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幼圆" pitchFamily="49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124200" y="2811463"/>
            <a:ext cx="78327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235075" y="3556000"/>
            <a:ext cx="972185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63638" y="4246563"/>
            <a:ext cx="364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71850" y="4991100"/>
            <a:ext cx="7680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8088" y="5715000"/>
            <a:ext cx="1150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文本框 1"/>
          <p:cNvSpPr txBox="1"/>
          <p:nvPr/>
        </p:nvSpPr>
        <p:spPr>
          <a:xfrm>
            <a:off x="625475" y="406400"/>
            <a:ext cx="10742613" cy="536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We export beans to a Korean company. It is contracted, "1,000M/T at USD200 per M/T FOB Dalian with 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10% more or less at Seller's option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." The relevant L/C duly arrived at our end, which stipulated that the total amount is 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USD200,000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 and the quantity is  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1,000M/T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." We didn't ask for amendment and shipped 1,050 M/Ts on board.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黑体" panose="02010609060101010101" pitchFamily="49" charset="-122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黑体" panose="02010609060101010101" pitchFamily="49" charset="-122"/>
              </a:rPr>
              <a:t>Q: Could we get payment by L/C?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25475" y="4365625"/>
            <a:ext cx="2159000" cy="57626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人"/>
          <p:cNvSpPr/>
          <p:nvPr/>
        </p:nvSpPr>
        <p:spPr bwMode="auto">
          <a:xfrm>
            <a:off x="9347200" y="4852988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库存数据 2"/>
          <p:cNvSpPr/>
          <p:nvPr/>
        </p:nvSpPr>
        <p:spPr>
          <a:xfrm flipH="1">
            <a:off x="522288" y="376238"/>
            <a:ext cx="2901950" cy="936625"/>
          </a:xfrm>
          <a:prstGeom prst="flowChartOnlineStorage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base"/>
            <a:r>
              <a:rPr lang="en-US" altLang="zh-CN" sz="3600" b="1" strike="noStrike" noProof="1">
                <a:sym typeface="+mn-ea"/>
              </a:rPr>
              <a:t>Draft</a:t>
            </a:r>
            <a:endParaRPr lang="en-US" altLang="zh-CN" sz="3600" b="1" strike="noStrike" noProof="1"/>
          </a:p>
        </p:txBody>
      </p:sp>
      <p:sp>
        <p:nvSpPr>
          <p:cNvPr id="13" name="文本框 12"/>
          <p:cNvSpPr txBox="1"/>
          <p:nvPr/>
        </p:nvSpPr>
        <p:spPr>
          <a:xfrm>
            <a:off x="1684338" y="2266950"/>
            <a:ext cx="24860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Sight Credit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11813" y="2266950"/>
            <a:ext cx="497363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sight draft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（if required）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9025" y="3740150"/>
            <a:ext cx="38496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 Acceptance Credit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80250" y="3740150"/>
            <a:ext cx="20351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time draft</a:t>
            </a:r>
            <a:endParaRPr lang="en-US" altLang="zh-CN" sz="3200" b="1">
              <a:solidFill>
                <a:srgbClr val="C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cxnSp>
        <p:nvCxnSpPr>
          <p:cNvPr id="2" name="直接箭头连接符 1"/>
          <p:cNvCxnSpPr>
            <a:stCxn id="13" idx="3"/>
            <a:endCxn id="14" idx="1"/>
          </p:cNvCxnSpPr>
          <p:nvPr/>
        </p:nvCxnSpPr>
        <p:spPr>
          <a:xfrm>
            <a:off x="4170363" y="2559050"/>
            <a:ext cx="1441450" cy="0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15" idx="3"/>
            <a:endCxn id="16" idx="1"/>
          </p:cNvCxnSpPr>
          <p:nvPr/>
        </p:nvCxnSpPr>
        <p:spPr>
          <a:xfrm>
            <a:off x="4938713" y="4032250"/>
            <a:ext cx="2141538" cy="0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28725" y="1574800"/>
            <a:ext cx="10429875" cy="4373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Time of shipment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☺"/>
            </a:pP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There should be a reasonable period between the times of shipment and expiry.</a:t>
            </a:r>
            <a:endParaRPr lang="en-US" altLang="zh-CN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☺"/>
            </a:pP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In case of late arrival of relevant L/C, the beneficiary need to ask for extension of both the time of shipment and the date of expiry.</a:t>
            </a:r>
            <a:endParaRPr lang="en-US" altLang="zh-CN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"/>
            </a:pPr>
            <a:endParaRPr lang="en-US" altLang="zh-CN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Partial shipment and Transhipment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"/>
            </a:pP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zh-CN" sz="28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Restrictions to the vessels, carrier, ports, etc.</a:t>
            </a:r>
            <a:endParaRPr lang="en-US" altLang="zh-CN" sz="28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grpSp>
        <p:nvGrpSpPr>
          <p:cNvPr id="59394" name="组合 1"/>
          <p:cNvGrpSpPr/>
          <p:nvPr/>
        </p:nvGrpSpPr>
        <p:grpSpPr>
          <a:xfrm>
            <a:off x="577850" y="249238"/>
            <a:ext cx="3260725" cy="935037"/>
            <a:chOff x="799" y="570"/>
            <a:chExt cx="5136" cy="1474"/>
          </a:xfrm>
        </p:grpSpPr>
        <p:sp>
          <p:nvSpPr>
            <p:cNvPr id="7" name="流程图: 库存数据 6"/>
            <p:cNvSpPr/>
            <p:nvPr/>
          </p:nvSpPr>
          <p:spPr>
            <a:xfrm flipH="1">
              <a:off x="799" y="570"/>
              <a:ext cx="3093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2843" y="570"/>
              <a:ext cx="3093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59397" name="文本框 8"/>
            <p:cNvSpPr txBox="1"/>
            <p:nvPr/>
          </p:nvSpPr>
          <p:spPr>
            <a:xfrm>
              <a:off x="1825" y="826"/>
              <a:ext cx="357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Shipment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32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54175" y="1722438"/>
            <a:ext cx="1006157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spcAft>
                <a:spcPts val="1200"/>
              </a:spcAft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Frequently required documents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Commercial invoice and Packing List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Bill of Lading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Insurance Policy or Certificate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Draft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Certificate of Origin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Inspection of Certificate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grpSp>
        <p:nvGrpSpPr>
          <p:cNvPr id="60418" name="组合 2"/>
          <p:cNvGrpSpPr/>
          <p:nvPr/>
        </p:nvGrpSpPr>
        <p:grpSpPr>
          <a:xfrm>
            <a:off x="508000" y="376238"/>
            <a:ext cx="5640388" cy="938212"/>
            <a:chOff x="799" y="592"/>
            <a:chExt cx="8883" cy="1477"/>
          </a:xfrm>
        </p:grpSpPr>
        <p:sp>
          <p:nvSpPr>
            <p:cNvPr id="2" name="流程图: 库存数据 1"/>
            <p:cNvSpPr/>
            <p:nvPr/>
          </p:nvSpPr>
          <p:spPr>
            <a:xfrm flipH="1">
              <a:off x="5111" y="594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7" name="流程图: 库存数据 6"/>
            <p:cNvSpPr/>
            <p:nvPr/>
          </p:nvSpPr>
          <p:spPr>
            <a:xfrm flipH="1">
              <a:off x="799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4383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60422" name="文本框 8"/>
            <p:cNvSpPr txBox="1"/>
            <p:nvPr/>
          </p:nvSpPr>
          <p:spPr>
            <a:xfrm>
              <a:off x="1825" y="848"/>
              <a:ext cx="712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Required Documents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3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55738" y="2178050"/>
            <a:ext cx="10188575" cy="2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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Required B/L</a:t>
            </a:r>
            <a:endParaRPr lang="en-US" altLang="zh-CN" sz="3200" b="1" noProof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</a:pPr>
            <a:r>
              <a:rPr lang="en-US" altLang="zh-CN" sz="3200" b="1" noProof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Arial" panose="020B0604020202020204" pitchFamily="34" charset="0"/>
              </a:rPr>
              <a:t>    </a:t>
            </a:r>
            <a:r>
              <a:rPr lang="en-US" altLang="zh-CN" sz="2800" b="1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clean, on board, made out to order, blank  endorsed</a:t>
            </a:r>
            <a:endParaRPr lang="en-US" altLang="zh-CN" sz="2800" b="1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</a:pPr>
            <a:endParaRPr lang="en-US" altLang="zh-CN" sz="2800" b="1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  <a:p>
            <a:pPr marL="914400" lvl="1" indent="-4572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FOB</a:t>
            </a: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: “freight collect”</a:t>
            </a:r>
            <a:endParaRPr lang="en-US" altLang="zh-CN" sz="2800" b="1" strike="noStrike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CFR &amp; CIF</a:t>
            </a:r>
            <a:r>
              <a:rPr lang="en-US" altLang="zh-CN" sz="2800" b="1" strike="noStrike" noProof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+mn-cs"/>
                <a:sym typeface="Arial" panose="020B0604020202020204" pitchFamily="34" charset="0"/>
              </a:rPr>
              <a:t>: “freight prepaid”</a:t>
            </a:r>
            <a:endParaRPr lang="en-US" altLang="zh-CN" sz="2800" b="1" strike="noStrike" noProof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1442" name="组合 2"/>
          <p:cNvGrpSpPr/>
          <p:nvPr/>
        </p:nvGrpSpPr>
        <p:grpSpPr>
          <a:xfrm>
            <a:off x="508000" y="376238"/>
            <a:ext cx="5640388" cy="938212"/>
            <a:chOff x="799" y="592"/>
            <a:chExt cx="8883" cy="1477"/>
          </a:xfrm>
        </p:grpSpPr>
        <p:sp>
          <p:nvSpPr>
            <p:cNvPr id="2" name="流程图: 库存数据 1"/>
            <p:cNvSpPr/>
            <p:nvPr/>
          </p:nvSpPr>
          <p:spPr>
            <a:xfrm flipH="1">
              <a:off x="5111" y="594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7" name="流程图: 库存数据 6"/>
            <p:cNvSpPr/>
            <p:nvPr/>
          </p:nvSpPr>
          <p:spPr>
            <a:xfrm flipH="1">
              <a:off x="799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4383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61446" name="文本框 8"/>
            <p:cNvSpPr txBox="1"/>
            <p:nvPr/>
          </p:nvSpPr>
          <p:spPr>
            <a:xfrm>
              <a:off x="1825" y="848"/>
              <a:ext cx="712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Required Documents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54175" y="2047875"/>
            <a:ext cx="10061575" cy="31067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Required Insurance Policy</a:t>
            </a:r>
            <a:endParaRPr lang="zh-CN" altLang="en-US" sz="3200" b="1">
              <a:solidFill>
                <a:srgbClr val="8A0554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FOB &amp; CFR: no Insurance Policy or Certificate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  <a:p>
            <a:pPr marL="914400" lvl="1" indent="-45720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CIF: Insurance Policy or Certificate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grpSp>
        <p:nvGrpSpPr>
          <p:cNvPr id="62466" name="组合 2"/>
          <p:cNvGrpSpPr/>
          <p:nvPr/>
        </p:nvGrpSpPr>
        <p:grpSpPr>
          <a:xfrm>
            <a:off x="508000" y="376238"/>
            <a:ext cx="5640388" cy="938212"/>
            <a:chOff x="799" y="592"/>
            <a:chExt cx="8883" cy="1477"/>
          </a:xfrm>
        </p:grpSpPr>
        <p:sp>
          <p:nvSpPr>
            <p:cNvPr id="2" name="流程图: 库存数据 1"/>
            <p:cNvSpPr/>
            <p:nvPr/>
          </p:nvSpPr>
          <p:spPr>
            <a:xfrm flipH="1">
              <a:off x="5111" y="594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7" name="流程图: 库存数据 6"/>
            <p:cNvSpPr/>
            <p:nvPr/>
          </p:nvSpPr>
          <p:spPr>
            <a:xfrm flipH="1">
              <a:off x="799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4383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62470" name="文本框 8"/>
            <p:cNvSpPr txBox="1"/>
            <p:nvPr/>
          </p:nvSpPr>
          <p:spPr>
            <a:xfrm>
              <a:off x="1825" y="848"/>
              <a:ext cx="712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Required Documents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文本框 3"/>
          <p:cNvSpPr txBox="1"/>
          <p:nvPr/>
        </p:nvSpPr>
        <p:spPr>
          <a:xfrm>
            <a:off x="1260475" y="2354263"/>
            <a:ext cx="10387013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sym typeface="Arial" panose="020B0604020202020204" pitchFamily="34" charset="0"/>
              </a:rPr>
              <a:t>Those stipulations that disable the beneficiary to present required documents without the help of the applicant.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  <a:sym typeface="Arial" panose="020B0604020202020204" pitchFamily="34" charset="0"/>
            </a:endParaRPr>
          </a:p>
        </p:txBody>
      </p:sp>
      <p:grpSp>
        <p:nvGrpSpPr>
          <p:cNvPr id="63490" name="组合 9"/>
          <p:cNvGrpSpPr/>
          <p:nvPr/>
        </p:nvGrpSpPr>
        <p:grpSpPr>
          <a:xfrm>
            <a:off x="508000" y="376238"/>
            <a:ext cx="4200525" cy="936625"/>
            <a:chOff x="799" y="592"/>
            <a:chExt cx="6615" cy="1475"/>
          </a:xfrm>
        </p:grpSpPr>
        <p:sp>
          <p:nvSpPr>
            <p:cNvPr id="7" name="流程图: 库存数据 6"/>
            <p:cNvSpPr/>
            <p:nvPr/>
          </p:nvSpPr>
          <p:spPr>
            <a:xfrm flipH="1">
              <a:off x="799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8" name="流程图: 库存数据 7"/>
            <p:cNvSpPr/>
            <p:nvPr/>
          </p:nvSpPr>
          <p:spPr>
            <a:xfrm flipH="1">
              <a:off x="2843" y="592"/>
              <a:ext cx="4571" cy="1475"/>
            </a:xfrm>
            <a:prstGeom prst="flowChartOnlineStorage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r" fontAlgn="base"/>
              <a:endParaRPr lang="en-US" altLang="zh-CN" sz="3600" b="1" strike="noStrike" noProof="1"/>
            </a:p>
          </p:txBody>
        </p:sp>
        <p:sp>
          <p:nvSpPr>
            <p:cNvPr id="63493" name="文本框 8"/>
            <p:cNvSpPr txBox="1"/>
            <p:nvPr/>
          </p:nvSpPr>
          <p:spPr>
            <a:xfrm>
              <a:off x="1825" y="848"/>
              <a:ext cx="52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Joker Clauses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文本框 264194"/>
          <p:cNvSpPr txBox="1"/>
          <p:nvPr/>
        </p:nvSpPr>
        <p:spPr>
          <a:xfrm>
            <a:off x="504825" y="396875"/>
            <a:ext cx="10991850" cy="3922713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spcAft>
                <a:spcPts val="100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47-A Additional Conditions: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Once the applicant accepts the documents required by this credit, our bank will make immediate payment.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”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  <a:p>
            <a:pPr algn="just">
              <a:spcAft>
                <a:spcPts val="100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When the beneficiary, M, presented documents after shipment, the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paying bank refused to make payment with an excuse that the applicant refused to accept for discrepancies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spcAft>
                <a:spcPts val="100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spcAft>
                <a:spcPts val="100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Did the paying bank have the right to refuse payment?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" name="人"/>
          <p:cNvSpPr/>
          <p:nvPr/>
        </p:nvSpPr>
        <p:spPr bwMode="auto">
          <a:xfrm>
            <a:off x="9347200" y="4852988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2063" y="754063"/>
            <a:ext cx="10134600" cy="1614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Aft>
                <a:spcPts val="180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Use of SWIFT: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40E: Applicable Rules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UCP LATEST VERSION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1133475" y="1397000"/>
            <a:ext cx="263525" cy="692150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5" name="半闭框 4"/>
          <p:cNvSpPr/>
          <p:nvPr/>
        </p:nvSpPr>
        <p:spPr>
          <a:xfrm>
            <a:off x="1133475" y="3709988"/>
            <a:ext cx="263525" cy="692150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6" name="半闭框 5"/>
          <p:cNvSpPr/>
          <p:nvPr/>
        </p:nvSpPr>
        <p:spPr>
          <a:xfrm>
            <a:off x="1133475" y="4978400"/>
            <a:ext cx="263525" cy="692150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2063" y="3095625"/>
            <a:ext cx="10742612" cy="247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Use of telex or letter: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credit is subject to the Uniform Customs and Practice for Documentary Credits, 2007 Revision, ICC Publication No. 600.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credit is subject to UCP 60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</a:rPr>
              <a:t>0.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流程图: 可选过程 5"/>
          <p:cNvSpPr/>
          <p:nvPr/>
        </p:nvSpPr>
        <p:spPr>
          <a:xfrm>
            <a:off x="1609725" y="1128713"/>
            <a:ext cx="2608263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735" b="1" strike="noStrike" noProof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Applicant</a:t>
            </a:r>
            <a:endParaRPr lang="en-US" altLang="zh-CN" sz="3735" b="1" strike="noStrike" noProof="1">
              <a:solidFill>
                <a:schemeClr val="accent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604963" y="4487863"/>
            <a:ext cx="2632075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Issuing Bank</a:t>
            </a:r>
            <a:endParaRPr lang="en-US" altLang="zh-CN" sz="3600" b="1" strike="noStrike" noProof="1">
              <a:solidFill>
                <a:schemeClr val="bg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883525" y="4489450"/>
            <a:ext cx="2755900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Advising Bank</a:t>
            </a:r>
            <a:endParaRPr lang="en-US" altLang="zh-CN" sz="3600" b="1" strike="noStrike" noProof="1">
              <a:solidFill>
                <a:schemeClr val="bg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233863" y="4989513"/>
            <a:ext cx="36480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7866063" y="1119188"/>
            <a:ext cx="2779713" cy="1054100"/>
          </a:xfrm>
          <a:prstGeom prst="flowChartAlternateProcess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735" b="1" strike="noStrike" noProof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Beneficiary</a:t>
            </a:r>
            <a:endParaRPr lang="en-US" altLang="zh-CN" sz="3735" b="1" strike="noStrike" noProof="1">
              <a:solidFill>
                <a:schemeClr val="accent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9285288" y="2152650"/>
            <a:ext cx="3175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855913" y="2182813"/>
            <a:ext cx="6350" cy="2301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202113" y="1606550"/>
            <a:ext cx="36480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1614488" y="1136650"/>
            <a:ext cx="2608263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Applicant</a:t>
            </a:r>
            <a:endParaRPr lang="en-US" altLang="zh-CN" sz="3600" b="1" strike="noStrike" noProof="1">
              <a:solidFill>
                <a:schemeClr val="bg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7872413" y="1128713"/>
            <a:ext cx="2778125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Beneficiary</a:t>
            </a:r>
            <a:endParaRPr lang="en-US" altLang="zh-CN" sz="3600" b="1" strike="noStrike" noProof="1">
              <a:solidFill>
                <a:schemeClr val="bg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2" r="1682"/>
          <a:stretch>
            <a:fillRect/>
          </a:stretch>
        </p:blipFill>
        <p:spPr>
          <a:xfrm>
            <a:off x="8823325" y="3276600"/>
            <a:ext cx="3368675" cy="288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6350" y="290513"/>
            <a:ext cx="36036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76350" y="1979613"/>
            <a:ext cx="80994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96C238"/>
                </a:solidFill>
                <a:latin typeface="Arial" panose="020B0604020202020204" pitchFamily="34" charset="0"/>
                <a:ea typeface="MS Gothic" panose="020B0609070205080204" charset="-128"/>
              </a:rPr>
              <a:t>Amendment must be agreed to by the issuing bank, confirming bank, if any, and the beneficiary</a:t>
            </a:r>
            <a:endParaRPr lang="zh-CN" altLang="en-US" sz="3200" b="1">
              <a:solidFill>
                <a:srgbClr val="96C238"/>
              </a:solidFill>
              <a:latin typeface="Arial Black" panose="020B0A04020102020204" charset="0"/>
              <a:ea typeface="MS Gothic" panose="020B0609070205080204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6350" y="4110038"/>
            <a:ext cx="72199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96C238"/>
                </a:solidFill>
                <a:latin typeface="Arial" panose="020B0604020202020204" pitchFamily="34" charset="0"/>
                <a:ea typeface="MS Gothic" panose="020B0609070205080204" charset="-128"/>
              </a:rPr>
              <a:t>Partial acceptance = Notice of rejection</a:t>
            </a:r>
            <a:endParaRPr lang="zh-CN" altLang="en-US" sz="3200" b="1">
              <a:solidFill>
                <a:srgbClr val="96C238"/>
              </a:solidFill>
              <a:latin typeface="Arial" panose="020B0604020202020204" pitchFamily="34" charset="0"/>
              <a:ea typeface="MS Gothic" panose="020B0609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5" y="-27312"/>
            <a:ext cx="12167870" cy="6288412"/>
          </a:xfrm>
          <a:prstGeom prst="ellipse">
            <a:avLst/>
          </a:prstGeom>
        </p:spPr>
      </p:pic>
      <p:sp>
        <p:nvSpPr>
          <p:cNvPr id="139268" name="文本框 139267"/>
          <p:cNvSpPr txBox="1"/>
          <p:nvPr/>
        </p:nvSpPr>
        <p:spPr>
          <a:xfrm>
            <a:off x="781050" y="1733550"/>
            <a:ext cx="10628313" cy="37846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Credit means any arrangement, however named or described, that is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irrevocable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 and thereby constitutes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definite undertaking of the issuing bank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honour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complying presentation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b="1" i="1">
                <a:solidFill>
                  <a:srgbClr val="232526"/>
                </a:solidFill>
                <a:latin typeface="Times New Roman" panose="02020603050405020304" pitchFamily="18" charset="0"/>
              </a:rPr>
              <a:t>UCP 600</a:t>
            </a:r>
            <a:endParaRPr lang="en-US" altLang="zh-CN" b="1" i="1">
              <a:solidFill>
                <a:srgbClr val="23252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标题 1"/>
          <p:cNvSpPr>
            <a:spLocks noGrp="1"/>
          </p:cNvSpPr>
          <p:nvPr/>
        </p:nvSpPr>
        <p:spPr>
          <a:xfrm>
            <a:off x="4430713" y="439738"/>
            <a:ext cx="3330575" cy="984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algn="ctr">
              <a:lnSpc>
                <a:spcPct val="90000"/>
              </a:lnSpc>
            </a:pPr>
            <a:r>
              <a:rPr lang="en-US" altLang="zh-CN" sz="4800" b="1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Credit</a:t>
            </a:r>
            <a:endParaRPr lang="en-US" altLang="zh-CN" sz="4800" b="1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92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7" name="文本框 185346"/>
          <p:cNvSpPr txBox="1"/>
          <p:nvPr/>
        </p:nvSpPr>
        <p:spPr>
          <a:xfrm>
            <a:off x="1787525" y="4430713"/>
            <a:ext cx="8534400" cy="747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4265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written undertaking of payment.</a:t>
            </a:r>
            <a:endParaRPr lang="en-US" altLang="zh-CN" sz="4265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85348" name="文本框 185347"/>
          <p:cNvSpPr txBox="1"/>
          <p:nvPr/>
        </p:nvSpPr>
        <p:spPr>
          <a:xfrm>
            <a:off x="3908425" y="844550"/>
            <a:ext cx="1727200" cy="747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265" b="1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bank's</a:t>
            </a:r>
            <a:endParaRPr lang="en-US" altLang="zh-CN" sz="4265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85349" name="文本框 185348"/>
          <p:cNvSpPr txBox="1"/>
          <p:nvPr/>
        </p:nvSpPr>
        <p:spPr>
          <a:xfrm>
            <a:off x="6170613" y="844550"/>
            <a:ext cx="3251200" cy="747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265" b="1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conditional</a:t>
            </a:r>
            <a:endParaRPr lang="en-US" altLang="zh-CN" sz="4265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85350" name="文本框 185349"/>
          <p:cNvSpPr txBox="1"/>
          <p:nvPr/>
        </p:nvSpPr>
        <p:spPr>
          <a:xfrm>
            <a:off x="2882900" y="844550"/>
            <a:ext cx="609600" cy="747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4265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A</a:t>
            </a:r>
            <a:endParaRPr lang="en-US" altLang="zh-CN" sz="4265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85351" name="云形标注 185350"/>
          <p:cNvSpPr/>
          <p:nvPr/>
        </p:nvSpPr>
        <p:spPr>
          <a:xfrm>
            <a:off x="2493963" y="2270125"/>
            <a:ext cx="7123112" cy="1781175"/>
          </a:xfrm>
          <a:prstGeom prst="cloudCallout">
            <a:avLst>
              <a:gd name="adj1" fmla="val 18130"/>
              <a:gd name="adj2" fmla="val -87241"/>
            </a:avLst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Terms are complied with.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（单单一致，单证一致）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8" grpId="0"/>
      <p:bldP spid="185349" grpId="0"/>
      <p:bldP spid="185350" grpId="0"/>
      <p:bldP spid="18535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64194"/>
          <p:cNvSpPr txBox="1"/>
          <p:nvPr/>
        </p:nvSpPr>
        <p:spPr>
          <a:xfrm>
            <a:off x="519113" y="273050"/>
            <a:ext cx="11223625" cy="5389563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We exported 600 pieces of Women Sweaters to an American company. It was contracted 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180 pieces, green; 420 pieces, red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”.  The relevant credit stipulated 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180 pieces,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幼圆" pitchFamily="49" charset="-122"/>
              </a:rPr>
              <a:t>red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; 420 pieces,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幼圆" pitchFamily="49" charset="-122"/>
              </a:rPr>
              <a:t>green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”. We dispatched as contracted, but the issuing bank refused to make payment.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Why did the bank refuse to make payment? What is a good choice for us?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50" name="人"/>
          <p:cNvSpPr/>
          <p:nvPr/>
        </p:nvSpPr>
        <p:spPr bwMode="auto">
          <a:xfrm>
            <a:off x="9336088" y="4852988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2"/>
          <p:cNvSpPr>
            <a:spLocks noGrp="1"/>
          </p:cNvSpPr>
          <p:nvPr>
            <p:ph type="title"/>
          </p:nvPr>
        </p:nvSpPr>
        <p:spPr>
          <a:xfrm>
            <a:off x="636588" y="279400"/>
            <a:ext cx="9510712" cy="984250"/>
          </a:xfrm>
          <a:ln/>
        </p:spPr>
        <p:txBody>
          <a:bodyPr lIns="91440" tIns="45720" rIns="91440" bIns="45720" anchor="b"/>
          <a:p>
            <a:pPr defTabSz="685800"/>
            <a:r>
              <a:rPr lang="en-US" altLang="zh-CN" sz="4000" baseline="0">
                <a:solidFill>
                  <a:srgbClr val="8A0554"/>
                </a:solidFill>
              </a:rPr>
              <a:t>Characteristics of L/C</a:t>
            </a:r>
            <a:endParaRPr lang="en-US" altLang="zh-CN" sz="4000" baseline="0">
              <a:solidFill>
                <a:srgbClr val="8A0554"/>
              </a:solidFill>
            </a:endParaRPr>
          </a:p>
        </p:txBody>
      </p:sp>
      <p:sp>
        <p:nvSpPr>
          <p:cNvPr id="59394" name="内容占位符 3"/>
          <p:cNvSpPr>
            <a:spLocks noGrp="1"/>
          </p:cNvSpPr>
          <p:nvPr>
            <p:ph idx="4294967295"/>
          </p:nvPr>
        </p:nvSpPr>
        <p:spPr>
          <a:xfrm>
            <a:off x="1298575" y="1984375"/>
            <a:ext cx="8472488" cy="3852863"/>
          </a:xfrm>
          <a:ln/>
        </p:spPr>
        <p:txBody>
          <a:bodyPr lIns="91440" tIns="45720" rIns="91440" bIns="45720" anchor="t"/>
          <a:p>
            <a:pPr defTabSz="685800">
              <a:buClr>
                <a:srgbClr val="232526"/>
              </a:buClr>
              <a:buFont typeface="Wingdings" panose="05000000000000000000" charset="0"/>
              <a:buChar char=""/>
            </a:pPr>
            <a:r>
              <a:rPr lang="en-US" altLang="zh-CN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  Bank credit</a:t>
            </a:r>
            <a:endParaRPr lang="en-US" altLang="zh-CN" sz="3200" b="1" baseline="0" dirty="0">
              <a:solidFill>
                <a:srgbClr val="232526"/>
              </a:solidFill>
              <a:ea typeface="微软雅黑" panose="020B0503020204020204" charset="-122"/>
            </a:endParaRPr>
          </a:p>
          <a:p>
            <a:pPr defTabSz="685800">
              <a:buClr>
                <a:srgbClr val="232526"/>
              </a:buClr>
              <a:buFont typeface="Wingdings" panose="05000000000000000000" charset="0"/>
              <a:buChar char=""/>
            </a:pPr>
            <a:endParaRPr lang="zh-CN" altLang="en-US" sz="3200" b="1" baseline="0" dirty="0">
              <a:solidFill>
                <a:srgbClr val="232526"/>
              </a:solidFill>
              <a:ea typeface="微软雅黑" panose="020B0503020204020204" charset="-122"/>
            </a:endParaRPr>
          </a:p>
          <a:p>
            <a:pPr defTabSz="685800">
              <a:buClr>
                <a:srgbClr val="232526"/>
              </a:buClr>
              <a:buFont typeface="Wingdings" panose="05000000000000000000" charset="0"/>
              <a:buChar char=""/>
            </a:pPr>
            <a:r>
              <a:rPr lang="en-US" altLang="zh-CN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  Independence</a:t>
            </a:r>
            <a:endParaRPr lang="en-US" altLang="zh-CN" sz="3200" b="1" baseline="0" dirty="0">
              <a:solidFill>
                <a:srgbClr val="232526"/>
              </a:solidFill>
              <a:ea typeface="微软雅黑" panose="020B0503020204020204" charset="-122"/>
            </a:endParaRPr>
          </a:p>
          <a:p>
            <a:pPr defTabSz="685800">
              <a:buClr>
                <a:srgbClr val="232526"/>
              </a:buClr>
              <a:buFont typeface="Wingdings" panose="05000000000000000000" charset="0"/>
              <a:buChar char=""/>
            </a:pPr>
            <a:endParaRPr lang="en-US" altLang="zh-CN" sz="3200" b="1" baseline="0" dirty="0">
              <a:solidFill>
                <a:srgbClr val="232526"/>
              </a:solidFill>
              <a:ea typeface="微软雅黑" panose="020B0503020204020204" charset="-122"/>
            </a:endParaRPr>
          </a:p>
          <a:p>
            <a:pPr defTabSz="685800">
              <a:buClr>
                <a:srgbClr val="232526"/>
              </a:buClr>
              <a:buFont typeface="Wingdings" panose="05000000000000000000" charset="0"/>
              <a:buChar char=""/>
            </a:pPr>
            <a:r>
              <a:rPr lang="en-US" altLang="zh-CN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  Only d</a:t>
            </a:r>
            <a:r>
              <a:rPr lang="zh-CN" altLang="en-US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ocument</a:t>
            </a:r>
            <a:r>
              <a:rPr lang="en-US" altLang="zh-CN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s</a:t>
            </a:r>
            <a:endParaRPr lang="zh-CN" altLang="en-US" sz="3200" b="1" baseline="0" dirty="0">
              <a:solidFill>
                <a:srgbClr val="232526"/>
              </a:solidFill>
              <a:ea typeface="微软雅黑" panose="020B0503020204020204" charset="-122"/>
            </a:endParaRPr>
          </a:p>
        </p:txBody>
      </p:sp>
      <p:pic>
        <p:nvPicPr>
          <p:cNvPr id="59395" name="图片 4" descr="office6\wpsassist\cache\A000220150821A09PPIC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1763" y="2976563"/>
            <a:ext cx="646112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5" descr="office6\wpsassist\cache\A000220150821A64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288" y="5411788"/>
            <a:ext cx="960437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charRg st="6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394">
                                            <p:txEl>
                                              <p:charRg st="65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heme/theme1.xml><?xml version="1.0" encoding="utf-8"?>
<a:theme xmlns:a="http://schemas.openxmlformats.org/drawingml/2006/main" name="1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0</TotalTime>
  <Words>7829</Words>
  <Application>WPS 演示</Application>
  <PresentationFormat>在屏幕上显示</PresentationFormat>
  <Paragraphs>392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黑体</vt:lpstr>
      <vt:lpstr>微软雅黑</vt:lpstr>
      <vt:lpstr>Wingdings</vt:lpstr>
      <vt:lpstr>Arial Unicode MS</vt:lpstr>
      <vt:lpstr>Calibri Light</vt:lpstr>
      <vt:lpstr>Calibri</vt:lpstr>
      <vt:lpstr>幼圆</vt:lpstr>
      <vt:lpstr>Segoe Print</vt:lpstr>
      <vt:lpstr>Comic Sans MS</vt:lpstr>
      <vt:lpstr>Agency FB</vt:lpstr>
      <vt:lpstr>楷体_GB2312</vt:lpstr>
      <vt:lpstr>MS Gothic</vt:lpstr>
      <vt:lpstr>Arial Black</vt:lpstr>
      <vt:lpstr>新宋体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财经大学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第九章     国际货款的收付 </dc:title>
  <dc:creator/>
  <cp:lastModifiedBy>沧粟</cp:lastModifiedBy>
  <cp:revision>253</cp:revision>
  <dcterms:created xsi:type="dcterms:W3CDTF">2003-03-24T13:46:00Z</dcterms:created>
  <dcterms:modified xsi:type="dcterms:W3CDTF">2018-08-14T08:56:56Z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