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1456" r:id="rId4"/>
    <p:sldId id="1457" r:id="rId5"/>
    <p:sldId id="1458" r:id="rId6"/>
    <p:sldId id="546" r:id="rId7"/>
    <p:sldId id="852" r:id="rId8"/>
    <p:sldId id="624" r:id="rId9"/>
    <p:sldId id="630" r:id="rId10"/>
    <p:sldId id="631" r:id="rId11"/>
    <p:sldId id="1331" r:id="rId12"/>
    <p:sldId id="627" r:id="rId13"/>
    <p:sldId id="629" r:id="rId14"/>
    <p:sldId id="1337" r:id="rId16"/>
    <p:sldId id="1459" r:id="rId17"/>
    <p:sldId id="1342" r:id="rId18"/>
    <p:sldId id="1343" r:id="rId19"/>
    <p:sldId id="1344" r:id="rId20"/>
    <p:sldId id="1345" r:id="rId21"/>
    <p:sldId id="1346" r:id="rId22"/>
    <p:sldId id="1347" r:id="rId23"/>
    <p:sldId id="1460" r:id="rId24"/>
    <p:sldId id="1348" r:id="rId25"/>
    <p:sldId id="1349" r:id="rId26"/>
    <p:sldId id="1350" r:id="rId27"/>
    <p:sldId id="1351" r:id="rId28"/>
    <p:sldId id="1352" r:id="rId29"/>
    <p:sldId id="1353" r:id="rId30"/>
    <p:sldId id="1461" r:id="rId31"/>
    <p:sldId id="1354" r:id="rId32"/>
    <p:sldId id="1355" r:id="rId33"/>
    <p:sldId id="1356" r:id="rId34"/>
    <p:sldId id="1357" r:id="rId35"/>
    <p:sldId id="1358" r:id="rId36"/>
    <p:sldId id="1462" r:id="rId37"/>
    <p:sldId id="1359" r:id="rId38"/>
    <p:sldId id="1360" r:id="rId39"/>
    <p:sldId id="1361" r:id="rId40"/>
    <p:sldId id="1362" r:id="rId41"/>
    <p:sldId id="1363" r:id="rId42"/>
    <p:sldId id="1364" r:id="rId43"/>
    <p:sldId id="1365" r:id="rId44"/>
    <p:sldId id="1463" r:id="rId45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8A0554"/>
    <a:srgbClr val="E507A4"/>
    <a:srgbClr val="F943C8"/>
    <a:srgbClr val="035389"/>
    <a:srgbClr val="E7EBF3"/>
    <a:srgbClr val="FC85E4"/>
    <a:srgbClr val="FB78D1"/>
    <a:srgbClr val="F83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/>
    <p:restoredTop sz="94682"/>
  </p:normalViewPr>
  <p:slideViewPr>
    <p:cSldViewPr showGuides="1">
      <p:cViewPr varScale="1">
        <p:scale>
          <a:sx n="103" d="100"/>
          <a:sy n="103" d="100"/>
        </p:scale>
        <p:origin x="-690" y="-96"/>
      </p:cViewPr>
      <p:guideLst>
        <p:guide orient="horz" pos="2613"/>
        <p:guide pos="3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页眉占位符 5017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endParaRPr lang="zh-CN" altLang="en-US" sz="12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50179" name="日期占位符 50178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fontAlgn="base"/>
            <a:endParaRPr lang="en-US" altLang="zh-CN" sz="12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13316" name="幻灯片图像占位符 50179"/>
          <p:cNvSpPr>
            <a:spLocks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文本占位符 50180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0182" name="页脚占位符 50181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en-US" altLang="zh-CN" sz="12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50183" name="灯片编号占位符 50182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25602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 indent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6" y="2108201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2616"/>
            <a:ext cx="3000632" cy="484702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737" y="1544595"/>
            <a:ext cx="9828771" cy="46168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/>
          <p:cNvGrpSpPr/>
          <p:nvPr/>
        </p:nvGrpSpPr>
        <p:grpSpPr>
          <a:xfrm>
            <a:off x="0" y="2300288"/>
            <a:ext cx="12192000" cy="1770062"/>
            <a:chOff x="0" y="2300287"/>
            <a:chExt cx="12192000" cy="1770729"/>
          </a:xfrm>
        </p:grpSpPr>
        <p:sp>
          <p:nvSpPr>
            <p:cNvPr id="8" name="任意多边形 7"/>
            <p:cNvSpPr/>
            <p:nvPr/>
          </p:nvSpPr>
          <p:spPr>
            <a:xfrm>
              <a:off x="6346" y="2636663"/>
              <a:ext cx="12185654" cy="1434353"/>
            </a:xfrm>
            <a:custGeom>
              <a:avLst/>
              <a:gdLst>
                <a:gd name="connsiteX0" fmla="*/ 0 w 9144000"/>
                <a:gd name="connsiteY0" fmla="*/ 0 h 1076325"/>
                <a:gd name="connsiteX1" fmla="*/ 7058024 w 9144000"/>
                <a:gd name="connsiteY1" fmla="*/ 0 h 1076325"/>
                <a:gd name="connsiteX2" fmla="*/ 7058024 w 9144000"/>
                <a:gd name="connsiteY2" fmla="*/ 973931 h 1076325"/>
                <a:gd name="connsiteX3" fmla="*/ 8354024 w 9144000"/>
                <a:gd name="connsiteY3" fmla="*/ 973931 h 1076325"/>
                <a:gd name="connsiteX4" fmla="*/ 8354024 w 9144000"/>
                <a:gd name="connsiteY4" fmla="*/ 0 h 1076325"/>
                <a:gd name="connsiteX5" fmla="*/ 9144000 w 9144000"/>
                <a:gd name="connsiteY5" fmla="*/ 0 h 1076325"/>
                <a:gd name="connsiteX6" fmla="*/ 9144000 w 9144000"/>
                <a:gd name="connsiteY6" fmla="*/ 1076325 h 1076325"/>
                <a:gd name="connsiteX7" fmla="*/ 0 w 9144000"/>
                <a:gd name="connsiteY7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0" h="1076325">
                  <a:moveTo>
                    <a:pt x="0" y="0"/>
                  </a:moveTo>
                  <a:lnTo>
                    <a:pt x="7058024" y="0"/>
                  </a:lnTo>
                  <a:lnTo>
                    <a:pt x="7058024" y="973931"/>
                  </a:lnTo>
                  <a:lnTo>
                    <a:pt x="8354024" y="973931"/>
                  </a:lnTo>
                  <a:lnTo>
                    <a:pt x="8354024" y="0"/>
                  </a:lnTo>
                  <a:lnTo>
                    <a:pt x="9144000" y="0"/>
                  </a:lnTo>
                  <a:lnTo>
                    <a:pt x="9144000" y="1076325"/>
                  </a:lnTo>
                  <a:lnTo>
                    <a:pt x="0" y="10763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2400" strike="noStrike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65142"/>
              <a:ext cx="9399456" cy="973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4000" strike="noStrike" noProof="1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9507350" y="2300287"/>
              <a:ext cx="1535900" cy="1538015"/>
            </a:xfrm>
            <a:custGeom>
              <a:avLst/>
              <a:gdLst>
                <a:gd name="connsiteX0" fmla="*/ 0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1152000 h 1152000"/>
                <a:gd name="connsiteX3" fmla="*/ 0 w 1152000"/>
                <a:gd name="connsiteY3" fmla="*/ 1152000 h 1152000"/>
                <a:gd name="connsiteX4" fmla="*/ 0 w 1152000"/>
                <a:gd name="connsiteY4" fmla="*/ 0 h 1152000"/>
                <a:gd name="connsiteX0-1" fmla="*/ 0 w 1152000"/>
                <a:gd name="connsiteY0-2" fmla="*/ 2343 h 1154343"/>
                <a:gd name="connsiteX1-3" fmla="*/ 323289 w 1152000"/>
                <a:gd name="connsiteY1-4" fmla="*/ 0 h 1154343"/>
                <a:gd name="connsiteX2-5" fmla="*/ 1152000 w 1152000"/>
                <a:gd name="connsiteY2-6" fmla="*/ 2343 h 1154343"/>
                <a:gd name="connsiteX3-7" fmla="*/ 1152000 w 1152000"/>
                <a:gd name="connsiteY3-8" fmla="*/ 1154343 h 1154343"/>
                <a:gd name="connsiteX4-9" fmla="*/ 0 w 1152000"/>
                <a:gd name="connsiteY4-10" fmla="*/ 1154343 h 1154343"/>
                <a:gd name="connsiteX5" fmla="*/ 0 w 1152000"/>
                <a:gd name="connsiteY5" fmla="*/ 2343 h 1154343"/>
                <a:gd name="connsiteX0-11" fmla="*/ 0 w 1152000"/>
                <a:gd name="connsiteY0-12" fmla="*/ 2343 h 1154343"/>
                <a:gd name="connsiteX1-13" fmla="*/ 323289 w 1152000"/>
                <a:gd name="connsiteY1-14" fmla="*/ 0 h 1154343"/>
                <a:gd name="connsiteX2-15" fmla="*/ 825732 w 1152000"/>
                <a:gd name="connsiteY2-16" fmla="*/ 1 h 1154343"/>
                <a:gd name="connsiteX3-17" fmla="*/ 1152000 w 1152000"/>
                <a:gd name="connsiteY3-18" fmla="*/ 2343 h 1154343"/>
                <a:gd name="connsiteX4-19" fmla="*/ 1152000 w 1152000"/>
                <a:gd name="connsiteY4-20" fmla="*/ 1154343 h 1154343"/>
                <a:gd name="connsiteX5-21" fmla="*/ 0 w 1152000"/>
                <a:gd name="connsiteY5-22" fmla="*/ 1154343 h 1154343"/>
                <a:gd name="connsiteX6" fmla="*/ 0 w 1152000"/>
                <a:gd name="connsiteY6" fmla="*/ 2343 h 1154343"/>
                <a:gd name="connsiteX0-23" fmla="*/ 825732 w 1152000"/>
                <a:gd name="connsiteY0-24" fmla="*/ 1 h 1154343"/>
                <a:gd name="connsiteX1-25" fmla="*/ 1152000 w 1152000"/>
                <a:gd name="connsiteY1-26" fmla="*/ 2343 h 1154343"/>
                <a:gd name="connsiteX2-27" fmla="*/ 1152000 w 1152000"/>
                <a:gd name="connsiteY2-28" fmla="*/ 1154343 h 1154343"/>
                <a:gd name="connsiteX3-29" fmla="*/ 0 w 1152000"/>
                <a:gd name="connsiteY3-30" fmla="*/ 1154343 h 1154343"/>
                <a:gd name="connsiteX4-31" fmla="*/ 0 w 1152000"/>
                <a:gd name="connsiteY4-32" fmla="*/ 2343 h 1154343"/>
                <a:gd name="connsiteX5-33" fmla="*/ 323289 w 1152000"/>
                <a:gd name="connsiteY5-34" fmla="*/ 0 h 1154343"/>
                <a:gd name="connsiteX6-35" fmla="*/ 917172 w 1152000"/>
                <a:gd name="connsiteY6-36" fmla="*/ 91441 h 1154343"/>
                <a:gd name="connsiteX0-37" fmla="*/ 825732 w 1152000"/>
                <a:gd name="connsiteY0-38" fmla="*/ 1 h 1154343"/>
                <a:gd name="connsiteX1-39" fmla="*/ 1152000 w 1152000"/>
                <a:gd name="connsiteY1-40" fmla="*/ 2343 h 1154343"/>
                <a:gd name="connsiteX2-41" fmla="*/ 1152000 w 1152000"/>
                <a:gd name="connsiteY2-42" fmla="*/ 1154343 h 1154343"/>
                <a:gd name="connsiteX3-43" fmla="*/ 0 w 1152000"/>
                <a:gd name="connsiteY3-44" fmla="*/ 1154343 h 1154343"/>
                <a:gd name="connsiteX4-45" fmla="*/ 0 w 1152000"/>
                <a:gd name="connsiteY4-46" fmla="*/ 2343 h 1154343"/>
                <a:gd name="connsiteX5-47" fmla="*/ 323289 w 1152000"/>
                <a:gd name="connsiteY5-48" fmla="*/ 0 h 1154343"/>
              </a:gdLst>
              <a:ahLst/>
              <a:cxnLst>
                <a:cxn ang="0">
                  <a:pos x="connsiteX0-37" y="connsiteY0-38"/>
                </a:cxn>
                <a:cxn ang="0">
                  <a:pos x="connsiteX1-39" y="connsiteY1-40"/>
                </a:cxn>
                <a:cxn ang="0">
                  <a:pos x="connsiteX2-41" y="connsiteY2-42"/>
                </a:cxn>
                <a:cxn ang="0">
                  <a:pos x="connsiteX3-43" y="connsiteY3-44"/>
                </a:cxn>
                <a:cxn ang="0">
                  <a:pos x="connsiteX4-45" y="connsiteY4-46"/>
                </a:cxn>
                <a:cxn ang="0">
                  <a:pos x="connsiteX5-47" y="connsiteY5-48"/>
                </a:cxn>
              </a:cxnLst>
              <a:rect l="l" t="t" r="r" b="b"/>
              <a:pathLst>
                <a:path w="1152000" h="1154343">
                  <a:moveTo>
                    <a:pt x="825732" y="1"/>
                  </a:moveTo>
                  <a:lnTo>
                    <a:pt x="1152000" y="2343"/>
                  </a:lnTo>
                  <a:lnTo>
                    <a:pt x="1152000" y="1154343"/>
                  </a:lnTo>
                  <a:lnTo>
                    <a:pt x="0" y="1154343"/>
                  </a:lnTo>
                  <a:lnTo>
                    <a:pt x="0" y="2343"/>
                  </a:lnTo>
                  <a:lnTo>
                    <a:pt x="323289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>
              <a:normAutofit/>
            </a:bodyPr>
            <a:lstStyle/>
            <a:p>
              <a:pPr algn="ctr" fontAlgn="base">
                <a:defRPr/>
              </a:pPr>
              <a:endParaRPr lang="en-US" altLang="zh-CN" sz="4800" b="1" strike="noStrike" noProof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65600"/>
            <a:ext cx="9399600" cy="9720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1266" name="组合 4"/>
          <p:cNvGrpSpPr/>
          <p:nvPr userDrawn="1"/>
        </p:nvGrpSpPr>
        <p:grpSpPr>
          <a:xfrm>
            <a:off x="-9525" y="6240463"/>
            <a:ext cx="12203113" cy="623887"/>
            <a:chOff x="-16" y="9827"/>
            <a:chExt cx="19219" cy="982"/>
          </a:xfrm>
        </p:grpSpPr>
        <p:pic>
          <p:nvPicPr>
            <p:cNvPr id="11267" name="图片 1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6" y="9827"/>
              <a:ext cx="15840" cy="9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8" name="图片 2" descr="图片3"/>
            <p:cNvPicPr>
              <a:picLocks noChangeAspect="1"/>
            </p:cNvPicPr>
            <p:nvPr userDrawn="1"/>
          </p:nvPicPr>
          <p:blipFill>
            <a:blip r:embed="rId2"/>
            <a:srcRect l="64432" t="-407"/>
            <a:stretch>
              <a:fillRect/>
            </a:stretch>
          </p:blipFill>
          <p:spPr>
            <a:xfrm>
              <a:off x="13569" y="9827"/>
              <a:ext cx="5634" cy="98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/>
          <p:nvPr userDrawn="1"/>
        </p:nvGrpSpPr>
        <p:grpSpPr>
          <a:xfrm>
            <a:off x="4763" y="6229350"/>
            <a:ext cx="12204700" cy="635000"/>
            <a:chOff x="-12" y="9790"/>
            <a:chExt cx="19220" cy="1000"/>
          </a:xfrm>
        </p:grpSpPr>
        <p:pic>
          <p:nvPicPr>
            <p:cNvPr id="5123" name="图片 6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" y="9790"/>
              <a:ext cx="15841" cy="9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4" name="图片 7" descr="图片3"/>
            <p:cNvPicPr>
              <a:picLocks noChangeAspect="1"/>
            </p:cNvPicPr>
            <p:nvPr userDrawn="1"/>
          </p:nvPicPr>
          <p:blipFill>
            <a:blip r:embed="rId2"/>
            <a:srcRect l="49672" t="1527" r="-278" b="-1527"/>
            <a:stretch>
              <a:fillRect/>
            </a:stretch>
          </p:blipFill>
          <p:spPr>
            <a:xfrm>
              <a:off x="11192" y="9790"/>
              <a:ext cx="8016" cy="100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7"/>
          <p:cNvGrpSpPr/>
          <p:nvPr/>
        </p:nvGrpSpPr>
        <p:grpSpPr>
          <a:xfrm>
            <a:off x="0" y="-26987"/>
            <a:ext cx="12193588" cy="855662"/>
            <a:chOff x="0" y="-27384"/>
            <a:chExt cx="12194540" cy="1135952"/>
          </a:xfrm>
        </p:grpSpPr>
        <p:pic>
          <p:nvPicPr>
            <p:cNvPr id="6147" name="图片 8"/>
            <p:cNvPicPr>
              <a:picLocks noChangeAspect="1"/>
            </p:cNvPicPr>
            <p:nvPr/>
          </p:nvPicPr>
          <p:blipFill>
            <a:blip r:embed="rId2"/>
            <a:srcRect t="19643" b="67932"/>
            <a:stretch>
              <a:fillRect/>
            </a:stretch>
          </p:blipFill>
          <p:spPr>
            <a:xfrm>
              <a:off x="0" y="-27384"/>
              <a:ext cx="12192000" cy="10136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0" y="352484"/>
              <a:ext cx="12192000" cy="756084"/>
            </a:xfrm>
            <a:prstGeom prst="rect">
              <a:avLst/>
            </a:prstGeom>
            <a:solidFill>
              <a:srgbClr val="0082B3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en-US" strike="noStrike" baseline="0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40" y="208468"/>
              <a:ext cx="12192000" cy="504056"/>
            </a:xfrm>
            <a:prstGeom prst="rect">
              <a:avLst/>
            </a:prstGeom>
            <a:solidFill>
              <a:srgbClr val="0082B3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/>
            </a:bodyPr>
            <a:lstStyle/>
            <a:p>
              <a:pPr algn="ctr" fontAlgn="base"/>
              <a:endParaRPr lang="en-US" strike="noStrike" baseline="0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9" y="166697"/>
            <a:ext cx="11022223" cy="47144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13914"/>
            <a:ext cx="5181600" cy="4545481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13914"/>
            <a:ext cx="5181600" cy="4545481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4"/>
          <p:cNvPicPr>
            <a:picLocks noChangeAspect="1"/>
          </p:cNvPicPr>
          <p:nvPr/>
        </p:nvPicPr>
        <p:blipFill>
          <a:blip r:embed="rId2"/>
          <a:srcRect t="19643" b="67932"/>
          <a:stretch>
            <a:fillRect/>
          </a:stretch>
        </p:blipFill>
        <p:spPr>
          <a:xfrm>
            <a:off x="0" y="-26987"/>
            <a:ext cx="12192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0" y="258763"/>
            <a:ext cx="12192000" cy="569913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en-US" strike="noStrike" baseline="0" noProof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88" y="150813"/>
            <a:ext cx="12192000" cy="379413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/>
          </a:bodyPr>
          <a:lstStyle/>
          <a:p>
            <a:pPr algn="ctr" fontAlgn="base"/>
            <a:endParaRPr lang="en-US" strike="noStrike" baseline="0" noProof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981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73730"/>
            <a:ext cx="5157787" cy="368458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981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73730"/>
            <a:ext cx="5183188" cy="368458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05" y="150195"/>
            <a:ext cx="11013989" cy="48585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711200"/>
            <a:ext cx="4262400" cy="160020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pPr fontAlgn="auto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52521" y="733425"/>
            <a:ext cx="59712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76487" y="379931"/>
            <a:ext cx="10839026" cy="2584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>
              <a:lnSpc>
                <a:spcPct val="150000"/>
              </a:lnSpc>
            </a:pPr>
            <a:r>
              <a:rPr lang="en-US" altLang="zh-CN" sz="5400" b="1" strike="noStrike" noProof="1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Chapter 13</a:t>
            </a:r>
            <a:endParaRPr lang="en-US" altLang="zh-CN" sz="5400" b="1" strike="noStrike" noProof="1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</a:endParaRPr>
          </a:p>
          <a:p>
            <a:pPr algn="ctr" fontAlgn="base">
              <a:lnSpc>
                <a:spcPct val="150000"/>
              </a:lnSpc>
            </a:pPr>
            <a:r>
              <a:rPr lang="en-US" altLang="zh-CN" sz="5400" b="1" strike="noStrike" noProof="1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Payment Instruments</a:t>
            </a:r>
            <a:endParaRPr lang="en-US" altLang="zh-CN" sz="5400" b="1" strike="noStrike" noProof="1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2225"/>
            <a:ext cx="10514013" cy="681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2784475" y="1773238"/>
            <a:ext cx="2374900" cy="935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275457" descr="promisory_note"/>
          <p:cNvPicPr>
            <a:picLocks noChangeAspect="1"/>
          </p:cNvPicPr>
          <p:nvPr/>
        </p:nvPicPr>
        <p:blipFill>
          <a:blip r:embed="rId1"/>
          <a:srcRect t="5200" r="1035" b="2455"/>
          <a:stretch>
            <a:fillRect/>
          </a:stretch>
        </p:blipFill>
        <p:spPr>
          <a:xfrm>
            <a:off x="544513" y="11113"/>
            <a:ext cx="10987087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线形标注 1 1"/>
          <p:cNvSpPr/>
          <p:nvPr/>
        </p:nvSpPr>
        <p:spPr>
          <a:xfrm>
            <a:off x="6356350" y="4003675"/>
            <a:ext cx="3887788" cy="2757488"/>
          </a:xfrm>
          <a:prstGeom prst="borderCallout1">
            <a:avLst>
              <a:gd name="adj1" fmla="val 50094"/>
              <a:gd name="adj2" fmla="val 100800"/>
              <a:gd name="adj3" fmla="val 33004"/>
              <a:gd name="adj4" fmla="val 111170"/>
            </a:avLst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10691813" y="4629150"/>
            <a:ext cx="13652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Drawer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肘形连接符 4"/>
          <p:cNvCxnSpPr>
            <a:endCxn id="6" idx="2"/>
          </p:cNvCxnSpPr>
          <p:nvPr/>
        </p:nvCxnSpPr>
        <p:spPr>
          <a:xfrm rot="10800000">
            <a:off x="1095375" y="830263"/>
            <a:ext cx="3290888" cy="509588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-39687" y="307975"/>
            <a:ext cx="22701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Place &amp; Date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97050" y="1444625"/>
            <a:ext cx="2232025" cy="504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0" name="肘形连接符 9"/>
          <p:cNvCxnSpPr>
            <a:endCxn id="11" idx="1"/>
          </p:cNvCxnSpPr>
          <p:nvPr/>
        </p:nvCxnSpPr>
        <p:spPr>
          <a:xfrm>
            <a:off x="3632200" y="3152775"/>
            <a:ext cx="4260850" cy="120650"/>
          </a:xfrm>
          <a:prstGeom prst="bentConnector3">
            <a:avLst>
              <a:gd name="adj1" fmla="val 79213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893050" y="3013075"/>
            <a:ext cx="11239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Payee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48063" y="6238875"/>
            <a:ext cx="16478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Payer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012113" y="877888"/>
            <a:ext cx="2020888" cy="504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" name="圆角矩形 14"/>
          <p:cNvSpPr/>
          <p:nvPr/>
        </p:nvSpPr>
        <p:spPr>
          <a:xfrm>
            <a:off x="3013075" y="2039938"/>
            <a:ext cx="6249988" cy="5032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6" name="线形标注 1 15"/>
          <p:cNvSpPr/>
          <p:nvPr/>
        </p:nvSpPr>
        <p:spPr>
          <a:xfrm>
            <a:off x="1095375" y="4543425"/>
            <a:ext cx="4821238" cy="1355725"/>
          </a:xfrm>
          <a:prstGeom prst="borderCallout1">
            <a:avLst>
              <a:gd name="adj1" fmla="val 103277"/>
              <a:gd name="adj2" fmla="val 50632"/>
              <a:gd name="adj3" fmla="val 127902"/>
              <a:gd name="adj4" fmla="val 68335"/>
            </a:avLst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6" grpId="0"/>
      <p:bldP spid="9" grpId="0" bldLvl="0" animBg="1"/>
      <p:bldP spid="11" grpId="1"/>
      <p:bldP spid="13" grpId="0"/>
      <p:bldP spid="14" grpId="0" bldLvl="0" animBg="1"/>
      <p:bldP spid="15" grpId="0" bldLvl="0" animBg="1"/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841375" y="593725"/>
            <a:ext cx="5889625" cy="1081088"/>
          </a:xfrm>
          <a:prstGeom prst="roundRect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600" b="1" strike="noStrike" noProof="1">
                <a:ea typeface="微软雅黑" panose="020B0503020204020204" charset="-122"/>
              </a:rPr>
              <a:t>Bill of Exchange</a:t>
            </a:r>
            <a:r>
              <a:rPr lang="en-US" altLang="zh-CN" sz="3600" b="1" strike="noStrike" noProof="1">
                <a:latin typeface="微软雅黑" panose="020B0503020204020204" charset="-122"/>
                <a:ea typeface="微软雅黑" panose="020B0503020204020204" charset="-122"/>
              </a:rPr>
              <a:t>	   </a:t>
            </a:r>
            <a:r>
              <a:rPr lang="zh-CN" altLang="zh-CN" sz="3600" b="1" strike="noStrike" noProof="1">
                <a:latin typeface="微软雅黑" panose="020B0503020204020204" charset="-122"/>
                <a:ea typeface="微软雅黑" panose="020B0503020204020204" charset="-122"/>
              </a:rPr>
              <a:t>汇</a:t>
            </a:r>
            <a:r>
              <a:rPr lang="zh-CN" altLang="en-US" sz="3600" b="1" strike="noStrike" noProof="1">
                <a:latin typeface="微软雅黑" panose="020B0503020204020204" charset="-122"/>
                <a:ea typeface="微软雅黑" panose="020B0503020204020204" charset="-122"/>
              </a:rPr>
              <a:t>票</a:t>
            </a:r>
            <a:endParaRPr lang="zh-CN" altLang="en-US" sz="3600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26" name="文本框 3"/>
          <p:cNvSpPr txBox="1"/>
          <p:nvPr/>
        </p:nvSpPr>
        <p:spPr>
          <a:xfrm>
            <a:off x="2149475" y="2727325"/>
            <a:ext cx="9191625" cy="2124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the most frequently used instrument</a:t>
            </a:r>
            <a:endParaRPr lang="en-US" altLang="zh-CN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</a:rPr>
              <a:t>in international trade</a:t>
            </a:r>
            <a:endParaRPr lang="en-US" altLang="zh-CN" sz="4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43241" y="2136140"/>
            <a:ext cx="1066101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54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13.2	Definition of Bill of Exchange</a:t>
            </a:r>
            <a:endParaRPr lang="en-US" altLang="zh-CN" sz="54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3" name="组合 7"/>
          <p:cNvGrpSpPr/>
          <p:nvPr/>
        </p:nvGrpSpPr>
        <p:grpSpPr>
          <a:xfrm>
            <a:off x="1382713" y="9525"/>
            <a:ext cx="9294812" cy="6145213"/>
            <a:chOff x="2160" y="-28"/>
            <a:chExt cx="14881" cy="9921"/>
          </a:xfrm>
        </p:grpSpPr>
        <p:pic>
          <p:nvPicPr>
            <p:cNvPr id="28674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60" y="-28"/>
              <a:ext cx="14881" cy="99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75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-28"/>
              <a:ext cx="7440" cy="358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120836"/>
          <p:cNvSpPr txBox="1"/>
          <p:nvPr/>
        </p:nvSpPr>
        <p:spPr>
          <a:xfrm>
            <a:off x="911225" y="382588"/>
            <a:ext cx="10369550" cy="584835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</a:rPr>
              <a:t>An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unconditional</a:t>
            </a:r>
            <a:r>
              <a:rPr lang="en-US" altLang="zh-CN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</a:rPr>
              <a:t>order in writing, addressed by one person to another, signed by the person giving it, requiring the person to whom it is addressed</a:t>
            </a:r>
            <a:r>
              <a:rPr lang="en-US" altLang="zh-CN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</a:rPr>
              <a:t>to pay on demand or at a fixed or determinable future time a sum certain in money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to or to the order of </a:t>
            </a: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</a:rPr>
              <a:t>a specified person, or to bearer.</a:t>
            </a:r>
            <a:endParaRPr lang="en-US" altLang="zh-CN" sz="3600" b="1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altLang="zh-CN" sz="3600" b="1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2800" b="1" i="1">
                <a:solidFill>
                  <a:srgbClr val="232526"/>
                </a:solidFill>
                <a:latin typeface="Times New Roman" panose="02020603050405020304" pitchFamily="18" charset="0"/>
                <a:sym typeface="幼圆" pitchFamily="49" charset="-122"/>
              </a:rPr>
              <a:t>Bills of Exchange Act (1882)</a:t>
            </a:r>
            <a:endParaRPr lang="en-US" altLang="zh-CN" sz="2800" b="1" i="1">
              <a:solidFill>
                <a:srgbClr val="232526"/>
              </a:solidFill>
              <a:latin typeface="Times New Roman" panose="02020603050405020304" pitchFamily="18" charset="0"/>
              <a:sym typeface="幼圆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1"/>
          <p:cNvSpPr txBox="1"/>
          <p:nvPr/>
        </p:nvSpPr>
        <p:spPr>
          <a:xfrm>
            <a:off x="2381250" y="1158875"/>
            <a:ext cx="7624763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An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unconditional</a:t>
            </a:r>
            <a:r>
              <a:rPr lang="en-US" altLang="zh-CN" sz="3600" b="1">
                <a:solidFill>
                  <a:schemeClr val="accent1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order in writing,</a:t>
            </a:r>
            <a:endParaRPr lang="en-US" altLang="zh-CN" sz="3600" b="1">
              <a:solidFill>
                <a:srgbClr val="232526"/>
              </a:solidFill>
              <a:latin typeface="Times New Roman" panose="02020603050405020304" pitchFamily="18" charset="0"/>
              <a:sym typeface="黑体" panose="02010609060101010101" pitchFamily="49" charset="-122"/>
            </a:endParaRPr>
          </a:p>
          <a:p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addressed by one person to another,</a:t>
            </a:r>
            <a:endParaRPr lang="en-US" altLang="zh-CN" sz="36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3525" y="3136900"/>
            <a:ext cx="91233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一方向另一方签发的、书面的、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无条件的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支付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命令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419475" y="1306513"/>
            <a:ext cx="5353050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signed by the person giving it,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36150" y="1306513"/>
            <a:ext cx="134937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Drawer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cxnSp>
        <p:nvCxnSpPr>
          <p:cNvPr id="10" name="肘形连接符 9"/>
          <p:cNvCxnSpPr/>
          <p:nvPr/>
        </p:nvCxnSpPr>
        <p:spPr>
          <a:xfrm flipV="1">
            <a:off x="5314950" y="1581150"/>
            <a:ext cx="4521200" cy="307975"/>
          </a:xfrm>
          <a:prstGeom prst="bentConnector3">
            <a:avLst>
              <a:gd name="adj1" fmla="val 75961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08000" y="1306513"/>
            <a:ext cx="2620963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由出票人签字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57288" y="2806700"/>
            <a:ext cx="7900987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requiring the person to whom it is addressed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10800" y="2620963"/>
            <a:ext cx="1447800" cy="9540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Drawee/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sym typeface="黑体" panose="02010609060101010101" pitchFamily="49" charset="-122"/>
            </a:endParaRPr>
          </a:p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Payer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cxnSp>
        <p:nvCxnSpPr>
          <p:cNvPr id="14" name="肘形连接符 13"/>
          <p:cNvCxnSpPr>
            <a:endCxn id="12" idx="1"/>
          </p:cNvCxnSpPr>
          <p:nvPr/>
        </p:nvCxnSpPr>
        <p:spPr>
          <a:xfrm flipV="1">
            <a:off x="3008313" y="3098800"/>
            <a:ext cx="7202488" cy="290513"/>
          </a:xfrm>
          <a:prstGeom prst="bentConnector3">
            <a:avLst>
              <a:gd name="adj1" fmla="val 83979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090738" y="3729038"/>
            <a:ext cx="2214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要求受票人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/>
      <p:bldP spid="15" grpId="0"/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96938" y="1038225"/>
            <a:ext cx="10398125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to pay on demand or at a fixed or determinable future time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00338" y="4140200"/>
            <a:ext cx="422433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a sum certain in money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120900" y="1101725"/>
            <a:ext cx="2016125" cy="504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" name="圆角矩形 14"/>
          <p:cNvSpPr/>
          <p:nvPr/>
        </p:nvSpPr>
        <p:spPr>
          <a:xfrm>
            <a:off x="4651375" y="1101725"/>
            <a:ext cx="6767513" cy="504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" name="文本框 12"/>
          <p:cNvSpPr txBox="1"/>
          <p:nvPr/>
        </p:nvSpPr>
        <p:spPr>
          <a:xfrm>
            <a:off x="896938" y="2254250"/>
            <a:ext cx="10342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见票时或在指定的未来时间或可确定的未来某个时间支付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02488" y="4140200"/>
            <a:ext cx="2214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一定的金额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4" grpId="0"/>
      <p:bldP spid="13" grpId="0"/>
      <p:bldP spid="1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7" name="文本框 120836"/>
          <p:cNvSpPr txBox="1"/>
          <p:nvPr/>
        </p:nvSpPr>
        <p:spPr>
          <a:xfrm>
            <a:off x="441325" y="1004888"/>
            <a:ext cx="9378950" cy="681037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to or to the order of 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</a:rPr>
              <a:t>a specified person, or to bearer.</a:t>
            </a:r>
            <a:endParaRPr lang="en-US" altLang="zh-CN" sz="2800" b="1" i="1">
              <a:solidFill>
                <a:srgbClr val="232526"/>
              </a:solidFill>
              <a:latin typeface="Times New Roman" panose="02020603050405020304" pitchFamily="18" charset="0"/>
              <a:sym typeface="幼圆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1219200" y="3046413"/>
            <a:ext cx="76200" cy="164623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0" name="文本框 19"/>
          <p:cNvSpPr txBox="1"/>
          <p:nvPr/>
        </p:nvSpPr>
        <p:spPr>
          <a:xfrm>
            <a:off x="1406525" y="2620963"/>
            <a:ext cx="3962400" cy="68262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</a:rPr>
              <a:t>a specified person</a:t>
            </a:r>
            <a:endParaRPr lang="en-US" altLang="zh-CN" sz="2800" b="1" i="1">
              <a:solidFill>
                <a:srgbClr val="232526"/>
              </a:solidFill>
              <a:latin typeface="Times New Roman" panose="02020603050405020304" pitchFamily="18" charset="0"/>
              <a:sym typeface="幼圆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06525" y="3529013"/>
            <a:ext cx="6326188" cy="681037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to the order of 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</a:rPr>
              <a:t>a specified person</a:t>
            </a:r>
            <a:endParaRPr lang="en-US" altLang="zh-CN" sz="2800" b="1" i="1">
              <a:solidFill>
                <a:srgbClr val="232526"/>
              </a:solidFill>
              <a:latin typeface="Times New Roman" panose="02020603050405020304" pitchFamily="18" charset="0"/>
              <a:sym typeface="幼圆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06525" y="4344988"/>
            <a:ext cx="2066925" cy="681037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</a:rPr>
              <a:t>to bearer</a:t>
            </a:r>
            <a:endParaRPr lang="en-US" altLang="zh-CN" sz="2800" b="1" i="1">
              <a:solidFill>
                <a:srgbClr val="232526"/>
              </a:solidFill>
              <a:latin typeface="Times New Roman" panose="02020603050405020304" pitchFamily="18" charset="0"/>
              <a:sym typeface="幼圆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11838" y="2719388"/>
            <a:ext cx="26209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向特定人付款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17200" y="1084263"/>
            <a:ext cx="1071563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Payee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cxnSp>
        <p:nvCxnSpPr>
          <p:cNvPr id="26" name="肘形连接符 25"/>
          <p:cNvCxnSpPr/>
          <p:nvPr/>
        </p:nvCxnSpPr>
        <p:spPr>
          <a:xfrm flipV="1">
            <a:off x="4076700" y="1397000"/>
            <a:ext cx="6540500" cy="288925"/>
          </a:xfrm>
          <a:prstGeom prst="bentConnector3">
            <a:avLst>
              <a:gd name="adj1" fmla="val 84173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607300" y="3627438"/>
            <a:ext cx="3433763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凭指定人指示付款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35413" y="4394200"/>
            <a:ext cx="26209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向持票人付款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0837" grpId="0"/>
      <p:bldP spid="17" grpId="0" bldLvl="0" animBg="1"/>
      <p:bldP spid="20" grpId="0"/>
      <p:bldP spid="23" grpId="0"/>
      <p:bldP spid="21" grpId="0"/>
      <p:bldP spid="27" grpId="0"/>
      <p:bldP spid="22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3"/>
          <p:cNvSpPr txBox="1"/>
          <p:nvPr/>
        </p:nvSpPr>
        <p:spPr>
          <a:xfrm>
            <a:off x="708025" y="2489200"/>
            <a:ext cx="2043113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solidFill>
                  <a:srgbClr val="8A0554"/>
                </a:solidFill>
                <a:latin typeface="Times New Roman" panose="02020603050405020304" pitchFamily="18" charset="0"/>
              </a:rPr>
              <a:t>Contents</a:t>
            </a:r>
            <a:endParaRPr lang="en-US" altLang="zh-CN" sz="3600">
              <a:solidFill>
                <a:srgbClr val="8A0554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903538" y="755650"/>
            <a:ext cx="23813" cy="4576763"/>
          </a:xfrm>
          <a:prstGeom prst="line">
            <a:avLst/>
          </a:prstGeom>
          <a:ln w="38100">
            <a:solidFill>
              <a:srgbClr val="8A0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文本框 5"/>
          <p:cNvSpPr txBox="1"/>
          <p:nvPr/>
        </p:nvSpPr>
        <p:spPr>
          <a:xfrm>
            <a:off x="3463925" y="889000"/>
            <a:ext cx="66643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18" charset="0"/>
              </a:rPr>
              <a:t>13.1	Lead-in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文本框 6"/>
          <p:cNvSpPr txBox="1"/>
          <p:nvPr/>
        </p:nvSpPr>
        <p:spPr>
          <a:xfrm>
            <a:off x="3463925" y="1693863"/>
            <a:ext cx="66643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18" charset="0"/>
              </a:rPr>
              <a:t>13.2	Definition of Bill of Exhcnage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文本框 7"/>
          <p:cNvSpPr txBox="1"/>
          <p:nvPr/>
        </p:nvSpPr>
        <p:spPr>
          <a:xfrm>
            <a:off x="3463925" y="2724150"/>
            <a:ext cx="66643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18" charset="0"/>
              </a:rPr>
              <a:t>13.3 	Required Contents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文本框 8"/>
          <p:cNvSpPr txBox="1"/>
          <p:nvPr/>
        </p:nvSpPr>
        <p:spPr>
          <a:xfrm>
            <a:off x="3463925" y="3576638"/>
            <a:ext cx="666432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18" charset="0"/>
              </a:rPr>
              <a:t>13.4 	Types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文本框 8"/>
          <p:cNvSpPr txBox="1"/>
          <p:nvPr/>
        </p:nvSpPr>
        <p:spPr>
          <a:xfrm>
            <a:off x="3463925" y="4559300"/>
            <a:ext cx="66643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18" charset="0"/>
              </a:rPr>
              <a:t>13.5 	How to use and finance with drafts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02166" y="2136140"/>
            <a:ext cx="754316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54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13.3		Required Contents</a:t>
            </a:r>
            <a:endParaRPr lang="en-US" altLang="zh-CN" sz="54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593725" y="125413"/>
            <a:ext cx="9099550" cy="984250"/>
          </a:xfrm>
          <a:ln/>
        </p:spPr>
        <p:txBody>
          <a:bodyPr lIns="91440" tIns="45720" rIns="91440" bIns="45720" anchor="b"/>
          <a:p>
            <a:pPr defTabSz="685800"/>
            <a:r>
              <a:rPr lang="en-US" altLang="zh-CN" sz="3600" baseline="0">
                <a:solidFill>
                  <a:srgbClr val="8A0554"/>
                </a:solidFill>
              </a:rPr>
              <a:t>Required Contents</a:t>
            </a:r>
            <a:endParaRPr lang="en-US" altLang="zh-CN" sz="3600" baseline="0">
              <a:solidFill>
                <a:srgbClr val="8A0554"/>
              </a:solidFill>
            </a:endParaRPr>
          </a:p>
        </p:txBody>
      </p:sp>
      <p:sp>
        <p:nvSpPr>
          <p:cNvPr id="35842" name="内容占位符 2"/>
          <p:cNvSpPr>
            <a:spLocks noGrp="1"/>
          </p:cNvSpPr>
          <p:nvPr>
            <p:ph idx="4294967295"/>
          </p:nvPr>
        </p:nvSpPr>
        <p:spPr>
          <a:xfrm>
            <a:off x="922338" y="1398588"/>
            <a:ext cx="10345737" cy="4560887"/>
          </a:xfrm>
          <a:ln/>
        </p:spPr>
        <p:txBody>
          <a:bodyPr lIns="91440" tIns="45720" rIns="91440" bIns="45720" anchor="t"/>
          <a:p>
            <a:pPr marL="0" indent="0" fontAlgn="base">
              <a:lnSpc>
                <a:spcPct val="150000"/>
              </a:lnSpc>
              <a:buClr>
                <a:srgbClr val="232526"/>
              </a:buClr>
              <a:buFont typeface="宋体" panose="02010600030101010101" pitchFamily="2" charset="-122"/>
              <a:buNone/>
            </a:pPr>
            <a:r>
              <a:rPr lang="en-US" altLang="zh-CN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1. </a:t>
            </a:r>
            <a:r>
              <a:rPr lang="zh-CN" altLang="en-US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表明</a:t>
            </a:r>
            <a:r>
              <a:rPr lang="en-US" altLang="zh-CN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“</a:t>
            </a:r>
            <a:r>
              <a:rPr lang="zh-CN" altLang="en-US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汇票</a:t>
            </a:r>
            <a:r>
              <a:rPr lang="en-US" altLang="zh-CN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”</a:t>
            </a:r>
            <a:r>
              <a:rPr lang="zh-CN" altLang="en-US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字样</a:t>
            </a:r>
            <a:endParaRPr lang="en-US" altLang="zh-CN" sz="3200" b="1">
              <a:solidFill>
                <a:srgbClr val="232526"/>
              </a:solidFill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0" indent="0" fontAlgn="base">
              <a:lnSpc>
                <a:spcPct val="150000"/>
              </a:lnSpc>
              <a:buClr>
                <a:srgbClr val="232526"/>
              </a:buClr>
              <a:buFont typeface="宋体" panose="02010600030101010101" pitchFamily="2" charset="-122"/>
              <a:buNone/>
            </a:pPr>
            <a:r>
              <a:rPr lang="en-US" altLang="zh-CN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2. </a:t>
            </a:r>
            <a:r>
              <a:rPr lang="zh-CN" altLang="en-US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无条件支付的委托</a:t>
            </a:r>
            <a:r>
              <a:rPr lang="en-US" altLang="zh-CN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			3. </a:t>
            </a:r>
            <a:r>
              <a:rPr lang="zh-CN" altLang="en-US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确定的金额</a:t>
            </a:r>
            <a:endParaRPr lang="zh-CN" altLang="en-US" sz="3200" b="1">
              <a:solidFill>
                <a:srgbClr val="232526"/>
              </a:solidFill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0" indent="0" fontAlgn="base">
              <a:lnSpc>
                <a:spcPct val="150000"/>
              </a:lnSpc>
              <a:buClr>
                <a:srgbClr val="232526"/>
              </a:buClr>
              <a:buFont typeface="宋体" panose="02010600030101010101" pitchFamily="2" charset="-122"/>
              <a:buNone/>
            </a:pPr>
            <a:r>
              <a:rPr lang="en-US" altLang="zh-CN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4. </a:t>
            </a:r>
            <a:r>
              <a:rPr lang="zh-CN" altLang="en-US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付款人名称</a:t>
            </a:r>
            <a:r>
              <a:rPr lang="en-US" altLang="zh-CN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					5. </a:t>
            </a:r>
            <a:r>
              <a:rPr lang="zh-CN" altLang="en-US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收款人名称</a:t>
            </a:r>
            <a:endParaRPr lang="zh-CN" altLang="en-US" sz="3200" b="1">
              <a:solidFill>
                <a:srgbClr val="232526"/>
              </a:solidFill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0" indent="0" fontAlgn="base">
              <a:lnSpc>
                <a:spcPct val="150000"/>
              </a:lnSpc>
              <a:buClr>
                <a:srgbClr val="232526"/>
              </a:buClr>
              <a:buFont typeface="宋体" panose="02010600030101010101" pitchFamily="2" charset="-122"/>
              <a:buNone/>
            </a:pPr>
            <a:r>
              <a:rPr lang="en-US" altLang="zh-CN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6. </a:t>
            </a:r>
            <a:r>
              <a:rPr lang="zh-CN" altLang="en-US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出票日期</a:t>
            </a:r>
            <a:r>
              <a:rPr lang="en-US" altLang="zh-CN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					7. </a:t>
            </a:r>
            <a:r>
              <a:rPr lang="zh-CN" altLang="en-US" sz="3200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出票人签章</a:t>
            </a:r>
            <a:endParaRPr lang="zh-CN" altLang="en-US" sz="3200" b="1">
              <a:solidFill>
                <a:srgbClr val="232526"/>
              </a:solidFill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0" indent="0" algn="r" fontAlgn="base">
              <a:lnSpc>
                <a:spcPct val="100000"/>
              </a:lnSpc>
              <a:buClr>
                <a:srgbClr val="232526"/>
              </a:buClr>
              <a:buFont typeface="宋体" panose="02010600030101010101" pitchFamily="2" charset="-122"/>
              <a:buNone/>
            </a:pPr>
            <a:endParaRPr lang="zh-CN" altLang="zh-CN" b="1">
              <a:solidFill>
                <a:srgbClr val="232526"/>
              </a:solidFill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0" indent="0" algn="r" fontAlgn="base">
              <a:lnSpc>
                <a:spcPct val="100000"/>
              </a:lnSpc>
              <a:buClr>
                <a:srgbClr val="232526"/>
              </a:buClr>
              <a:buFont typeface="宋体" panose="02010600030101010101" pitchFamily="2" charset="-122"/>
              <a:buNone/>
            </a:pPr>
            <a:r>
              <a:rPr lang="zh-CN" altLang="zh-CN" b="1">
                <a:solidFill>
                  <a:srgbClr val="232526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《中华人民共和国票据法》</a:t>
            </a:r>
            <a:endParaRPr lang="zh-CN" altLang="zh-CN" b="1">
              <a:solidFill>
                <a:srgbClr val="232526"/>
              </a:solidFill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文本框 218113"/>
          <p:cNvSpPr txBox="1"/>
          <p:nvPr/>
        </p:nvSpPr>
        <p:spPr>
          <a:xfrm>
            <a:off x="382588" y="220663"/>
            <a:ext cx="11426825" cy="593725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BILL OF EXCHANGE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Drawn Under  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Bank of China, London         </a:t>
            </a:r>
            <a:endParaRPr lang="en-US" altLang="zh-CN" sz="2600" b="1" u="sng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Irrevocable L/C No. 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2003056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Dated 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January 10, 2015</a:t>
            </a:r>
            <a:endParaRPr lang="en-US" altLang="zh-CN" sz="2600" b="1" u="sng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 err="1">
                <a:solidFill>
                  <a:srgbClr val="000000"/>
                </a:solidFill>
                <a:latin typeface="Times New Roman" panose="02020603050405020304" pitchFamily="18" charset="0"/>
              </a:rPr>
              <a:t>Payble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with interest 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***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% Per annum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No. 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20042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EXCHANGE for 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HKD 236,000.00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u="sng" err="1">
                <a:solidFill>
                  <a:srgbClr val="000000"/>
                </a:solidFill>
                <a:latin typeface="Times New Roman" panose="02020603050405020304" pitchFamily="18" charset="0"/>
              </a:rPr>
              <a:t>Tianjin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, China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February 20, 2015</a:t>
            </a:r>
            <a:endParaRPr lang="en-US" altLang="zh-CN" sz="2600" b="1" u="sng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at 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***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Sight of this FIRST of Exchange (Second of Exchange being unpaid) 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ct val="50000"/>
              </a:spcAft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Pay to the order of 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Bank of China, </a:t>
            </a:r>
            <a:r>
              <a:rPr lang="en-US" altLang="zh-CN" sz="2600" b="1" u="sng" err="1">
                <a:solidFill>
                  <a:srgbClr val="000000"/>
                </a:solidFill>
                <a:latin typeface="Times New Roman" panose="02020603050405020304" pitchFamily="18" charset="0"/>
              </a:rPr>
              <a:t>Tianjin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Branch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the sum of </a:t>
            </a:r>
            <a:r>
              <a:rPr lang="en-US" altLang="zh-CN" sz="2600" b="1" u="sng" err="1">
                <a:solidFill>
                  <a:srgbClr val="000000"/>
                </a:solidFill>
                <a:latin typeface="Times New Roman" panose="02020603050405020304" pitchFamily="18" charset="0"/>
              </a:rPr>
              <a:t>HONGKONG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DOLLARS TWO HUNDRED AND THIRTY-SIX THOUSAND ONLY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ct val="50000"/>
              </a:spcAft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To: 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BANK OF CHINA, HONGKONG</a:t>
            </a:r>
            <a:endParaRPr lang="en-US" altLang="zh-CN" sz="2600" b="1" u="sng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China Machinery &amp; Equipment Import &amp; Export Corp., Shanghai Branch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(SIGNATURE)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文本框 218113"/>
          <p:cNvSpPr txBox="1"/>
          <p:nvPr/>
        </p:nvSpPr>
        <p:spPr>
          <a:xfrm>
            <a:off x="468313" y="1098550"/>
            <a:ext cx="11425237" cy="1125538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Drawn Under</a:t>
            </a: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 u="sng">
                <a:solidFill>
                  <a:srgbClr val="232526"/>
                </a:solidFill>
                <a:latin typeface="Times New Roman" panose="02020603050405020304" pitchFamily="18" charset="0"/>
              </a:rPr>
              <a:t>Bank of China, London         </a:t>
            </a:r>
            <a:endParaRPr lang="en-US" altLang="zh-CN" sz="2800" b="1" u="sng">
              <a:solidFill>
                <a:srgbClr val="232526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</a:rPr>
              <a:t>Irrevocable L/C No. </a:t>
            </a:r>
            <a:r>
              <a:rPr lang="en-US" altLang="zh-CN" sz="2800" b="1" u="sng">
                <a:solidFill>
                  <a:srgbClr val="232526"/>
                </a:solidFill>
                <a:latin typeface="Times New Roman" panose="02020603050405020304" pitchFamily="18" charset="0"/>
              </a:rPr>
              <a:t>2003056</a:t>
            </a: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</a:rPr>
              <a:t>  Dated </a:t>
            </a:r>
            <a:r>
              <a:rPr lang="en-US" altLang="zh-CN" sz="2800" b="1" u="sng">
                <a:solidFill>
                  <a:srgbClr val="232526"/>
                </a:solidFill>
                <a:latin typeface="Times New Roman" panose="02020603050405020304" pitchFamily="18" charset="0"/>
              </a:rPr>
              <a:t>January 10, 2015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虚尾箭头 1"/>
          <p:cNvSpPr/>
          <p:nvPr/>
        </p:nvSpPr>
        <p:spPr>
          <a:xfrm>
            <a:off x="5426075" y="2938463"/>
            <a:ext cx="720725" cy="287338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6251575" y="2790825"/>
            <a:ext cx="1966913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出票条款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218113"/>
          <p:cNvSpPr txBox="1"/>
          <p:nvPr/>
        </p:nvSpPr>
        <p:spPr>
          <a:xfrm>
            <a:off x="468313" y="3871913"/>
            <a:ext cx="6208712" cy="608012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800" b="1" err="1">
                <a:solidFill>
                  <a:srgbClr val="232526"/>
                </a:solidFill>
                <a:latin typeface="Times New Roman" panose="02020603050405020304" pitchFamily="18" charset="0"/>
              </a:rPr>
              <a:t>Payble</a:t>
            </a: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</a:rPr>
              <a:t> with interest </a:t>
            </a:r>
            <a:r>
              <a:rPr lang="en-US" altLang="zh-CN" sz="2800" b="1" u="sng">
                <a:solidFill>
                  <a:srgbClr val="232526"/>
                </a:solidFill>
                <a:latin typeface="Times New Roman" panose="02020603050405020304" pitchFamily="18" charset="0"/>
              </a:rPr>
              <a:t>***</a:t>
            </a: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</a:rPr>
              <a:t> % Per annum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虚尾箭头 4"/>
          <p:cNvSpPr/>
          <p:nvPr/>
        </p:nvSpPr>
        <p:spPr>
          <a:xfrm>
            <a:off x="5426075" y="5470525"/>
            <a:ext cx="720725" cy="288925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6251575" y="5322888"/>
            <a:ext cx="19669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利息条款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5" grpId="0" bldLvl="0" animBg="1"/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文本框 218113"/>
          <p:cNvSpPr txBox="1"/>
          <p:nvPr/>
        </p:nvSpPr>
        <p:spPr>
          <a:xfrm>
            <a:off x="382588" y="779463"/>
            <a:ext cx="11426825" cy="569912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600" b="1">
                <a:solidFill>
                  <a:srgbClr val="232526"/>
                </a:solidFill>
                <a:latin typeface="Times New Roman" panose="02020603050405020304" pitchFamily="18" charset="0"/>
              </a:rPr>
              <a:t>No. </a:t>
            </a:r>
            <a:r>
              <a:rPr lang="en-US" altLang="zh-CN" sz="2600" b="1" u="sng">
                <a:solidFill>
                  <a:srgbClr val="232526"/>
                </a:solidFill>
                <a:latin typeface="Times New Roman" panose="02020603050405020304" pitchFamily="18" charset="0"/>
              </a:rPr>
              <a:t>20042</a:t>
            </a:r>
            <a:r>
              <a:rPr lang="en-US" altLang="zh-CN" sz="2600" b="1">
                <a:solidFill>
                  <a:srgbClr val="232526"/>
                </a:solidFill>
                <a:latin typeface="Times New Roman" panose="02020603050405020304" pitchFamily="18" charset="0"/>
              </a:rPr>
              <a:t>  EXCHANGE for </a:t>
            </a: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HKD 236,000.00</a:t>
            </a:r>
            <a:r>
              <a:rPr lang="en-US" altLang="zh-CN" sz="2600" b="1">
                <a:solidFill>
                  <a:srgbClr val="23252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u="sng" err="1">
                <a:solidFill>
                  <a:srgbClr val="232526"/>
                </a:solidFill>
                <a:latin typeface="Times New Roman" panose="02020603050405020304" pitchFamily="18" charset="0"/>
              </a:rPr>
              <a:t>Tianjin</a:t>
            </a:r>
            <a:r>
              <a:rPr lang="en-US" altLang="zh-CN" sz="2600" b="1" u="sng">
                <a:solidFill>
                  <a:srgbClr val="232526"/>
                </a:solidFill>
                <a:latin typeface="Times New Roman" panose="02020603050405020304" pitchFamily="18" charset="0"/>
              </a:rPr>
              <a:t>, China</a:t>
            </a:r>
            <a:r>
              <a:rPr lang="en-US" altLang="zh-CN" sz="2600" b="1">
                <a:solidFill>
                  <a:srgbClr val="23252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u="sng">
                <a:solidFill>
                  <a:srgbClr val="232526"/>
                </a:solidFill>
                <a:latin typeface="Times New Roman" panose="02020603050405020304" pitchFamily="18" charset="0"/>
              </a:rPr>
              <a:t>February 20, 2015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218113"/>
          <p:cNvSpPr txBox="1"/>
          <p:nvPr/>
        </p:nvSpPr>
        <p:spPr>
          <a:xfrm>
            <a:off x="242888" y="3451225"/>
            <a:ext cx="11679237" cy="608013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</a:rPr>
              <a:t>at </a:t>
            </a:r>
            <a:r>
              <a:rPr lang="en-US" altLang="zh-CN" sz="2800" b="1" u="sng">
                <a:solidFill>
                  <a:srgbClr val="232526"/>
                </a:solidFill>
                <a:latin typeface="Times New Roman" panose="02020603050405020304" pitchFamily="18" charset="0"/>
              </a:rPr>
              <a:t> *** </a:t>
            </a: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</a:rPr>
              <a:t> Sight of this FIRST of Exchange (Second of Exchange being unpaid)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虚尾箭头 2"/>
          <p:cNvSpPr/>
          <p:nvPr/>
        </p:nvSpPr>
        <p:spPr>
          <a:xfrm rot="5400000">
            <a:off x="972344" y="1627981"/>
            <a:ext cx="720725" cy="360363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349250" y="2266950"/>
            <a:ext cx="19669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汇票号码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虚尾箭头 4"/>
          <p:cNvSpPr/>
          <p:nvPr/>
        </p:nvSpPr>
        <p:spPr>
          <a:xfrm rot="5400000">
            <a:off x="7760494" y="1627981"/>
            <a:ext cx="720725" cy="360363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7137400" y="2266950"/>
            <a:ext cx="19685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出票地点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虚尾箭头 6"/>
          <p:cNvSpPr/>
          <p:nvPr/>
        </p:nvSpPr>
        <p:spPr>
          <a:xfrm rot="5400000">
            <a:off x="10221913" y="1628775"/>
            <a:ext cx="720725" cy="358775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文本框 7"/>
          <p:cNvSpPr txBox="1"/>
          <p:nvPr/>
        </p:nvSpPr>
        <p:spPr>
          <a:xfrm>
            <a:off x="9598025" y="2266950"/>
            <a:ext cx="19685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出票时间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虚尾箭头 8"/>
          <p:cNvSpPr/>
          <p:nvPr/>
        </p:nvSpPr>
        <p:spPr>
          <a:xfrm rot="5400000">
            <a:off x="865981" y="4442619"/>
            <a:ext cx="720725" cy="360363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" name="文本框 9"/>
          <p:cNvSpPr txBox="1"/>
          <p:nvPr/>
        </p:nvSpPr>
        <p:spPr>
          <a:xfrm>
            <a:off x="242888" y="5081588"/>
            <a:ext cx="196691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付款时间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949825" y="4135438"/>
            <a:ext cx="6907213" cy="14288"/>
          </a:xfrm>
          <a:prstGeom prst="line">
            <a:avLst/>
          </a:prstGeom>
          <a:ln w="38100" cmpd="dbl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虚尾箭头 11"/>
          <p:cNvSpPr/>
          <p:nvPr/>
        </p:nvSpPr>
        <p:spPr>
          <a:xfrm rot="5400000">
            <a:off x="8254206" y="4442619"/>
            <a:ext cx="720725" cy="360363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" name="文本框 12"/>
          <p:cNvSpPr txBox="1"/>
          <p:nvPr/>
        </p:nvSpPr>
        <p:spPr>
          <a:xfrm>
            <a:off x="7348538" y="5081588"/>
            <a:ext cx="251936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付一不付二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虚尾箭头 13"/>
          <p:cNvSpPr/>
          <p:nvPr/>
        </p:nvSpPr>
        <p:spPr>
          <a:xfrm rot="5400000">
            <a:off x="5157788" y="1628775"/>
            <a:ext cx="720725" cy="358775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" name="文本框 14"/>
          <p:cNvSpPr txBox="1"/>
          <p:nvPr/>
        </p:nvSpPr>
        <p:spPr>
          <a:xfrm>
            <a:off x="4533900" y="2266950"/>
            <a:ext cx="19685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小写金额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  <p:bldP spid="7" grpId="0" bldLvl="0" animBg="1"/>
      <p:bldP spid="8" grpId="0"/>
      <p:bldP spid="9" grpId="0" bldLvl="0" animBg="1"/>
      <p:bldP spid="10" grpId="0"/>
      <p:bldP spid="12" grpId="0" bldLvl="0" animBg="1"/>
      <p:bldP spid="13" grpId="0"/>
      <p:bldP spid="2" grpId="0"/>
      <p:bldP spid="14" grpId="0" bldLvl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文本框 218113"/>
          <p:cNvSpPr txBox="1"/>
          <p:nvPr/>
        </p:nvSpPr>
        <p:spPr>
          <a:xfrm>
            <a:off x="1104900" y="450850"/>
            <a:ext cx="10802938" cy="60642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  <a:spcAft>
                <a:spcPct val="50000"/>
              </a:spcAft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Pay to</a:t>
            </a: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</a:rPr>
              <a:t> the order of </a:t>
            </a:r>
            <a:r>
              <a:rPr lang="en-US" altLang="zh-CN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Bank of China, </a:t>
            </a:r>
            <a:r>
              <a:rPr lang="en-US" altLang="zh-CN" sz="2800" b="1" u="sng" err="1">
                <a:solidFill>
                  <a:srgbClr val="000000"/>
                </a:solidFill>
                <a:latin typeface="Times New Roman" panose="02020603050405020304" pitchFamily="18" charset="0"/>
              </a:rPr>
              <a:t>Tianjin</a:t>
            </a:r>
            <a:r>
              <a:rPr lang="en-US" altLang="zh-CN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Branch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虚尾箭头 2"/>
          <p:cNvSpPr/>
          <p:nvPr/>
        </p:nvSpPr>
        <p:spPr>
          <a:xfrm rot="5400000">
            <a:off x="3985419" y="1500981"/>
            <a:ext cx="720725" cy="360363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3362325" y="2139950"/>
            <a:ext cx="19669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收款人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虚尾箭头 4"/>
          <p:cNvSpPr/>
          <p:nvPr/>
        </p:nvSpPr>
        <p:spPr>
          <a:xfrm rot="5400000">
            <a:off x="5568156" y="4229894"/>
            <a:ext cx="720725" cy="360363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4945063" y="4870450"/>
            <a:ext cx="1966912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大写金额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18113"/>
          <p:cNvSpPr txBox="1"/>
          <p:nvPr/>
        </p:nvSpPr>
        <p:spPr>
          <a:xfrm>
            <a:off x="482600" y="3419475"/>
            <a:ext cx="11425238" cy="9779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20000"/>
              </a:lnSpc>
              <a:spcAft>
                <a:spcPct val="50000"/>
              </a:spcAft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the sum of</a:t>
            </a:r>
            <a:r>
              <a:rPr lang="en-US" altLang="zh-CN" b="1">
                <a:solidFill>
                  <a:srgbClr val="23252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u="sng" err="1">
                <a:solidFill>
                  <a:srgbClr val="000000"/>
                </a:solidFill>
                <a:latin typeface="Times New Roman" panose="02020603050405020304" pitchFamily="18" charset="0"/>
              </a:rPr>
              <a:t>HONGKONG</a:t>
            </a:r>
            <a:r>
              <a:rPr lang="en-US" altLang="zh-CN" b="1" u="sng">
                <a:solidFill>
                  <a:srgbClr val="000000"/>
                </a:solidFill>
                <a:latin typeface="Times New Roman" panose="02020603050405020304" pitchFamily="18" charset="0"/>
              </a:rPr>
              <a:t> DOLLARS TWO HUNDRED AND THIRTY-SIX THOUSAND ONLY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>
                <a:solidFill>
                  <a:srgbClr val="232526"/>
                </a:solidFill>
                <a:latin typeface="Times New Roman" panose="02020603050405020304" pitchFamily="18" charset="0"/>
              </a:rPr>
              <a:t>                                                         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虚尾箭头 2"/>
          <p:cNvSpPr/>
          <p:nvPr/>
        </p:nvSpPr>
        <p:spPr>
          <a:xfrm rot="5400000">
            <a:off x="4678363" y="1473200"/>
            <a:ext cx="719138" cy="360363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3624263" y="2168525"/>
            <a:ext cx="28289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付款人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受票人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虚尾箭头 4"/>
          <p:cNvSpPr/>
          <p:nvPr/>
        </p:nvSpPr>
        <p:spPr>
          <a:xfrm rot="5400000">
            <a:off x="5568950" y="4711700"/>
            <a:ext cx="719138" cy="360363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4584700" y="5407025"/>
            <a:ext cx="2687638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出票人及签章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18113"/>
          <p:cNvSpPr txBox="1"/>
          <p:nvPr/>
        </p:nvSpPr>
        <p:spPr>
          <a:xfrm>
            <a:off x="638175" y="3481388"/>
            <a:ext cx="10931525" cy="105092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600" b="1" u="sng">
                <a:solidFill>
                  <a:srgbClr val="000000"/>
                </a:solidFill>
                <a:latin typeface="Times New Roman" panose="02020603050405020304" pitchFamily="18" charset="0"/>
              </a:rPr>
              <a:t>China Machinery &amp; Equipment Import &amp; Export Corp., Shanghai Branch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(SIGNATURE)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6" name="文本框 218113"/>
          <p:cNvSpPr txBox="1"/>
          <p:nvPr/>
        </p:nvSpPr>
        <p:spPr>
          <a:xfrm>
            <a:off x="2249488" y="415925"/>
            <a:ext cx="9658350" cy="608013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  <a:spcAft>
                <a:spcPct val="50000"/>
              </a:spcAft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BANK OF CHINA, HONGKONG</a:t>
            </a:r>
            <a:endParaRPr lang="en-US" altLang="zh-CN" sz="2800" b="1" u="sng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017326" y="2136140"/>
            <a:ext cx="371284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54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13.4		Types</a:t>
            </a:r>
            <a:endParaRPr lang="en-US" altLang="zh-CN" sz="54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5" name="文本框 122884"/>
          <p:cNvSpPr txBox="1"/>
          <p:nvPr/>
        </p:nvSpPr>
        <p:spPr>
          <a:xfrm>
            <a:off x="847725" y="2097088"/>
            <a:ext cx="2209800" cy="7493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265" b="1" noProof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Drawer</a:t>
            </a:r>
            <a:endParaRPr lang="en-US" altLang="zh-CN" sz="4265" b="1" noProof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887" name="文本框 122886"/>
          <p:cNvSpPr txBox="1"/>
          <p:nvPr/>
        </p:nvSpPr>
        <p:spPr>
          <a:xfrm>
            <a:off x="3152775" y="1328738"/>
            <a:ext cx="4224338" cy="6667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735" b="1" noProof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Banker’s Draft</a:t>
            </a:r>
            <a:endParaRPr lang="en-US" altLang="zh-CN" sz="3735" b="1" noProof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888" name="文本框 122887"/>
          <p:cNvSpPr txBox="1"/>
          <p:nvPr/>
        </p:nvSpPr>
        <p:spPr>
          <a:xfrm>
            <a:off x="3057525" y="3251200"/>
            <a:ext cx="4414838" cy="6667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735" b="1" noProof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Commercial Draft</a:t>
            </a:r>
            <a:endParaRPr lang="en-US" altLang="zh-CN" sz="3735" b="1" noProof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22898" name="五角星 122897"/>
          <p:cNvSpPr/>
          <p:nvPr/>
        </p:nvSpPr>
        <p:spPr>
          <a:xfrm>
            <a:off x="10545763" y="3346450"/>
            <a:ext cx="576262" cy="576263"/>
          </a:xfrm>
          <a:custGeom>
            <a:avLst/>
            <a:gdLst/>
            <a:ahLst/>
            <a:cxnLst>
              <a:cxn ang="16200000">
                <a:pos x="215900" y="0"/>
              </a:cxn>
              <a:cxn ang="10800000">
                <a:pos x="0" y="164932"/>
              </a:cxn>
              <a:cxn ang="5400000">
                <a:pos x="82466" y="431798"/>
              </a:cxn>
              <a:cxn ang="5400000">
                <a:pos x="349333" y="431798"/>
              </a:cxn>
              <a:cxn ang="0">
                <a:pos x="431799" y="164932"/>
              </a:cxn>
            </a:cxnLst>
            <a:pathLst>
              <a:path w="431800" h="431800">
                <a:moveTo>
                  <a:pt x="0" y="164932"/>
                </a:moveTo>
                <a:lnTo>
                  <a:pt x="164933" y="164933"/>
                </a:lnTo>
                <a:lnTo>
                  <a:pt x="215900" y="0"/>
                </a:lnTo>
                <a:lnTo>
                  <a:pt x="266866" y="164933"/>
                </a:lnTo>
                <a:lnTo>
                  <a:pt x="431799" y="164932"/>
                </a:lnTo>
                <a:lnTo>
                  <a:pt x="298364" y="266865"/>
                </a:lnTo>
                <a:lnTo>
                  <a:pt x="349333" y="431798"/>
                </a:lnTo>
                <a:lnTo>
                  <a:pt x="215900" y="329863"/>
                </a:lnTo>
                <a:lnTo>
                  <a:pt x="82466" y="431798"/>
                </a:lnTo>
                <a:lnTo>
                  <a:pt x="133435" y="266865"/>
                </a:lnTo>
                <a:close/>
              </a:path>
            </a:pathLst>
          </a:custGeom>
          <a:solidFill>
            <a:srgbClr val="FF0000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00" name="文本框 122899"/>
          <p:cNvSpPr txBox="1"/>
          <p:nvPr/>
        </p:nvSpPr>
        <p:spPr>
          <a:xfrm>
            <a:off x="8240713" y="1328738"/>
            <a:ext cx="2305050" cy="5842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noProof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D/D</a:t>
            </a:r>
            <a:endParaRPr lang="en-US" altLang="zh-CN" sz="3200" b="1" noProof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02" name="文本框 122901"/>
          <p:cNvSpPr txBox="1"/>
          <p:nvPr/>
        </p:nvSpPr>
        <p:spPr>
          <a:xfrm>
            <a:off x="8432800" y="3154363"/>
            <a:ext cx="2112963" cy="107632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noProof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CollectionL</a:t>
            </a:r>
            <a:r>
              <a:rPr lang="en-US" altLang="zh-CN" sz="3200" b="1" noProof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/C</a:t>
            </a:r>
            <a:endParaRPr lang="en-US" altLang="zh-CN" sz="3200" b="1" noProof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959100" y="1712913"/>
            <a:ext cx="95250" cy="2014537"/>
          </a:xfrm>
          <a:prstGeom prst="leftBrace">
            <a:avLst>
              <a:gd name="adj1" fmla="val 174977"/>
              <a:gd name="adj2" fmla="val 50000"/>
            </a:avLst>
          </a:prstGeom>
          <a:noFill/>
          <a:ln w="38100" cap="flat" cmpd="sng">
            <a:solidFill>
              <a:srgbClr val="232526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 sz="320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直接连接符 3"/>
          <p:cNvSpPr/>
          <p:nvPr/>
        </p:nvSpPr>
        <p:spPr>
          <a:xfrm>
            <a:off x="6673850" y="1701800"/>
            <a:ext cx="1344613" cy="0"/>
          </a:xfrm>
          <a:prstGeom prst="line">
            <a:avLst/>
          </a:prstGeom>
          <a:ln w="38100" cap="sq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 w="lg" len="med"/>
          </a:ln>
        </p:spPr>
        <p:txBody>
          <a:bodyPr anchor="t"/>
          <a:p>
            <a:pPr fontAlgn="base"/>
            <a:endParaRPr lang="zh-CN" altLang="en-US" sz="3200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直接连接符 4"/>
          <p:cNvSpPr/>
          <p:nvPr/>
        </p:nvSpPr>
        <p:spPr>
          <a:xfrm>
            <a:off x="7161213" y="3632200"/>
            <a:ext cx="1150938" cy="0"/>
          </a:xfrm>
          <a:prstGeom prst="line">
            <a:avLst/>
          </a:prstGeom>
          <a:ln w="38100" cap="sq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 w="lg" len="med"/>
          </a:ln>
        </p:spPr>
        <p:txBody>
          <a:bodyPr anchor="t"/>
          <a:p>
            <a:pPr fontAlgn="base"/>
            <a:endParaRPr lang="zh-CN" altLang="en-US" sz="3200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" name="手掌纸张"/>
          <p:cNvSpPr/>
          <p:nvPr/>
        </p:nvSpPr>
        <p:spPr bwMode="auto">
          <a:xfrm>
            <a:off x="479425" y="4352925"/>
            <a:ext cx="1368425" cy="1366838"/>
          </a:xfrm>
          <a:custGeom>
            <a:avLst/>
            <a:gdLst>
              <a:gd name="T0" fmla="*/ 152702 w 5383"/>
              <a:gd name="T1" fmla="*/ 1414168 h 5687"/>
              <a:gd name="T2" fmla="*/ 73817 w 5383"/>
              <a:gd name="T3" fmla="*/ 1373646 h 5687"/>
              <a:gd name="T4" fmla="*/ 19959 w 5383"/>
              <a:gd name="T5" fmla="*/ 1304631 h 5687"/>
              <a:gd name="T6" fmla="*/ 0 w 5383"/>
              <a:gd name="T7" fmla="*/ 1216305 h 5687"/>
              <a:gd name="T8" fmla="*/ 19959 w 5383"/>
              <a:gd name="T9" fmla="*/ 657539 h 5687"/>
              <a:gd name="T10" fmla="*/ 96310 w 5383"/>
              <a:gd name="T11" fmla="*/ 574278 h 5687"/>
              <a:gd name="T12" fmla="*/ 389360 w 5383"/>
              <a:gd name="T13" fmla="*/ 390345 h 5687"/>
              <a:gd name="T14" fmla="*/ 1705389 w 5383"/>
              <a:gd name="T15" fmla="*/ 0 h 5687"/>
              <a:gd name="T16" fmla="*/ 706170 w 5383"/>
              <a:gd name="T17" fmla="*/ 380531 h 5687"/>
              <a:gd name="T18" fmla="*/ 767631 w 5383"/>
              <a:gd name="T19" fmla="*/ 394460 h 5687"/>
              <a:gd name="T20" fmla="*/ 815786 w 5383"/>
              <a:gd name="T21" fmla="*/ 432133 h 5687"/>
              <a:gd name="T22" fmla="*/ 843982 w 5383"/>
              <a:gd name="T23" fmla="*/ 486902 h 5687"/>
              <a:gd name="T24" fmla="*/ 847467 w 5383"/>
              <a:gd name="T25" fmla="*/ 541354 h 5687"/>
              <a:gd name="T26" fmla="*/ 1185820 w 5383"/>
              <a:gd name="T27" fmla="*/ 570796 h 5687"/>
              <a:gd name="T28" fmla="*/ 1245064 w 5383"/>
              <a:gd name="T29" fmla="*/ 590740 h 5687"/>
              <a:gd name="T30" fmla="*/ 1289100 w 5383"/>
              <a:gd name="T31" fmla="*/ 632529 h 5687"/>
              <a:gd name="T32" fmla="*/ 1311911 w 5383"/>
              <a:gd name="T33" fmla="*/ 690463 h 5687"/>
              <a:gd name="T34" fmla="*/ 1310327 w 5383"/>
              <a:gd name="T35" fmla="*/ 743333 h 5687"/>
              <a:gd name="T36" fmla="*/ 1335988 w 5383"/>
              <a:gd name="T37" fmla="*/ 768976 h 5687"/>
              <a:gd name="T38" fmla="*/ 1382876 w 5383"/>
              <a:gd name="T39" fmla="*/ 798734 h 5687"/>
              <a:gd name="T40" fmla="*/ 1414557 w 5383"/>
              <a:gd name="T41" fmla="*/ 844639 h 5687"/>
              <a:gd name="T42" fmla="*/ 1426279 w 5383"/>
              <a:gd name="T43" fmla="*/ 900990 h 5687"/>
              <a:gd name="T44" fmla="*/ 1417092 w 5383"/>
              <a:gd name="T45" fmla="*/ 951643 h 5687"/>
              <a:gd name="T46" fmla="*/ 1387312 w 5383"/>
              <a:gd name="T47" fmla="*/ 998814 h 5687"/>
              <a:gd name="T48" fmla="*/ 1342008 w 5383"/>
              <a:gd name="T49" fmla="*/ 1030788 h 5687"/>
              <a:gd name="T50" fmla="*/ 1308743 w 5383"/>
              <a:gd name="T51" fmla="*/ 1052949 h 5687"/>
              <a:gd name="T52" fmla="*/ 1313178 w 5383"/>
              <a:gd name="T53" fmla="*/ 1103918 h 5687"/>
              <a:gd name="T54" fmla="*/ 1293219 w 5383"/>
              <a:gd name="T55" fmla="*/ 1163119 h 5687"/>
              <a:gd name="T56" fmla="*/ 1250766 w 5383"/>
              <a:gd name="T57" fmla="*/ 1207124 h 5687"/>
              <a:gd name="T58" fmla="*/ 1193107 w 5383"/>
              <a:gd name="T59" fmla="*/ 1229918 h 5687"/>
              <a:gd name="T60" fmla="*/ 1168396 w 5383"/>
              <a:gd name="T61" fmla="*/ 1254611 h 5687"/>
              <a:gd name="T62" fmla="*/ 1167762 w 5383"/>
              <a:gd name="T63" fmla="*/ 1306847 h 5687"/>
              <a:gd name="T64" fmla="*/ 1142417 w 5383"/>
              <a:gd name="T65" fmla="*/ 1363198 h 5687"/>
              <a:gd name="T66" fmla="*/ 1096163 w 5383"/>
              <a:gd name="T67" fmla="*/ 1403404 h 5687"/>
              <a:gd name="T68" fmla="*/ 1035652 w 5383"/>
              <a:gd name="T69" fmla="*/ 1420500 h 5687"/>
              <a:gd name="T70" fmla="*/ 138446 w 5383"/>
              <a:gd name="T71" fmla="*/ 660705 h 5687"/>
              <a:gd name="T72" fmla="*/ 102646 w 5383"/>
              <a:gd name="T73" fmla="*/ 705976 h 5687"/>
              <a:gd name="T74" fmla="*/ 96310 w 5383"/>
              <a:gd name="T75" fmla="*/ 1227385 h 5687"/>
              <a:gd name="T76" fmla="*/ 111200 w 5383"/>
              <a:gd name="T77" fmla="*/ 1272656 h 5687"/>
              <a:gd name="T78" fmla="*/ 142881 w 5383"/>
              <a:gd name="T79" fmla="*/ 1306530 h 5687"/>
              <a:gd name="T80" fmla="*/ 186918 w 5383"/>
              <a:gd name="T81" fmla="*/ 1323942 h 5687"/>
              <a:gd name="T82" fmla="*/ 1046424 w 5383"/>
              <a:gd name="T83" fmla="*/ 1321410 h 5687"/>
              <a:gd name="T84" fmla="*/ 1073036 w 5383"/>
              <a:gd name="T85" fmla="*/ 1291968 h 5687"/>
              <a:gd name="T86" fmla="*/ 1069234 w 5383"/>
              <a:gd name="T87" fmla="*/ 1255877 h 5687"/>
              <a:gd name="T88" fmla="*/ 1037870 w 5383"/>
              <a:gd name="T89" fmla="*/ 1232450 h 5687"/>
              <a:gd name="T90" fmla="*/ 1185504 w 5383"/>
              <a:gd name="T91" fmla="*/ 1133994 h 5687"/>
              <a:gd name="T92" fmla="*/ 1214650 w 5383"/>
              <a:gd name="T93" fmla="*/ 1107401 h 5687"/>
              <a:gd name="T94" fmla="*/ 1214967 w 5383"/>
              <a:gd name="T95" fmla="*/ 1072894 h 5687"/>
              <a:gd name="T96" fmla="*/ 1190256 w 5383"/>
              <a:gd name="T97" fmla="*/ 1046617 h 5687"/>
              <a:gd name="T98" fmla="*/ 1293536 w 5383"/>
              <a:gd name="T99" fmla="*/ 946894 h 5687"/>
              <a:gd name="T100" fmla="*/ 1325534 w 5383"/>
              <a:gd name="T101" fmla="*/ 923151 h 5687"/>
              <a:gd name="T102" fmla="*/ 1329019 w 5383"/>
              <a:gd name="T103" fmla="*/ 887060 h 5687"/>
              <a:gd name="T104" fmla="*/ 1302723 w 5383"/>
              <a:gd name="T105" fmla="*/ 858251 h 5687"/>
              <a:gd name="T106" fmla="*/ 1175999 w 5383"/>
              <a:gd name="T107" fmla="*/ 758845 h 5687"/>
              <a:gd name="T108" fmla="*/ 1210532 w 5383"/>
              <a:gd name="T109" fmla="*/ 738267 h 5687"/>
              <a:gd name="T110" fmla="*/ 1217185 w 5383"/>
              <a:gd name="T111" fmla="*/ 702810 h 5687"/>
              <a:gd name="T112" fmla="*/ 1193741 w 5383"/>
              <a:gd name="T113" fmla="*/ 670835 h 5687"/>
              <a:gd name="T114" fmla="*/ 500243 w 5383"/>
              <a:gd name="T115" fmla="*/ 569529 h 5687"/>
              <a:gd name="T116" fmla="*/ 736267 w 5383"/>
              <a:gd name="T117" fmla="*/ 558449 h 5687"/>
              <a:gd name="T118" fmla="*/ 753375 w 5383"/>
              <a:gd name="T119" fmla="*/ 522359 h 5687"/>
              <a:gd name="T120" fmla="*/ 739435 w 5383"/>
              <a:gd name="T121" fmla="*/ 489434 h 5687"/>
              <a:gd name="T122" fmla="*/ 475532 w 5383"/>
              <a:gd name="T123" fmla="*/ 475821 h 5687"/>
              <a:gd name="T124" fmla="*/ 403299 w 5383"/>
              <a:gd name="T125" fmla="*/ 488168 h 56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383" h="5687">
                <a:moveTo>
                  <a:pt x="1466" y="5687"/>
                </a:moveTo>
                <a:lnTo>
                  <a:pt x="1466" y="4488"/>
                </a:lnTo>
                <a:lnTo>
                  <a:pt x="643" y="4488"/>
                </a:lnTo>
                <a:lnTo>
                  <a:pt x="610" y="4487"/>
                </a:lnTo>
                <a:lnTo>
                  <a:pt x="577" y="4484"/>
                </a:lnTo>
                <a:lnTo>
                  <a:pt x="545" y="4480"/>
                </a:lnTo>
                <a:lnTo>
                  <a:pt x="513" y="4474"/>
                </a:lnTo>
                <a:lnTo>
                  <a:pt x="482" y="4467"/>
                </a:lnTo>
                <a:lnTo>
                  <a:pt x="451" y="4458"/>
                </a:lnTo>
                <a:lnTo>
                  <a:pt x="421" y="4448"/>
                </a:lnTo>
                <a:lnTo>
                  <a:pt x="392" y="4436"/>
                </a:lnTo>
                <a:lnTo>
                  <a:pt x="363" y="4424"/>
                </a:lnTo>
                <a:lnTo>
                  <a:pt x="336" y="4409"/>
                </a:lnTo>
                <a:lnTo>
                  <a:pt x="308" y="4394"/>
                </a:lnTo>
                <a:lnTo>
                  <a:pt x="282" y="4377"/>
                </a:lnTo>
                <a:lnTo>
                  <a:pt x="257" y="4359"/>
                </a:lnTo>
                <a:lnTo>
                  <a:pt x="233" y="4339"/>
                </a:lnTo>
                <a:lnTo>
                  <a:pt x="210" y="4319"/>
                </a:lnTo>
                <a:lnTo>
                  <a:pt x="187" y="4298"/>
                </a:lnTo>
                <a:lnTo>
                  <a:pt x="167" y="4275"/>
                </a:lnTo>
                <a:lnTo>
                  <a:pt x="146" y="4251"/>
                </a:lnTo>
                <a:lnTo>
                  <a:pt x="127" y="4228"/>
                </a:lnTo>
                <a:lnTo>
                  <a:pt x="110" y="4202"/>
                </a:lnTo>
                <a:lnTo>
                  <a:pt x="93" y="4176"/>
                </a:lnTo>
                <a:lnTo>
                  <a:pt x="78" y="4149"/>
                </a:lnTo>
                <a:lnTo>
                  <a:pt x="63" y="4121"/>
                </a:lnTo>
                <a:lnTo>
                  <a:pt x="50" y="4093"/>
                </a:lnTo>
                <a:lnTo>
                  <a:pt x="39" y="4063"/>
                </a:lnTo>
                <a:lnTo>
                  <a:pt x="29" y="4033"/>
                </a:lnTo>
                <a:lnTo>
                  <a:pt x="21" y="4003"/>
                </a:lnTo>
                <a:lnTo>
                  <a:pt x="13" y="3972"/>
                </a:lnTo>
                <a:lnTo>
                  <a:pt x="8" y="3940"/>
                </a:lnTo>
                <a:lnTo>
                  <a:pt x="4" y="3908"/>
                </a:lnTo>
                <a:lnTo>
                  <a:pt x="1" y="3875"/>
                </a:lnTo>
                <a:lnTo>
                  <a:pt x="0" y="3842"/>
                </a:lnTo>
                <a:lnTo>
                  <a:pt x="0" y="2337"/>
                </a:lnTo>
                <a:lnTo>
                  <a:pt x="1" y="2299"/>
                </a:lnTo>
                <a:lnTo>
                  <a:pt x="6" y="2260"/>
                </a:lnTo>
                <a:lnTo>
                  <a:pt x="13" y="2222"/>
                </a:lnTo>
                <a:lnTo>
                  <a:pt x="22" y="2184"/>
                </a:lnTo>
                <a:lnTo>
                  <a:pt x="33" y="2148"/>
                </a:lnTo>
                <a:lnTo>
                  <a:pt x="47" y="2111"/>
                </a:lnTo>
                <a:lnTo>
                  <a:pt x="63" y="2077"/>
                </a:lnTo>
                <a:lnTo>
                  <a:pt x="81" y="2043"/>
                </a:lnTo>
                <a:lnTo>
                  <a:pt x="103" y="2010"/>
                </a:lnTo>
                <a:lnTo>
                  <a:pt x="126" y="1977"/>
                </a:lnTo>
                <a:lnTo>
                  <a:pt x="151" y="1946"/>
                </a:lnTo>
                <a:lnTo>
                  <a:pt x="177" y="1916"/>
                </a:lnTo>
                <a:lnTo>
                  <a:pt x="207" y="1889"/>
                </a:lnTo>
                <a:lnTo>
                  <a:pt x="238" y="1861"/>
                </a:lnTo>
                <a:lnTo>
                  <a:pt x="269" y="1836"/>
                </a:lnTo>
                <a:lnTo>
                  <a:pt x="304" y="1814"/>
                </a:lnTo>
                <a:lnTo>
                  <a:pt x="685" y="1565"/>
                </a:lnTo>
                <a:lnTo>
                  <a:pt x="1108" y="1289"/>
                </a:lnTo>
                <a:lnTo>
                  <a:pt x="1129" y="1277"/>
                </a:lnTo>
                <a:lnTo>
                  <a:pt x="1148" y="1266"/>
                </a:lnTo>
                <a:lnTo>
                  <a:pt x="1169" y="1255"/>
                </a:lnTo>
                <a:lnTo>
                  <a:pt x="1188" y="1247"/>
                </a:lnTo>
                <a:lnTo>
                  <a:pt x="1209" y="1239"/>
                </a:lnTo>
                <a:lnTo>
                  <a:pt x="1229" y="1233"/>
                </a:lnTo>
                <a:lnTo>
                  <a:pt x="1251" y="1226"/>
                </a:lnTo>
                <a:lnTo>
                  <a:pt x="1273" y="1221"/>
                </a:lnTo>
                <a:lnTo>
                  <a:pt x="1295" y="1217"/>
                </a:lnTo>
                <a:lnTo>
                  <a:pt x="1317" y="1213"/>
                </a:lnTo>
                <a:lnTo>
                  <a:pt x="1364" y="1208"/>
                </a:lnTo>
                <a:lnTo>
                  <a:pt x="1413" y="1204"/>
                </a:lnTo>
                <a:lnTo>
                  <a:pt x="1466" y="1202"/>
                </a:lnTo>
                <a:lnTo>
                  <a:pt x="1466" y="0"/>
                </a:lnTo>
                <a:lnTo>
                  <a:pt x="5383" y="0"/>
                </a:lnTo>
                <a:lnTo>
                  <a:pt x="5383" y="5687"/>
                </a:lnTo>
                <a:lnTo>
                  <a:pt x="1466" y="5687"/>
                </a:lnTo>
                <a:close/>
                <a:moveTo>
                  <a:pt x="1767" y="5386"/>
                </a:moveTo>
                <a:lnTo>
                  <a:pt x="5083" y="5386"/>
                </a:lnTo>
                <a:lnTo>
                  <a:pt x="5083" y="302"/>
                </a:lnTo>
                <a:lnTo>
                  <a:pt x="1767" y="302"/>
                </a:lnTo>
                <a:lnTo>
                  <a:pt x="1767" y="1202"/>
                </a:lnTo>
                <a:lnTo>
                  <a:pt x="2229" y="1202"/>
                </a:lnTo>
                <a:lnTo>
                  <a:pt x="2252" y="1203"/>
                </a:lnTo>
                <a:lnTo>
                  <a:pt x="2275" y="1204"/>
                </a:lnTo>
                <a:lnTo>
                  <a:pt x="2298" y="1208"/>
                </a:lnTo>
                <a:lnTo>
                  <a:pt x="2320" y="1211"/>
                </a:lnTo>
                <a:lnTo>
                  <a:pt x="2341" y="1217"/>
                </a:lnTo>
                <a:lnTo>
                  <a:pt x="2363" y="1222"/>
                </a:lnTo>
                <a:lnTo>
                  <a:pt x="2383" y="1229"/>
                </a:lnTo>
                <a:lnTo>
                  <a:pt x="2404" y="1237"/>
                </a:lnTo>
                <a:lnTo>
                  <a:pt x="2423" y="1246"/>
                </a:lnTo>
                <a:lnTo>
                  <a:pt x="2443" y="1257"/>
                </a:lnTo>
                <a:lnTo>
                  <a:pt x="2462" y="1267"/>
                </a:lnTo>
                <a:lnTo>
                  <a:pt x="2480" y="1278"/>
                </a:lnTo>
                <a:lnTo>
                  <a:pt x="2498" y="1291"/>
                </a:lnTo>
                <a:lnTo>
                  <a:pt x="2515" y="1305"/>
                </a:lnTo>
                <a:lnTo>
                  <a:pt x="2531" y="1319"/>
                </a:lnTo>
                <a:lnTo>
                  <a:pt x="2547" y="1334"/>
                </a:lnTo>
                <a:lnTo>
                  <a:pt x="2562" y="1349"/>
                </a:lnTo>
                <a:lnTo>
                  <a:pt x="2575" y="1365"/>
                </a:lnTo>
                <a:lnTo>
                  <a:pt x="2589" y="1382"/>
                </a:lnTo>
                <a:lnTo>
                  <a:pt x="2601" y="1400"/>
                </a:lnTo>
                <a:lnTo>
                  <a:pt x="2613" y="1419"/>
                </a:lnTo>
                <a:lnTo>
                  <a:pt x="2624" y="1437"/>
                </a:lnTo>
                <a:lnTo>
                  <a:pt x="2633" y="1456"/>
                </a:lnTo>
                <a:lnTo>
                  <a:pt x="2643" y="1477"/>
                </a:lnTo>
                <a:lnTo>
                  <a:pt x="2651" y="1496"/>
                </a:lnTo>
                <a:lnTo>
                  <a:pt x="2657" y="1518"/>
                </a:lnTo>
                <a:lnTo>
                  <a:pt x="2664" y="1538"/>
                </a:lnTo>
                <a:lnTo>
                  <a:pt x="2669" y="1560"/>
                </a:lnTo>
                <a:lnTo>
                  <a:pt x="2673" y="1583"/>
                </a:lnTo>
                <a:lnTo>
                  <a:pt x="2676" y="1605"/>
                </a:lnTo>
                <a:lnTo>
                  <a:pt x="2678" y="1628"/>
                </a:lnTo>
                <a:lnTo>
                  <a:pt x="2678" y="1650"/>
                </a:lnTo>
                <a:lnTo>
                  <a:pt x="2678" y="1671"/>
                </a:lnTo>
                <a:lnTo>
                  <a:pt x="2677" y="1690"/>
                </a:lnTo>
                <a:lnTo>
                  <a:pt x="2675" y="1710"/>
                </a:lnTo>
                <a:lnTo>
                  <a:pt x="2671" y="1728"/>
                </a:lnTo>
                <a:lnTo>
                  <a:pt x="2668" y="1746"/>
                </a:lnTo>
                <a:lnTo>
                  <a:pt x="2663" y="1764"/>
                </a:lnTo>
                <a:lnTo>
                  <a:pt x="2659" y="1783"/>
                </a:lnTo>
                <a:lnTo>
                  <a:pt x="2653" y="1801"/>
                </a:lnTo>
                <a:lnTo>
                  <a:pt x="3697" y="1801"/>
                </a:lnTo>
                <a:lnTo>
                  <a:pt x="3720" y="1801"/>
                </a:lnTo>
                <a:lnTo>
                  <a:pt x="3743" y="1803"/>
                </a:lnTo>
                <a:lnTo>
                  <a:pt x="3766" y="1806"/>
                </a:lnTo>
                <a:lnTo>
                  <a:pt x="3787" y="1810"/>
                </a:lnTo>
                <a:lnTo>
                  <a:pt x="3809" y="1815"/>
                </a:lnTo>
                <a:lnTo>
                  <a:pt x="3831" y="1822"/>
                </a:lnTo>
                <a:lnTo>
                  <a:pt x="3851" y="1828"/>
                </a:lnTo>
                <a:lnTo>
                  <a:pt x="3872" y="1836"/>
                </a:lnTo>
                <a:lnTo>
                  <a:pt x="3892" y="1846"/>
                </a:lnTo>
                <a:lnTo>
                  <a:pt x="3912" y="1855"/>
                </a:lnTo>
                <a:lnTo>
                  <a:pt x="3930" y="1866"/>
                </a:lnTo>
                <a:lnTo>
                  <a:pt x="3948" y="1877"/>
                </a:lnTo>
                <a:lnTo>
                  <a:pt x="3967" y="1890"/>
                </a:lnTo>
                <a:lnTo>
                  <a:pt x="3983" y="1904"/>
                </a:lnTo>
                <a:lnTo>
                  <a:pt x="4000" y="1917"/>
                </a:lnTo>
                <a:lnTo>
                  <a:pt x="4015" y="1932"/>
                </a:lnTo>
                <a:lnTo>
                  <a:pt x="4029" y="1948"/>
                </a:lnTo>
                <a:lnTo>
                  <a:pt x="4044" y="1964"/>
                </a:lnTo>
                <a:lnTo>
                  <a:pt x="4058" y="1981"/>
                </a:lnTo>
                <a:lnTo>
                  <a:pt x="4069" y="1998"/>
                </a:lnTo>
                <a:lnTo>
                  <a:pt x="4082" y="2017"/>
                </a:lnTo>
                <a:lnTo>
                  <a:pt x="4092" y="2036"/>
                </a:lnTo>
                <a:lnTo>
                  <a:pt x="4102" y="2056"/>
                </a:lnTo>
                <a:lnTo>
                  <a:pt x="4112" y="2075"/>
                </a:lnTo>
                <a:lnTo>
                  <a:pt x="4120" y="2095"/>
                </a:lnTo>
                <a:lnTo>
                  <a:pt x="4126" y="2116"/>
                </a:lnTo>
                <a:lnTo>
                  <a:pt x="4132" y="2138"/>
                </a:lnTo>
                <a:lnTo>
                  <a:pt x="4138" y="2159"/>
                </a:lnTo>
                <a:lnTo>
                  <a:pt x="4141" y="2181"/>
                </a:lnTo>
                <a:lnTo>
                  <a:pt x="4145" y="2204"/>
                </a:lnTo>
                <a:lnTo>
                  <a:pt x="4146" y="2227"/>
                </a:lnTo>
                <a:lnTo>
                  <a:pt x="4147" y="2250"/>
                </a:lnTo>
                <a:lnTo>
                  <a:pt x="4146" y="2269"/>
                </a:lnTo>
                <a:lnTo>
                  <a:pt x="4145" y="2290"/>
                </a:lnTo>
                <a:lnTo>
                  <a:pt x="4142" y="2309"/>
                </a:lnTo>
                <a:lnTo>
                  <a:pt x="4140" y="2328"/>
                </a:lnTo>
                <a:lnTo>
                  <a:pt x="4136" y="2348"/>
                </a:lnTo>
                <a:lnTo>
                  <a:pt x="4131" y="2366"/>
                </a:lnTo>
                <a:lnTo>
                  <a:pt x="4125" y="2385"/>
                </a:lnTo>
                <a:lnTo>
                  <a:pt x="4120" y="2402"/>
                </a:lnTo>
                <a:lnTo>
                  <a:pt x="4140" y="2406"/>
                </a:lnTo>
                <a:lnTo>
                  <a:pt x="4160" y="2410"/>
                </a:lnTo>
                <a:lnTo>
                  <a:pt x="4179" y="2416"/>
                </a:lnTo>
                <a:lnTo>
                  <a:pt x="4198" y="2422"/>
                </a:lnTo>
                <a:lnTo>
                  <a:pt x="4217" y="2429"/>
                </a:lnTo>
                <a:lnTo>
                  <a:pt x="4235" y="2437"/>
                </a:lnTo>
                <a:lnTo>
                  <a:pt x="4253" y="2445"/>
                </a:lnTo>
                <a:lnTo>
                  <a:pt x="4270" y="2454"/>
                </a:lnTo>
                <a:lnTo>
                  <a:pt x="4287" y="2464"/>
                </a:lnTo>
                <a:lnTo>
                  <a:pt x="4305" y="2474"/>
                </a:lnTo>
                <a:lnTo>
                  <a:pt x="4321" y="2486"/>
                </a:lnTo>
                <a:lnTo>
                  <a:pt x="4335" y="2497"/>
                </a:lnTo>
                <a:lnTo>
                  <a:pt x="4350" y="2510"/>
                </a:lnTo>
                <a:lnTo>
                  <a:pt x="4365" y="2523"/>
                </a:lnTo>
                <a:lnTo>
                  <a:pt x="4379" y="2537"/>
                </a:lnTo>
                <a:lnTo>
                  <a:pt x="4392" y="2552"/>
                </a:lnTo>
                <a:lnTo>
                  <a:pt x="4405" y="2567"/>
                </a:lnTo>
                <a:lnTo>
                  <a:pt x="4416" y="2583"/>
                </a:lnTo>
                <a:lnTo>
                  <a:pt x="4428" y="2599"/>
                </a:lnTo>
                <a:lnTo>
                  <a:pt x="4438" y="2615"/>
                </a:lnTo>
                <a:lnTo>
                  <a:pt x="4448" y="2632"/>
                </a:lnTo>
                <a:lnTo>
                  <a:pt x="4457" y="2650"/>
                </a:lnTo>
                <a:lnTo>
                  <a:pt x="4465" y="2668"/>
                </a:lnTo>
                <a:lnTo>
                  <a:pt x="4472" y="2687"/>
                </a:lnTo>
                <a:lnTo>
                  <a:pt x="4479" y="2705"/>
                </a:lnTo>
                <a:lnTo>
                  <a:pt x="4486" y="2724"/>
                </a:lnTo>
                <a:lnTo>
                  <a:pt x="4491" y="2744"/>
                </a:lnTo>
                <a:lnTo>
                  <a:pt x="4495" y="2763"/>
                </a:lnTo>
                <a:lnTo>
                  <a:pt x="4497" y="2784"/>
                </a:lnTo>
                <a:lnTo>
                  <a:pt x="4501" y="2804"/>
                </a:lnTo>
                <a:lnTo>
                  <a:pt x="4502" y="2825"/>
                </a:lnTo>
                <a:lnTo>
                  <a:pt x="4502" y="2846"/>
                </a:lnTo>
                <a:lnTo>
                  <a:pt x="4502" y="2867"/>
                </a:lnTo>
                <a:lnTo>
                  <a:pt x="4501" y="2888"/>
                </a:lnTo>
                <a:lnTo>
                  <a:pt x="4497" y="2908"/>
                </a:lnTo>
                <a:lnTo>
                  <a:pt x="4495" y="2929"/>
                </a:lnTo>
                <a:lnTo>
                  <a:pt x="4491" y="2948"/>
                </a:lnTo>
                <a:lnTo>
                  <a:pt x="4486" y="2967"/>
                </a:lnTo>
                <a:lnTo>
                  <a:pt x="4479" y="2987"/>
                </a:lnTo>
                <a:lnTo>
                  <a:pt x="4473" y="3006"/>
                </a:lnTo>
                <a:lnTo>
                  <a:pt x="4465" y="3025"/>
                </a:lnTo>
                <a:lnTo>
                  <a:pt x="4457" y="3043"/>
                </a:lnTo>
                <a:lnTo>
                  <a:pt x="4448" y="3060"/>
                </a:lnTo>
                <a:lnTo>
                  <a:pt x="4438" y="3077"/>
                </a:lnTo>
                <a:lnTo>
                  <a:pt x="4428" y="3093"/>
                </a:lnTo>
                <a:lnTo>
                  <a:pt x="4416" y="3110"/>
                </a:lnTo>
                <a:lnTo>
                  <a:pt x="4405" y="3125"/>
                </a:lnTo>
                <a:lnTo>
                  <a:pt x="4392" y="3140"/>
                </a:lnTo>
                <a:lnTo>
                  <a:pt x="4379" y="3155"/>
                </a:lnTo>
                <a:lnTo>
                  <a:pt x="4365" y="3168"/>
                </a:lnTo>
                <a:lnTo>
                  <a:pt x="4351" y="3182"/>
                </a:lnTo>
                <a:lnTo>
                  <a:pt x="4336" y="3195"/>
                </a:lnTo>
                <a:lnTo>
                  <a:pt x="4321" y="3207"/>
                </a:lnTo>
                <a:lnTo>
                  <a:pt x="4305" y="3219"/>
                </a:lnTo>
                <a:lnTo>
                  <a:pt x="4289" y="3229"/>
                </a:lnTo>
                <a:lnTo>
                  <a:pt x="4271" y="3239"/>
                </a:lnTo>
                <a:lnTo>
                  <a:pt x="4253" y="3248"/>
                </a:lnTo>
                <a:lnTo>
                  <a:pt x="4236" y="3256"/>
                </a:lnTo>
                <a:lnTo>
                  <a:pt x="4217" y="3264"/>
                </a:lnTo>
                <a:lnTo>
                  <a:pt x="4198" y="3271"/>
                </a:lnTo>
                <a:lnTo>
                  <a:pt x="4179" y="3277"/>
                </a:lnTo>
                <a:lnTo>
                  <a:pt x="4160" y="3282"/>
                </a:lnTo>
                <a:lnTo>
                  <a:pt x="4140" y="3287"/>
                </a:lnTo>
                <a:lnTo>
                  <a:pt x="4120" y="3290"/>
                </a:lnTo>
                <a:lnTo>
                  <a:pt x="4125" y="3308"/>
                </a:lnTo>
                <a:lnTo>
                  <a:pt x="4131" y="3326"/>
                </a:lnTo>
                <a:lnTo>
                  <a:pt x="4136" y="3344"/>
                </a:lnTo>
                <a:lnTo>
                  <a:pt x="4140" y="3364"/>
                </a:lnTo>
                <a:lnTo>
                  <a:pt x="4142" y="3382"/>
                </a:lnTo>
                <a:lnTo>
                  <a:pt x="4145" y="3401"/>
                </a:lnTo>
                <a:lnTo>
                  <a:pt x="4146" y="3422"/>
                </a:lnTo>
                <a:lnTo>
                  <a:pt x="4147" y="3441"/>
                </a:lnTo>
                <a:lnTo>
                  <a:pt x="4146" y="3464"/>
                </a:lnTo>
                <a:lnTo>
                  <a:pt x="4145" y="3487"/>
                </a:lnTo>
                <a:lnTo>
                  <a:pt x="4141" y="3510"/>
                </a:lnTo>
                <a:lnTo>
                  <a:pt x="4138" y="3531"/>
                </a:lnTo>
                <a:lnTo>
                  <a:pt x="4132" y="3553"/>
                </a:lnTo>
                <a:lnTo>
                  <a:pt x="4126" y="3575"/>
                </a:lnTo>
                <a:lnTo>
                  <a:pt x="4120" y="3595"/>
                </a:lnTo>
                <a:lnTo>
                  <a:pt x="4112" y="3616"/>
                </a:lnTo>
                <a:lnTo>
                  <a:pt x="4102" y="3635"/>
                </a:lnTo>
                <a:lnTo>
                  <a:pt x="4092" y="3655"/>
                </a:lnTo>
                <a:lnTo>
                  <a:pt x="4082" y="3674"/>
                </a:lnTo>
                <a:lnTo>
                  <a:pt x="4069" y="3692"/>
                </a:lnTo>
                <a:lnTo>
                  <a:pt x="4058" y="3709"/>
                </a:lnTo>
                <a:lnTo>
                  <a:pt x="4044" y="3726"/>
                </a:lnTo>
                <a:lnTo>
                  <a:pt x="4029" y="3742"/>
                </a:lnTo>
                <a:lnTo>
                  <a:pt x="4015" y="3758"/>
                </a:lnTo>
                <a:lnTo>
                  <a:pt x="4000" y="3773"/>
                </a:lnTo>
                <a:lnTo>
                  <a:pt x="3983" y="3787"/>
                </a:lnTo>
                <a:lnTo>
                  <a:pt x="3967" y="3801"/>
                </a:lnTo>
                <a:lnTo>
                  <a:pt x="3948" y="3813"/>
                </a:lnTo>
                <a:lnTo>
                  <a:pt x="3930" y="3825"/>
                </a:lnTo>
                <a:lnTo>
                  <a:pt x="3912" y="3836"/>
                </a:lnTo>
                <a:lnTo>
                  <a:pt x="3892" y="3845"/>
                </a:lnTo>
                <a:lnTo>
                  <a:pt x="3872" y="3854"/>
                </a:lnTo>
                <a:lnTo>
                  <a:pt x="3851" y="3862"/>
                </a:lnTo>
                <a:lnTo>
                  <a:pt x="3831" y="3869"/>
                </a:lnTo>
                <a:lnTo>
                  <a:pt x="3809" y="3876"/>
                </a:lnTo>
                <a:lnTo>
                  <a:pt x="3787" y="3881"/>
                </a:lnTo>
                <a:lnTo>
                  <a:pt x="3766" y="3885"/>
                </a:lnTo>
                <a:lnTo>
                  <a:pt x="3743" y="3887"/>
                </a:lnTo>
                <a:lnTo>
                  <a:pt x="3720" y="3890"/>
                </a:lnTo>
                <a:lnTo>
                  <a:pt x="3697" y="3890"/>
                </a:lnTo>
                <a:lnTo>
                  <a:pt x="3669" y="3890"/>
                </a:lnTo>
                <a:lnTo>
                  <a:pt x="3676" y="3908"/>
                </a:lnTo>
                <a:lnTo>
                  <a:pt x="3680" y="3925"/>
                </a:lnTo>
                <a:lnTo>
                  <a:pt x="3685" y="3943"/>
                </a:lnTo>
                <a:lnTo>
                  <a:pt x="3688" y="3963"/>
                </a:lnTo>
                <a:lnTo>
                  <a:pt x="3692" y="3981"/>
                </a:lnTo>
                <a:lnTo>
                  <a:pt x="3693" y="3999"/>
                </a:lnTo>
                <a:lnTo>
                  <a:pt x="3694" y="4019"/>
                </a:lnTo>
                <a:lnTo>
                  <a:pt x="3695" y="4038"/>
                </a:lnTo>
                <a:lnTo>
                  <a:pt x="3694" y="4061"/>
                </a:lnTo>
                <a:lnTo>
                  <a:pt x="3693" y="4084"/>
                </a:lnTo>
                <a:lnTo>
                  <a:pt x="3689" y="4107"/>
                </a:lnTo>
                <a:lnTo>
                  <a:pt x="3686" y="4128"/>
                </a:lnTo>
                <a:lnTo>
                  <a:pt x="3680" y="4150"/>
                </a:lnTo>
                <a:lnTo>
                  <a:pt x="3674" y="4172"/>
                </a:lnTo>
                <a:lnTo>
                  <a:pt x="3668" y="4192"/>
                </a:lnTo>
                <a:lnTo>
                  <a:pt x="3660" y="4213"/>
                </a:lnTo>
                <a:lnTo>
                  <a:pt x="3650" y="4232"/>
                </a:lnTo>
                <a:lnTo>
                  <a:pt x="3640" y="4251"/>
                </a:lnTo>
                <a:lnTo>
                  <a:pt x="3630" y="4271"/>
                </a:lnTo>
                <a:lnTo>
                  <a:pt x="3617" y="4289"/>
                </a:lnTo>
                <a:lnTo>
                  <a:pt x="3606" y="4306"/>
                </a:lnTo>
                <a:lnTo>
                  <a:pt x="3592" y="4323"/>
                </a:lnTo>
                <a:lnTo>
                  <a:pt x="3577" y="4341"/>
                </a:lnTo>
                <a:lnTo>
                  <a:pt x="3563" y="4355"/>
                </a:lnTo>
                <a:lnTo>
                  <a:pt x="3548" y="4370"/>
                </a:lnTo>
                <a:lnTo>
                  <a:pt x="3531" y="4385"/>
                </a:lnTo>
                <a:lnTo>
                  <a:pt x="3515" y="4398"/>
                </a:lnTo>
                <a:lnTo>
                  <a:pt x="3496" y="4410"/>
                </a:lnTo>
                <a:lnTo>
                  <a:pt x="3478" y="4423"/>
                </a:lnTo>
                <a:lnTo>
                  <a:pt x="3460" y="4433"/>
                </a:lnTo>
                <a:lnTo>
                  <a:pt x="3440" y="4443"/>
                </a:lnTo>
                <a:lnTo>
                  <a:pt x="3420" y="4452"/>
                </a:lnTo>
                <a:lnTo>
                  <a:pt x="3400" y="4460"/>
                </a:lnTo>
                <a:lnTo>
                  <a:pt x="3379" y="4467"/>
                </a:lnTo>
                <a:lnTo>
                  <a:pt x="3358" y="4473"/>
                </a:lnTo>
                <a:lnTo>
                  <a:pt x="3337" y="4479"/>
                </a:lnTo>
                <a:lnTo>
                  <a:pt x="3314" y="4482"/>
                </a:lnTo>
                <a:lnTo>
                  <a:pt x="3292" y="4485"/>
                </a:lnTo>
                <a:lnTo>
                  <a:pt x="3269" y="4487"/>
                </a:lnTo>
                <a:lnTo>
                  <a:pt x="3246" y="4488"/>
                </a:lnTo>
                <a:lnTo>
                  <a:pt x="1767" y="4488"/>
                </a:lnTo>
                <a:lnTo>
                  <a:pt x="1767" y="5386"/>
                </a:lnTo>
                <a:close/>
                <a:moveTo>
                  <a:pt x="1273" y="1542"/>
                </a:moveTo>
                <a:lnTo>
                  <a:pt x="849" y="1818"/>
                </a:lnTo>
                <a:lnTo>
                  <a:pt x="467" y="2067"/>
                </a:lnTo>
                <a:lnTo>
                  <a:pt x="452" y="2076"/>
                </a:lnTo>
                <a:lnTo>
                  <a:pt x="437" y="2087"/>
                </a:lnTo>
                <a:lnTo>
                  <a:pt x="422" y="2099"/>
                </a:lnTo>
                <a:lnTo>
                  <a:pt x="408" y="2113"/>
                </a:lnTo>
                <a:lnTo>
                  <a:pt x="394" y="2126"/>
                </a:lnTo>
                <a:lnTo>
                  <a:pt x="380" y="2141"/>
                </a:lnTo>
                <a:lnTo>
                  <a:pt x="368" y="2157"/>
                </a:lnTo>
                <a:lnTo>
                  <a:pt x="355" y="2174"/>
                </a:lnTo>
                <a:lnTo>
                  <a:pt x="344" y="2192"/>
                </a:lnTo>
                <a:lnTo>
                  <a:pt x="333" y="2211"/>
                </a:lnTo>
                <a:lnTo>
                  <a:pt x="324" y="2230"/>
                </a:lnTo>
                <a:lnTo>
                  <a:pt x="316" y="2250"/>
                </a:lnTo>
                <a:lnTo>
                  <a:pt x="311" y="2270"/>
                </a:lnTo>
                <a:lnTo>
                  <a:pt x="305" y="2292"/>
                </a:lnTo>
                <a:lnTo>
                  <a:pt x="303" y="2315"/>
                </a:lnTo>
                <a:lnTo>
                  <a:pt x="301" y="2337"/>
                </a:lnTo>
                <a:lnTo>
                  <a:pt x="301" y="3842"/>
                </a:lnTo>
                <a:lnTo>
                  <a:pt x="301" y="3860"/>
                </a:lnTo>
                <a:lnTo>
                  <a:pt x="304" y="3877"/>
                </a:lnTo>
                <a:lnTo>
                  <a:pt x="305" y="3894"/>
                </a:lnTo>
                <a:lnTo>
                  <a:pt x="308" y="3911"/>
                </a:lnTo>
                <a:lnTo>
                  <a:pt x="312" y="3927"/>
                </a:lnTo>
                <a:lnTo>
                  <a:pt x="316" y="3944"/>
                </a:lnTo>
                <a:lnTo>
                  <a:pt x="322" y="3960"/>
                </a:lnTo>
                <a:lnTo>
                  <a:pt x="328" y="3975"/>
                </a:lnTo>
                <a:lnTo>
                  <a:pt x="335" y="3991"/>
                </a:lnTo>
                <a:lnTo>
                  <a:pt x="343" y="4006"/>
                </a:lnTo>
                <a:lnTo>
                  <a:pt x="351" y="4020"/>
                </a:lnTo>
                <a:lnTo>
                  <a:pt x="360" y="4033"/>
                </a:lnTo>
                <a:lnTo>
                  <a:pt x="369" y="4047"/>
                </a:lnTo>
                <a:lnTo>
                  <a:pt x="379" y="4061"/>
                </a:lnTo>
                <a:lnTo>
                  <a:pt x="389" y="4072"/>
                </a:lnTo>
                <a:lnTo>
                  <a:pt x="401" y="4085"/>
                </a:lnTo>
                <a:lnTo>
                  <a:pt x="412" y="4096"/>
                </a:lnTo>
                <a:lnTo>
                  <a:pt x="425" y="4107"/>
                </a:lnTo>
                <a:lnTo>
                  <a:pt x="437" y="4117"/>
                </a:lnTo>
                <a:lnTo>
                  <a:pt x="451" y="4127"/>
                </a:lnTo>
                <a:lnTo>
                  <a:pt x="465" y="4136"/>
                </a:lnTo>
                <a:lnTo>
                  <a:pt x="479" y="4144"/>
                </a:lnTo>
                <a:lnTo>
                  <a:pt x="493" y="4151"/>
                </a:lnTo>
                <a:lnTo>
                  <a:pt x="509" y="4158"/>
                </a:lnTo>
                <a:lnTo>
                  <a:pt x="524" y="4165"/>
                </a:lnTo>
                <a:lnTo>
                  <a:pt x="540" y="4170"/>
                </a:lnTo>
                <a:lnTo>
                  <a:pt x="556" y="4175"/>
                </a:lnTo>
                <a:lnTo>
                  <a:pt x="573" y="4178"/>
                </a:lnTo>
                <a:lnTo>
                  <a:pt x="590" y="4182"/>
                </a:lnTo>
                <a:lnTo>
                  <a:pt x="607" y="4184"/>
                </a:lnTo>
                <a:lnTo>
                  <a:pt x="624" y="4185"/>
                </a:lnTo>
                <a:lnTo>
                  <a:pt x="643" y="4185"/>
                </a:lnTo>
                <a:lnTo>
                  <a:pt x="3246" y="4185"/>
                </a:lnTo>
                <a:lnTo>
                  <a:pt x="3261" y="4184"/>
                </a:lnTo>
                <a:lnTo>
                  <a:pt x="3276" y="4182"/>
                </a:lnTo>
                <a:lnTo>
                  <a:pt x="3290" y="4178"/>
                </a:lnTo>
                <a:lnTo>
                  <a:pt x="3303" y="4174"/>
                </a:lnTo>
                <a:lnTo>
                  <a:pt x="3316" y="4167"/>
                </a:lnTo>
                <a:lnTo>
                  <a:pt x="3329" y="4160"/>
                </a:lnTo>
                <a:lnTo>
                  <a:pt x="3340" y="4152"/>
                </a:lnTo>
                <a:lnTo>
                  <a:pt x="3350" y="4142"/>
                </a:lnTo>
                <a:lnTo>
                  <a:pt x="3359" y="4132"/>
                </a:lnTo>
                <a:lnTo>
                  <a:pt x="3369" y="4120"/>
                </a:lnTo>
                <a:lnTo>
                  <a:pt x="3375" y="4108"/>
                </a:lnTo>
                <a:lnTo>
                  <a:pt x="3382" y="4095"/>
                </a:lnTo>
                <a:lnTo>
                  <a:pt x="3387" y="4081"/>
                </a:lnTo>
                <a:lnTo>
                  <a:pt x="3390" y="4068"/>
                </a:lnTo>
                <a:lnTo>
                  <a:pt x="3393" y="4053"/>
                </a:lnTo>
                <a:lnTo>
                  <a:pt x="3394" y="4038"/>
                </a:lnTo>
                <a:lnTo>
                  <a:pt x="3393" y="4023"/>
                </a:lnTo>
                <a:lnTo>
                  <a:pt x="3390" y="4008"/>
                </a:lnTo>
                <a:lnTo>
                  <a:pt x="3387" y="3994"/>
                </a:lnTo>
                <a:lnTo>
                  <a:pt x="3382" y="3981"/>
                </a:lnTo>
                <a:lnTo>
                  <a:pt x="3375" y="3967"/>
                </a:lnTo>
                <a:lnTo>
                  <a:pt x="3369" y="3956"/>
                </a:lnTo>
                <a:lnTo>
                  <a:pt x="3359" y="3944"/>
                </a:lnTo>
                <a:lnTo>
                  <a:pt x="3350" y="3933"/>
                </a:lnTo>
                <a:lnTo>
                  <a:pt x="3340" y="3924"/>
                </a:lnTo>
                <a:lnTo>
                  <a:pt x="3329" y="3915"/>
                </a:lnTo>
                <a:lnTo>
                  <a:pt x="3316" y="3908"/>
                </a:lnTo>
                <a:lnTo>
                  <a:pt x="3303" y="3901"/>
                </a:lnTo>
                <a:lnTo>
                  <a:pt x="3290" y="3897"/>
                </a:lnTo>
                <a:lnTo>
                  <a:pt x="3276" y="3893"/>
                </a:lnTo>
                <a:lnTo>
                  <a:pt x="3261" y="3891"/>
                </a:lnTo>
                <a:lnTo>
                  <a:pt x="3246" y="3890"/>
                </a:lnTo>
                <a:lnTo>
                  <a:pt x="2207" y="3890"/>
                </a:lnTo>
                <a:lnTo>
                  <a:pt x="2207" y="3588"/>
                </a:lnTo>
                <a:lnTo>
                  <a:pt x="3697" y="3588"/>
                </a:lnTo>
                <a:lnTo>
                  <a:pt x="3712" y="3587"/>
                </a:lnTo>
                <a:lnTo>
                  <a:pt x="3727" y="3586"/>
                </a:lnTo>
                <a:lnTo>
                  <a:pt x="3742" y="3582"/>
                </a:lnTo>
                <a:lnTo>
                  <a:pt x="3755" y="3577"/>
                </a:lnTo>
                <a:lnTo>
                  <a:pt x="3768" y="3571"/>
                </a:lnTo>
                <a:lnTo>
                  <a:pt x="3781" y="3563"/>
                </a:lnTo>
                <a:lnTo>
                  <a:pt x="3792" y="3555"/>
                </a:lnTo>
                <a:lnTo>
                  <a:pt x="3802" y="3545"/>
                </a:lnTo>
                <a:lnTo>
                  <a:pt x="3811" y="3535"/>
                </a:lnTo>
                <a:lnTo>
                  <a:pt x="3821" y="3523"/>
                </a:lnTo>
                <a:lnTo>
                  <a:pt x="3827" y="3512"/>
                </a:lnTo>
                <a:lnTo>
                  <a:pt x="3834" y="3498"/>
                </a:lnTo>
                <a:lnTo>
                  <a:pt x="3839" y="3484"/>
                </a:lnTo>
                <a:lnTo>
                  <a:pt x="3842" y="3471"/>
                </a:lnTo>
                <a:lnTo>
                  <a:pt x="3845" y="3456"/>
                </a:lnTo>
                <a:lnTo>
                  <a:pt x="3846" y="3441"/>
                </a:lnTo>
                <a:lnTo>
                  <a:pt x="3845" y="3427"/>
                </a:lnTo>
                <a:lnTo>
                  <a:pt x="3843" y="3414"/>
                </a:lnTo>
                <a:lnTo>
                  <a:pt x="3840" y="3401"/>
                </a:lnTo>
                <a:lnTo>
                  <a:pt x="3835" y="3389"/>
                </a:lnTo>
                <a:lnTo>
                  <a:pt x="3831" y="3376"/>
                </a:lnTo>
                <a:lnTo>
                  <a:pt x="3824" y="3365"/>
                </a:lnTo>
                <a:lnTo>
                  <a:pt x="3817" y="3354"/>
                </a:lnTo>
                <a:lnTo>
                  <a:pt x="3809" y="3344"/>
                </a:lnTo>
                <a:lnTo>
                  <a:pt x="3800" y="3335"/>
                </a:lnTo>
                <a:lnTo>
                  <a:pt x="3791" y="3326"/>
                </a:lnTo>
                <a:lnTo>
                  <a:pt x="3779" y="3319"/>
                </a:lnTo>
                <a:lnTo>
                  <a:pt x="3769" y="3312"/>
                </a:lnTo>
                <a:lnTo>
                  <a:pt x="3757" y="3306"/>
                </a:lnTo>
                <a:lnTo>
                  <a:pt x="3744" y="3302"/>
                </a:lnTo>
                <a:lnTo>
                  <a:pt x="3732" y="3298"/>
                </a:lnTo>
                <a:lnTo>
                  <a:pt x="3718" y="3295"/>
                </a:lnTo>
                <a:lnTo>
                  <a:pt x="2207" y="3293"/>
                </a:lnTo>
                <a:lnTo>
                  <a:pt x="2207" y="2991"/>
                </a:lnTo>
                <a:lnTo>
                  <a:pt x="4053" y="2995"/>
                </a:lnTo>
                <a:lnTo>
                  <a:pt x="4068" y="2994"/>
                </a:lnTo>
                <a:lnTo>
                  <a:pt x="4083" y="2991"/>
                </a:lnTo>
                <a:lnTo>
                  <a:pt x="4098" y="2988"/>
                </a:lnTo>
                <a:lnTo>
                  <a:pt x="4112" y="2982"/>
                </a:lnTo>
                <a:lnTo>
                  <a:pt x="4124" y="2977"/>
                </a:lnTo>
                <a:lnTo>
                  <a:pt x="4137" y="2969"/>
                </a:lnTo>
                <a:lnTo>
                  <a:pt x="4147" y="2961"/>
                </a:lnTo>
                <a:lnTo>
                  <a:pt x="4158" y="2950"/>
                </a:lnTo>
                <a:lnTo>
                  <a:pt x="4168" y="2940"/>
                </a:lnTo>
                <a:lnTo>
                  <a:pt x="4176" y="2929"/>
                </a:lnTo>
                <a:lnTo>
                  <a:pt x="4184" y="2916"/>
                </a:lnTo>
                <a:lnTo>
                  <a:pt x="4189" y="2904"/>
                </a:lnTo>
                <a:lnTo>
                  <a:pt x="4195" y="2890"/>
                </a:lnTo>
                <a:lnTo>
                  <a:pt x="4198" y="2876"/>
                </a:lnTo>
                <a:lnTo>
                  <a:pt x="4201" y="2861"/>
                </a:lnTo>
                <a:lnTo>
                  <a:pt x="4202" y="2846"/>
                </a:lnTo>
                <a:lnTo>
                  <a:pt x="4201" y="2830"/>
                </a:lnTo>
                <a:lnTo>
                  <a:pt x="4198" y="2817"/>
                </a:lnTo>
                <a:lnTo>
                  <a:pt x="4195" y="2802"/>
                </a:lnTo>
                <a:lnTo>
                  <a:pt x="4189" y="2788"/>
                </a:lnTo>
                <a:lnTo>
                  <a:pt x="4184" y="2776"/>
                </a:lnTo>
                <a:lnTo>
                  <a:pt x="4176" y="2763"/>
                </a:lnTo>
                <a:lnTo>
                  <a:pt x="4168" y="2752"/>
                </a:lnTo>
                <a:lnTo>
                  <a:pt x="4158" y="2741"/>
                </a:lnTo>
                <a:lnTo>
                  <a:pt x="4147" y="2732"/>
                </a:lnTo>
                <a:lnTo>
                  <a:pt x="4137" y="2724"/>
                </a:lnTo>
                <a:lnTo>
                  <a:pt x="4124" y="2716"/>
                </a:lnTo>
                <a:lnTo>
                  <a:pt x="4112" y="2711"/>
                </a:lnTo>
                <a:lnTo>
                  <a:pt x="4098" y="2705"/>
                </a:lnTo>
                <a:lnTo>
                  <a:pt x="4083" y="2702"/>
                </a:lnTo>
                <a:lnTo>
                  <a:pt x="4068" y="2699"/>
                </a:lnTo>
                <a:lnTo>
                  <a:pt x="4053" y="2698"/>
                </a:lnTo>
                <a:lnTo>
                  <a:pt x="2213" y="2698"/>
                </a:lnTo>
                <a:lnTo>
                  <a:pt x="2213" y="2398"/>
                </a:lnTo>
                <a:lnTo>
                  <a:pt x="3697" y="2398"/>
                </a:lnTo>
                <a:lnTo>
                  <a:pt x="3712" y="2397"/>
                </a:lnTo>
                <a:lnTo>
                  <a:pt x="3727" y="2395"/>
                </a:lnTo>
                <a:lnTo>
                  <a:pt x="3742" y="2391"/>
                </a:lnTo>
                <a:lnTo>
                  <a:pt x="3755" y="2385"/>
                </a:lnTo>
                <a:lnTo>
                  <a:pt x="3768" y="2380"/>
                </a:lnTo>
                <a:lnTo>
                  <a:pt x="3781" y="2372"/>
                </a:lnTo>
                <a:lnTo>
                  <a:pt x="3792" y="2364"/>
                </a:lnTo>
                <a:lnTo>
                  <a:pt x="3802" y="2355"/>
                </a:lnTo>
                <a:lnTo>
                  <a:pt x="3811" y="2343"/>
                </a:lnTo>
                <a:lnTo>
                  <a:pt x="3821" y="2332"/>
                </a:lnTo>
                <a:lnTo>
                  <a:pt x="3827" y="2320"/>
                </a:lnTo>
                <a:lnTo>
                  <a:pt x="3834" y="2307"/>
                </a:lnTo>
                <a:lnTo>
                  <a:pt x="3839" y="2293"/>
                </a:lnTo>
                <a:lnTo>
                  <a:pt x="3842" y="2279"/>
                </a:lnTo>
                <a:lnTo>
                  <a:pt x="3845" y="2264"/>
                </a:lnTo>
                <a:lnTo>
                  <a:pt x="3846" y="2250"/>
                </a:lnTo>
                <a:lnTo>
                  <a:pt x="3845" y="2234"/>
                </a:lnTo>
                <a:lnTo>
                  <a:pt x="3842" y="2220"/>
                </a:lnTo>
                <a:lnTo>
                  <a:pt x="3839" y="2205"/>
                </a:lnTo>
                <a:lnTo>
                  <a:pt x="3834" y="2191"/>
                </a:lnTo>
                <a:lnTo>
                  <a:pt x="3827" y="2179"/>
                </a:lnTo>
                <a:lnTo>
                  <a:pt x="3821" y="2166"/>
                </a:lnTo>
                <a:lnTo>
                  <a:pt x="3811" y="2156"/>
                </a:lnTo>
                <a:lnTo>
                  <a:pt x="3802" y="2145"/>
                </a:lnTo>
                <a:lnTo>
                  <a:pt x="3792" y="2135"/>
                </a:lnTo>
                <a:lnTo>
                  <a:pt x="3781" y="2127"/>
                </a:lnTo>
                <a:lnTo>
                  <a:pt x="3768" y="2119"/>
                </a:lnTo>
                <a:lnTo>
                  <a:pt x="3755" y="2114"/>
                </a:lnTo>
                <a:lnTo>
                  <a:pt x="3742" y="2108"/>
                </a:lnTo>
                <a:lnTo>
                  <a:pt x="3727" y="2105"/>
                </a:lnTo>
                <a:lnTo>
                  <a:pt x="3712" y="2102"/>
                </a:lnTo>
                <a:lnTo>
                  <a:pt x="3697" y="2101"/>
                </a:lnTo>
                <a:lnTo>
                  <a:pt x="1791" y="2101"/>
                </a:lnTo>
                <a:lnTo>
                  <a:pt x="1791" y="2100"/>
                </a:lnTo>
                <a:lnTo>
                  <a:pt x="1579" y="2100"/>
                </a:lnTo>
                <a:lnTo>
                  <a:pt x="1579" y="1799"/>
                </a:lnTo>
                <a:lnTo>
                  <a:pt x="2229" y="1799"/>
                </a:lnTo>
                <a:lnTo>
                  <a:pt x="2244" y="1798"/>
                </a:lnTo>
                <a:lnTo>
                  <a:pt x="2259" y="1795"/>
                </a:lnTo>
                <a:lnTo>
                  <a:pt x="2274" y="1792"/>
                </a:lnTo>
                <a:lnTo>
                  <a:pt x="2286" y="1787"/>
                </a:lnTo>
                <a:lnTo>
                  <a:pt x="2300" y="1780"/>
                </a:lnTo>
                <a:lnTo>
                  <a:pt x="2313" y="1774"/>
                </a:lnTo>
                <a:lnTo>
                  <a:pt x="2324" y="1764"/>
                </a:lnTo>
                <a:lnTo>
                  <a:pt x="2334" y="1755"/>
                </a:lnTo>
                <a:lnTo>
                  <a:pt x="2344" y="1745"/>
                </a:lnTo>
                <a:lnTo>
                  <a:pt x="2353" y="1734"/>
                </a:lnTo>
                <a:lnTo>
                  <a:pt x="2359" y="1721"/>
                </a:lnTo>
                <a:lnTo>
                  <a:pt x="2366" y="1709"/>
                </a:lnTo>
                <a:lnTo>
                  <a:pt x="2371" y="1695"/>
                </a:lnTo>
                <a:lnTo>
                  <a:pt x="2374" y="1680"/>
                </a:lnTo>
                <a:lnTo>
                  <a:pt x="2377" y="1665"/>
                </a:lnTo>
                <a:lnTo>
                  <a:pt x="2378" y="1650"/>
                </a:lnTo>
                <a:lnTo>
                  <a:pt x="2377" y="1636"/>
                </a:lnTo>
                <a:lnTo>
                  <a:pt x="2374" y="1621"/>
                </a:lnTo>
                <a:lnTo>
                  <a:pt x="2371" y="1607"/>
                </a:lnTo>
                <a:lnTo>
                  <a:pt x="2366" y="1593"/>
                </a:lnTo>
                <a:lnTo>
                  <a:pt x="2359" y="1581"/>
                </a:lnTo>
                <a:lnTo>
                  <a:pt x="2353" y="1568"/>
                </a:lnTo>
                <a:lnTo>
                  <a:pt x="2344" y="1557"/>
                </a:lnTo>
                <a:lnTo>
                  <a:pt x="2334" y="1546"/>
                </a:lnTo>
                <a:lnTo>
                  <a:pt x="2324" y="1537"/>
                </a:lnTo>
                <a:lnTo>
                  <a:pt x="2313" y="1528"/>
                </a:lnTo>
                <a:lnTo>
                  <a:pt x="2300" y="1521"/>
                </a:lnTo>
                <a:lnTo>
                  <a:pt x="2286" y="1515"/>
                </a:lnTo>
                <a:lnTo>
                  <a:pt x="2274" y="1510"/>
                </a:lnTo>
                <a:lnTo>
                  <a:pt x="2259" y="1507"/>
                </a:lnTo>
                <a:lnTo>
                  <a:pt x="2244" y="1504"/>
                </a:lnTo>
                <a:lnTo>
                  <a:pt x="2229" y="1503"/>
                </a:lnTo>
                <a:lnTo>
                  <a:pt x="1501" y="1503"/>
                </a:lnTo>
                <a:lnTo>
                  <a:pt x="1447" y="1504"/>
                </a:lnTo>
                <a:lnTo>
                  <a:pt x="1404" y="1507"/>
                </a:lnTo>
                <a:lnTo>
                  <a:pt x="1369" y="1510"/>
                </a:lnTo>
                <a:lnTo>
                  <a:pt x="1341" y="1515"/>
                </a:lnTo>
                <a:lnTo>
                  <a:pt x="1318" y="1520"/>
                </a:lnTo>
                <a:lnTo>
                  <a:pt x="1301" y="1527"/>
                </a:lnTo>
                <a:lnTo>
                  <a:pt x="1285" y="1534"/>
                </a:lnTo>
                <a:lnTo>
                  <a:pt x="1273" y="1542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3803650" y="2179638"/>
            <a:ext cx="2233613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银行汇票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67163" y="3922713"/>
            <a:ext cx="2233612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商业汇票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7" grpId="0"/>
      <p:bldP spid="122888" grpId="0"/>
      <p:bldP spid="122900" grpId="0"/>
      <p:bldP spid="122902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12" name="文本框 123911"/>
          <p:cNvSpPr txBox="1"/>
          <p:nvPr/>
        </p:nvSpPr>
        <p:spPr>
          <a:xfrm>
            <a:off x="6105525" y="814388"/>
            <a:ext cx="5518150" cy="582612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Sight Draft (Demand Draft)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3" name="文本框 123912"/>
          <p:cNvSpPr txBox="1"/>
          <p:nvPr/>
        </p:nvSpPr>
        <p:spPr>
          <a:xfrm>
            <a:off x="7613650" y="3384550"/>
            <a:ext cx="3094038" cy="132080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Time Draft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3200" b="1" err="1">
                <a:solidFill>
                  <a:schemeClr val="accent1"/>
                </a:solidFill>
                <a:latin typeface="Times New Roman" panose="02020603050405020304" pitchFamily="18" charset="0"/>
              </a:rPr>
              <a:t>Usance</a:t>
            </a: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 Draft)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5" name="矩形 123914"/>
          <p:cNvSpPr/>
          <p:nvPr/>
        </p:nvSpPr>
        <p:spPr>
          <a:xfrm>
            <a:off x="1009650" y="3270250"/>
            <a:ext cx="4079875" cy="609600"/>
          </a:xfrm>
          <a:prstGeom prst="rect">
            <a:avLst/>
          </a:prstGeom>
          <a:solidFill>
            <a:schemeClr val="accent1"/>
          </a:solidFill>
          <a:ln w="12700">
            <a:noFill/>
            <a:miter/>
          </a:ln>
        </p:spPr>
        <p:txBody>
          <a:bodyPr wrap="none" anchor="ctr"/>
          <a:p>
            <a:pPr lvl="0" algn="ctr" fontAlgn="base"/>
            <a:r>
              <a:rPr lang="en-US" altLang="zh-CN" sz="3200" b="1" strike="noStrike" noProof="1">
                <a:solidFill>
                  <a:srgbClr val="FFFFFF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At 30 days after sight</a:t>
            </a:r>
            <a:endParaRPr lang="en-US" altLang="zh-CN" sz="3200" b="1" strike="noStrike" noProof="1">
              <a:solidFill>
                <a:srgbClr val="FFFFFF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916" name="矩形 123915"/>
          <p:cNvSpPr/>
          <p:nvPr/>
        </p:nvSpPr>
        <p:spPr>
          <a:xfrm>
            <a:off x="422275" y="4238625"/>
            <a:ext cx="5254625" cy="609600"/>
          </a:xfrm>
          <a:prstGeom prst="rect">
            <a:avLst/>
          </a:prstGeom>
          <a:solidFill>
            <a:schemeClr val="accent1"/>
          </a:solidFill>
          <a:ln w="12700">
            <a:noFill/>
            <a:miter/>
          </a:ln>
        </p:spPr>
        <p:txBody>
          <a:bodyPr wrap="none" anchor="ctr"/>
          <a:p>
            <a:pPr lvl="0" fontAlgn="base">
              <a:spcBef>
                <a:spcPct val="50000"/>
              </a:spcBef>
            </a:pPr>
            <a:r>
              <a:rPr lang="en-US" altLang="zh-CN" sz="3200" b="1" strike="noStrike" noProof="1">
                <a:solidFill>
                  <a:srgbClr val="FFFFFF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At 30 days after date of draft</a:t>
            </a:r>
            <a:endParaRPr lang="en-US" altLang="zh-CN" sz="3200" b="1" strike="noStrike" noProof="1">
              <a:solidFill>
                <a:srgbClr val="FFFFFF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917" name="矩形 123916"/>
          <p:cNvSpPr/>
          <p:nvPr/>
        </p:nvSpPr>
        <p:spPr>
          <a:xfrm>
            <a:off x="555625" y="5205413"/>
            <a:ext cx="4986338" cy="598488"/>
          </a:xfrm>
          <a:prstGeom prst="rect">
            <a:avLst/>
          </a:prstGeom>
          <a:solidFill>
            <a:schemeClr val="accent1"/>
          </a:solidFill>
          <a:ln w="12700">
            <a:noFill/>
            <a:miter/>
          </a:ln>
        </p:spPr>
        <p:txBody>
          <a:bodyPr wrap="none" anchor="ctr"/>
          <a:p>
            <a:pPr lvl="0" fontAlgn="base">
              <a:spcBef>
                <a:spcPct val="50000"/>
              </a:spcBef>
            </a:pPr>
            <a:r>
              <a:rPr lang="en-US" altLang="zh-CN" sz="3200" b="1" strike="noStrike" noProof="1">
                <a:solidFill>
                  <a:srgbClr val="FFFFFF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At xx days after date of B/L</a:t>
            </a:r>
            <a:endParaRPr lang="en-US" altLang="zh-CN" sz="3200" b="1" strike="noStrike" noProof="1">
              <a:solidFill>
                <a:srgbClr val="FFFFFF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918" name="矩形 123917"/>
          <p:cNvSpPr/>
          <p:nvPr/>
        </p:nvSpPr>
        <p:spPr>
          <a:xfrm>
            <a:off x="1624013" y="2360613"/>
            <a:ext cx="2849563" cy="541338"/>
          </a:xfrm>
          <a:prstGeom prst="rect">
            <a:avLst/>
          </a:prstGeom>
          <a:solidFill>
            <a:schemeClr val="accent1"/>
          </a:solidFill>
          <a:ln w="12700">
            <a:noFill/>
            <a:miter/>
          </a:ln>
        </p:spPr>
        <p:txBody>
          <a:bodyPr wrap="none" anchor="ctr"/>
          <a:p>
            <a:pPr lvl="0" algn="ctr" fontAlgn="base"/>
            <a:r>
              <a:rPr lang="en-US" altLang="zh-CN" sz="3200" b="1" strike="noStrike" noProof="1">
                <a:solidFill>
                  <a:srgbClr val="FFFFFF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On Nov. 30</a:t>
            </a:r>
            <a:endParaRPr lang="en-US" altLang="zh-CN" sz="3200" b="1" strike="noStrike" noProof="1">
              <a:solidFill>
                <a:srgbClr val="FFFFFF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920" name="五角星 123919"/>
          <p:cNvSpPr/>
          <p:nvPr/>
        </p:nvSpPr>
        <p:spPr>
          <a:xfrm>
            <a:off x="5195888" y="3268663"/>
            <a:ext cx="481013" cy="481013"/>
          </a:xfrm>
          <a:custGeom>
            <a:avLst/>
            <a:gdLst/>
            <a:ahLst/>
            <a:cxnLst>
              <a:cxn ang="16200000">
                <a:pos x="180181" y="0"/>
              </a:cxn>
              <a:cxn ang="10800000">
                <a:pos x="0" y="137646"/>
              </a:cxn>
              <a:cxn ang="5400000">
                <a:pos x="68823" y="360362"/>
              </a:cxn>
              <a:cxn ang="5400000">
                <a:pos x="291538" y="360362"/>
              </a:cxn>
              <a:cxn ang="0">
                <a:pos x="360361" y="137646"/>
              </a:cxn>
            </a:cxnLst>
            <a:pathLst>
              <a:path w="360362" h="360363">
                <a:moveTo>
                  <a:pt x="0" y="137646"/>
                </a:moveTo>
                <a:lnTo>
                  <a:pt x="137646" y="137647"/>
                </a:lnTo>
                <a:lnTo>
                  <a:pt x="180181" y="0"/>
                </a:lnTo>
                <a:lnTo>
                  <a:pt x="222715" y="137647"/>
                </a:lnTo>
                <a:lnTo>
                  <a:pt x="360361" y="137646"/>
                </a:lnTo>
                <a:lnTo>
                  <a:pt x="249002" y="222715"/>
                </a:lnTo>
                <a:lnTo>
                  <a:pt x="291538" y="360362"/>
                </a:lnTo>
                <a:lnTo>
                  <a:pt x="180181" y="275290"/>
                </a:lnTo>
                <a:lnTo>
                  <a:pt x="68823" y="360362"/>
                </a:lnTo>
                <a:lnTo>
                  <a:pt x="111359" y="222715"/>
                </a:lnTo>
                <a:close/>
              </a:path>
            </a:pathLst>
          </a:custGeom>
          <a:solidFill>
            <a:schemeClr val="accent1"/>
          </a:solidFill>
          <a:ln w="12700" cap="sq" cmpd="sng">
            <a:noFill/>
            <a:prstDash val="solid"/>
            <a:miter/>
            <a:headEnd type="none" w="sm" len="sm"/>
            <a:tailEnd type="none" w="sm" len="sm"/>
          </a:ln>
        </p:spPr>
        <p:txBody>
          <a:bodyPr/>
          <a:p>
            <a:pPr fontAlgn="base"/>
            <a:endParaRPr lang="zh-CN" altLang="en-US" sz="3200" strike="noStrike" noProof="1">
              <a:solidFill>
                <a:srgbClr val="FFFFFF"/>
              </a:solidFill>
              <a:uFillTx/>
            </a:endParaRPr>
          </a:p>
        </p:txBody>
      </p:sp>
      <p:sp>
        <p:nvSpPr>
          <p:cNvPr id="2" name="文本框 218113"/>
          <p:cNvSpPr txBox="1"/>
          <p:nvPr/>
        </p:nvSpPr>
        <p:spPr>
          <a:xfrm>
            <a:off x="619125" y="765175"/>
            <a:ext cx="4078288" cy="681038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wrap="square" anchor="ctr" anchorCtr="1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at </a:t>
            </a:r>
            <a:r>
              <a:rPr lang="en-US" altLang="zh-CN" sz="3200" b="1" u="sng">
                <a:solidFill>
                  <a:schemeClr val="bg1"/>
                </a:solidFill>
                <a:latin typeface="Times New Roman" panose="02020603050405020304" pitchFamily="18" charset="0"/>
              </a:rPr>
              <a:t> *** 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 Sight of ......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" name=" 159"/>
          <p:cNvSpPr/>
          <p:nvPr/>
        </p:nvSpPr>
        <p:spPr>
          <a:xfrm>
            <a:off x="4957763" y="1082675"/>
            <a:ext cx="936625" cy="144463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4" name="左大括号 3"/>
          <p:cNvSpPr/>
          <p:nvPr/>
        </p:nvSpPr>
        <p:spPr>
          <a:xfrm flipH="1">
            <a:off x="6326188" y="2619375"/>
            <a:ext cx="107950" cy="2849563"/>
          </a:xfrm>
          <a:prstGeom prst="leftBrace">
            <a:avLst>
              <a:gd name="adj1" fmla="val 176102"/>
              <a:gd name="adj2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 sz="320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 159"/>
          <p:cNvSpPr/>
          <p:nvPr/>
        </p:nvSpPr>
        <p:spPr>
          <a:xfrm>
            <a:off x="6677025" y="3971925"/>
            <a:ext cx="936625" cy="144463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39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3" grpId="0"/>
      <p:bldP spid="123915" grpId="0" bldLvl="0" animBg="1"/>
      <p:bldP spid="123916" grpId="0" bldLvl="0" animBg="1"/>
      <p:bldP spid="123917" grpId="0" bldLvl="0" animBg="1"/>
      <p:bldP spid="123918" grpId="0" bldLvl="0" animBg="1"/>
      <p:bldP spid="2" grpId="0" bldLvl="0" animBg="1"/>
      <p:bldP spid="159" grpId="0" bldLvl="0" animBg="1"/>
      <p:bldP spid="5" grpId="0" bldLvl="0" animBg="1"/>
      <p:bldP spid="123920" grpId="1" animBg="1"/>
      <p:bldP spid="123920" grpId="2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724591" y="2136140"/>
            <a:ext cx="429831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54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13.1		Lead-in</a:t>
            </a:r>
            <a:endParaRPr lang="en-US" altLang="zh-CN" sz="54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218113"/>
          <p:cNvSpPr txBox="1"/>
          <p:nvPr/>
        </p:nvSpPr>
        <p:spPr>
          <a:xfrm>
            <a:off x="1900238" y="295275"/>
            <a:ext cx="3421063" cy="681038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wrap="square" anchor="ctr" anchorCtr="1">
            <a:spAutoFit/>
          </a:bodyPr>
          <a:p>
            <a:pPr algn="just">
              <a:lnSpc>
                <a:spcPct val="120000"/>
              </a:lnSpc>
              <a:spcAft>
                <a:spcPct val="50000"/>
              </a:spcAft>
            </a:pPr>
            <a:r>
              <a:rPr lang="en-US" altLang="zh-CN" sz="3200" b="1" noProof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Pay to  </a:t>
            </a:r>
            <a:r>
              <a:rPr lang="en-US" altLang="zh-CN" sz="3200" b="1" u="sng" noProof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*** </a:t>
            </a:r>
            <a:r>
              <a:rPr lang="en-US" altLang="zh-CN" sz="3200" b="1" noProof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only</a:t>
            </a: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lang="en-US" altLang="zh-CN" sz="2800" b="1" noProof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18113"/>
          <p:cNvSpPr txBox="1"/>
          <p:nvPr/>
        </p:nvSpPr>
        <p:spPr>
          <a:xfrm>
            <a:off x="1425575" y="2459038"/>
            <a:ext cx="4370388" cy="681037"/>
          </a:xfrm>
          <a:prstGeom prst="rect">
            <a:avLst/>
          </a:prstGeom>
          <a:solidFill>
            <a:srgbClr val="CC3399"/>
          </a:solidFill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  <a:spcAft>
                <a:spcPct val="50000"/>
              </a:spcAft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Pay to the order of  </a:t>
            </a:r>
            <a:r>
              <a:rPr lang="en-US" altLang="zh-CN" sz="3200" b="1" u="sng">
                <a:solidFill>
                  <a:schemeClr val="bg1"/>
                </a:solidFill>
                <a:latin typeface="Times New Roman" panose="02020603050405020304" pitchFamily="18" charset="0"/>
              </a:rPr>
              <a:t>***</a:t>
            </a:r>
            <a:r>
              <a:rPr lang="en-US" altLang="zh-CN" sz="2800" b="1" u="sng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218113"/>
          <p:cNvSpPr txBox="1"/>
          <p:nvPr/>
        </p:nvSpPr>
        <p:spPr>
          <a:xfrm>
            <a:off x="923925" y="1155700"/>
            <a:ext cx="5373688" cy="682625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wrap="square" anchor="ctr" anchorCtr="1">
            <a:spAutoFit/>
          </a:bodyPr>
          <a:p>
            <a:pPr algn="just">
              <a:lnSpc>
                <a:spcPct val="120000"/>
              </a:lnSpc>
              <a:spcAft>
                <a:spcPct val="50000"/>
              </a:spcAft>
            </a:pPr>
            <a:r>
              <a:rPr lang="en-US" altLang="zh-CN" sz="3200" b="1" noProof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Pay to  </a:t>
            </a:r>
            <a:r>
              <a:rPr lang="en-US" altLang="zh-CN" sz="3200" b="1" u="sng" noProof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*** </a:t>
            </a:r>
            <a:r>
              <a:rPr lang="en-US" altLang="zh-CN" sz="3200" b="1" noProof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not transferable</a:t>
            </a: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lang="en-US" altLang="zh-CN" sz="2800" b="1" noProof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左大括号 4"/>
          <p:cNvSpPr/>
          <p:nvPr/>
        </p:nvSpPr>
        <p:spPr>
          <a:xfrm flipH="1">
            <a:off x="6696075" y="469900"/>
            <a:ext cx="80963" cy="1152525"/>
          </a:xfrm>
          <a:prstGeom prst="leftBrace">
            <a:avLst>
              <a:gd name="adj1" fmla="val 175122"/>
              <a:gd name="adj2" fmla="val 5000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pPr fontAlgn="base"/>
            <a:endParaRPr lang="zh-CN" altLang="en-US" sz="3200" strike="noStrike" noProof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 159"/>
          <p:cNvSpPr/>
          <p:nvPr/>
        </p:nvSpPr>
        <p:spPr>
          <a:xfrm>
            <a:off x="7056438" y="1012825"/>
            <a:ext cx="936625" cy="14287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0875" y="719138"/>
            <a:ext cx="1560513" cy="730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noProof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Definte</a:t>
            </a:r>
            <a:endParaRPr lang="en-US" altLang="zh-CN" sz="3200" b="1" noProof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218113"/>
          <p:cNvSpPr txBox="1"/>
          <p:nvPr/>
        </p:nvSpPr>
        <p:spPr>
          <a:xfrm>
            <a:off x="1716088" y="3387725"/>
            <a:ext cx="3789362" cy="682625"/>
          </a:xfrm>
          <a:prstGeom prst="rect">
            <a:avLst/>
          </a:prstGeom>
          <a:solidFill>
            <a:srgbClr val="CC3399"/>
          </a:solidFill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  <a:spcAft>
                <a:spcPct val="50000"/>
              </a:spcAft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Pay to </a:t>
            </a:r>
            <a:r>
              <a:rPr lang="en-US" altLang="zh-CN" sz="3200" b="1" u="sng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u="sng">
                <a:solidFill>
                  <a:schemeClr val="bg1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*** 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 or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 order  </a:t>
            </a:r>
            <a:r>
              <a:rPr lang="en-US" altLang="zh-CN" sz="2800" b="1" u="sng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左大括号 8"/>
          <p:cNvSpPr/>
          <p:nvPr/>
        </p:nvSpPr>
        <p:spPr>
          <a:xfrm flipH="1">
            <a:off x="6696075" y="2647950"/>
            <a:ext cx="80963" cy="1152525"/>
          </a:xfrm>
          <a:prstGeom prst="leftBrace">
            <a:avLst>
              <a:gd name="adj1" fmla="val 172997"/>
              <a:gd name="adj2" fmla="val 50000"/>
            </a:avLst>
          </a:prstGeom>
          <a:noFill/>
          <a:ln w="38100" cap="flat" cmpd="sng">
            <a:solidFill>
              <a:srgbClr val="CC3399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 sz="320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 159"/>
          <p:cNvSpPr/>
          <p:nvPr/>
        </p:nvSpPr>
        <p:spPr>
          <a:xfrm>
            <a:off x="7056438" y="3190875"/>
            <a:ext cx="936625" cy="14287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70875" y="2859088"/>
            <a:ext cx="1801813" cy="730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CC3399"/>
                </a:solidFill>
                <a:latin typeface="Arial" panose="020B0604020202020204" pitchFamily="34" charset="0"/>
                <a:ea typeface="微软雅黑" panose="020B0503020204020204" charset="-122"/>
              </a:rPr>
              <a:t>To order</a:t>
            </a:r>
            <a:endParaRPr lang="en-US" altLang="zh-CN" sz="3200" b="1" dirty="0">
              <a:solidFill>
                <a:srgbClr val="CC339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7770" name="矩形 117769"/>
          <p:cNvSpPr/>
          <p:nvPr/>
        </p:nvSpPr>
        <p:spPr>
          <a:xfrm>
            <a:off x="1652588" y="4937125"/>
            <a:ext cx="3916362" cy="711200"/>
          </a:xfrm>
          <a:prstGeom prst="rect">
            <a:avLst/>
          </a:prstGeom>
          <a:solidFill>
            <a:srgbClr val="FF9933"/>
          </a:solidFill>
          <a:ln w="12700">
            <a:noFill/>
          </a:ln>
        </p:spPr>
        <p:txBody>
          <a:bodyPr wrap="none" anchor="ctr"/>
          <a:p>
            <a:pPr algn="ctr"/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Pay to bearer/holder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 159"/>
          <p:cNvSpPr/>
          <p:nvPr/>
        </p:nvSpPr>
        <p:spPr>
          <a:xfrm>
            <a:off x="7056438" y="5249863"/>
            <a:ext cx="936625" cy="144463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70875" y="4918075"/>
            <a:ext cx="2005013" cy="7302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>
              <a:lnSpc>
                <a:spcPct val="130000"/>
              </a:lnSpc>
            </a:pPr>
            <a:r>
              <a:rPr lang="en-US" altLang="zh-CN" sz="3200" b="1" strike="noStrike" noProof="1" dirty="0">
                <a:solidFill>
                  <a:srgbClr val="FF9933"/>
                </a:solidFill>
                <a:latin typeface="Arial" panose="020B0604020202020204" pitchFamily="34" charset="0"/>
                <a:ea typeface="微软雅黑" panose="020B0503020204020204" charset="-122"/>
              </a:rPr>
              <a:t>To bearer</a:t>
            </a:r>
            <a:endParaRPr lang="en-US" altLang="zh-CN" sz="3200" b="1" strike="noStrike" noProof="1" dirty="0">
              <a:solidFill>
                <a:srgbClr val="FF9933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10" grpId="0" bldLvl="0" animBg="1"/>
      <p:bldP spid="11" grpId="0"/>
      <p:bldP spid="117770" grpId="0" bldLvl="0" animBg="1"/>
      <p:bldP spid="12" grpId="0" bldLvl="0" animBg="1"/>
      <p:bldP spid="2" grpId="0" bldLvl="0" animBg="1"/>
      <p:bldP spid="4" grpId="0" bldLvl="0" animBg="1"/>
      <p:bldP spid="3" grpId="0" bldLvl="0" animBg="1"/>
      <p:bldP spid="8" grpId="0" bldLvl="0" animBg="1"/>
      <p:bldP spid="13" grpId="1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57225" y="1973263"/>
            <a:ext cx="1803400" cy="2220912"/>
            <a:chOff x="1410" y="3107"/>
            <a:chExt cx="2838" cy="3499"/>
          </a:xfrm>
        </p:grpSpPr>
        <p:sp>
          <p:nvSpPr>
            <p:cNvPr id="46082" name="文本框 128004"/>
            <p:cNvSpPr txBox="1"/>
            <p:nvPr/>
          </p:nvSpPr>
          <p:spPr>
            <a:xfrm>
              <a:off x="1410" y="5688"/>
              <a:ext cx="2838" cy="9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8A0554"/>
                  </a:solidFill>
                  <a:latin typeface="Times New Roman" panose="02020603050405020304" pitchFamily="18" charset="0"/>
                </a:rPr>
                <a:t>Acceptor</a:t>
              </a:r>
              <a:endParaRPr lang="en-US" altLang="zh-CN" sz="3200" b="1">
                <a:solidFill>
                  <a:srgbClr val="8A055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0" name="银行"/>
            <p:cNvSpPr/>
            <p:nvPr/>
          </p:nvSpPr>
          <p:spPr bwMode="auto">
            <a:xfrm>
              <a:off x="1696" y="3107"/>
              <a:ext cx="2267" cy="2268"/>
            </a:xfrm>
            <a:custGeom>
              <a:avLst/>
              <a:gdLst>
                <a:gd name="T0" fmla="*/ 1904755 w 1760538"/>
                <a:gd name="T1" fmla="*/ 1433569 h 1384301"/>
                <a:gd name="T2" fmla="*/ 1893230 w 1760538"/>
                <a:gd name="T3" fmla="*/ 1498354 h 1384301"/>
                <a:gd name="T4" fmla="*/ 246 w 1760538"/>
                <a:gd name="T5" fmla="*/ 1489486 h 1384301"/>
                <a:gd name="T6" fmla="*/ 11525 w 1760538"/>
                <a:gd name="T7" fmla="*/ 1424947 h 1384301"/>
                <a:gd name="T8" fmla="*/ 1831627 w 1760538"/>
                <a:gd name="T9" fmla="*/ 1314597 h 1384301"/>
                <a:gd name="T10" fmla="*/ 1824506 w 1760538"/>
                <a:gd name="T11" fmla="*/ 1379052 h 1384301"/>
                <a:gd name="T12" fmla="*/ 73129 w 1760538"/>
                <a:gd name="T13" fmla="*/ 1373258 h 1384301"/>
                <a:gd name="T14" fmla="*/ 80248 w 1760538"/>
                <a:gd name="T15" fmla="*/ 1308562 h 1384301"/>
                <a:gd name="T16" fmla="*/ 1757028 w 1760538"/>
                <a:gd name="T17" fmla="*/ 1194445 h 1384301"/>
                <a:gd name="T18" fmla="*/ 1753592 w 1760538"/>
                <a:gd name="T19" fmla="*/ 1261425 h 1384301"/>
                <a:gd name="T20" fmla="*/ 147974 w 1760538"/>
                <a:gd name="T21" fmla="*/ 1258458 h 1384301"/>
                <a:gd name="T22" fmla="*/ 151410 w 1760538"/>
                <a:gd name="T23" fmla="*/ 1191232 h 1384301"/>
                <a:gd name="T24" fmla="*/ 1689513 w 1760538"/>
                <a:gd name="T25" fmla="*/ 603462 h 1384301"/>
                <a:gd name="T26" fmla="*/ 1707700 w 1760538"/>
                <a:gd name="T27" fmla="*/ 618902 h 1384301"/>
                <a:gd name="T28" fmla="*/ 1703522 w 1760538"/>
                <a:gd name="T29" fmla="*/ 639733 h 1384301"/>
                <a:gd name="T30" fmla="*/ 1679927 w 1760538"/>
                <a:gd name="T31" fmla="*/ 650516 h 1384301"/>
                <a:gd name="T32" fmla="*/ 1653874 w 1760538"/>
                <a:gd name="T33" fmla="*/ 1148260 h 1384301"/>
                <a:gd name="T34" fmla="*/ 1453315 w 1760538"/>
                <a:gd name="T35" fmla="*/ 1148260 h 1384301"/>
                <a:gd name="T36" fmla="*/ 1427262 w 1760538"/>
                <a:gd name="T37" fmla="*/ 650516 h 1384301"/>
                <a:gd name="T38" fmla="*/ 1403913 w 1760538"/>
                <a:gd name="T39" fmla="*/ 639733 h 1384301"/>
                <a:gd name="T40" fmla="*/ 1399980 w 1760538"/>
                <a:gd name="T41" fmla="*/ 618902 h 1384301"/>
                <a:gd name="T42" fmla="*/ 1418168 w 1760538"/>
                <a:gd name="T43" fmla="*/ 603462 h 1384301"/>
                <a:gd name="T44" fmla="*/ 1085101 w 1760538"/>
                <a:gd name="T45" fmla="*/ 602727 h 1384301"/>
                <a:gd name="T46" fmla="*/ 1105500 w 1760538"/>
                <a:gd name="T47" fmla="*/ 616697 h 1384301"/>
                <a:gd name="T48" fmla="*/ 1104026 w 1760538"/>
                <a:gd name="T49" fmla="*/ 637772 h 1384301"/>
                <a:gd name="T50" fmla="*/ 1082151 w 1760538"/>
                <a:gd name="T51" fmla="*/ 650272 h 1384301"/>
                <a:gd name="T52" fmla="*/ 1054869 w 1760538"/>
                <a:gd name="T53" fmla="*/ 1146545 h 1384301"/>
                <a:gd name="T54" fmla="*/ 855047 w 1760538"/>
                <a:gd name="T55" fmla="*/ 1149486 h 1384301"/>
                <a:gd name="T56" fmla="*/ 829240 w 1760538"/>
                <a:gd name="T57" fmla="*/ 650762 h 1384301"/>
                <a:gd name="T58" fmla="*/ 804416 w 1760538"/>
                <a:gd name="T59" fmla="*/ 641694 h 1384301"/>
                <a:gd name="T60" fmla="*/ 797534 w 1760538"/>
                <a:gd name="T61" fmla="*/ 621107 h 1384301"/>
                <a:gd name="T62" fmla="*/ 813756 w 1760538"/>
                <a:gd name="T63" fmla="*/ 604443 h 1384301"/>
                <a:gd name="T64" fmla="*/ 480934 w 1760538"/>
                <a:gd name="T65" fmla="*/ 601992 h 1384301"/>
                <a:gd name="T66" fmla="*/ 502809 w 1760538"/>
                <a:gd name="T67" fmla="*/ 614246 h 1384301"/>
                <a:gd name="T68" fmla="*/ 504283 w 1760538"/>
                <a:gd name="T69" fmla="*/ 635567 h 1384301"/>
                <a:gd name="T70" fmla="*/ 483883 w 1760538"/>
                <a:gd name="T71" fmla="*/ 649536 h 1384301"/>
                <a:gd name="T72" fmla="*/ 455618 w 1760538"/>
                <a:gd name="T73" fmla="*/ 1144584 h 1384301"/>
                <a:gd name="T74" fmla="*/ 257025 w 1760538"/>
                <a:gd name="T75" fmla="*/ 1150711 h 1384301"/>
                <a:gd name="T76" fmla="*/ 245473 w 1760538"/>
                <a:gd name="T77" fmla="*/ 650762 h 1384301"/>
                <a:gd name="T78" fmla="*/ 205411 w 1760538"/>
                <a:gd name="T79" fmla="*/ 643409 h 1384301"/>
                <a:gd name="T80" fmla="*/ 195825 w 1760538"/>
                <a:gd name="T81" fmla="*/ 623558 h 1384301"/>
                <a:gd name="T82" fmla="*/ 210081 w 1760538"/>
                <a:gd name="T83" fmla="*/ 605668 h 1384301"/>
                <a:gd name="T84" fmla="*/ 936917 w 1760538"/>
                <a:gd name="T85" fmla="*/ 195250 h 1384301"/>
                <a:gd name="T86" fmla="*/ 897409 w 1760538"/>
                <a:gd name="T87" fmla="*/ 210703 h 1384301"/>
                <a:gd name="T88" fmla="*/ 868698 w 1760538"/>
                <a:gd name="T89" fmla="*/ 240874 h 1384301"/>
                <a:gd name="T90" fmla="*/ 855200 w 1760538"/>
                <a:gd name="T91" fmla="*/ 281346 h 1384301"/>
                <a:gd name="T92" fmla="*/ 860354 w 1760538"/>
                <a:gd name="T93" fmla="*/ 324517 h 1384301"/>
                <a:gd name="T94" fmla="*/ 882930 w 1760538"/>
                <a:gd name="T95" fmla="*/ 360084 h 1384301"/>
                <a:gd name="T96" fmla="*/ 918513 w 1760538"/>
                <a:gd name="T97" fmla="*/ 382405 h 1384301"/>
                <a:gd name="T98" fmla="*/ 961702 w 1760538"/>
                <a:gd name="T99" fmla="*/ 387802 h 1384301"/>
                <a:gd name="T100" fmla="*/ 1002192 w 1760538"/>
                <a:gd name="T101" fmla="*/ 374311 h 1384301"/>
                <a:gd name="T102" fmla="*/ 1032376 w 1760538"/>
                <a:gd name="T103" fmla="*/ 345612 h 1384301"/>
                <a:gd name="T104" fmla="*/ 1047836 w 1760538"/>
                <a:gd name="T105" fmla="*/ 306120 h 1384301"/>
                <a:gd name="T106" fmla="*/ 1044400 w 1760538"/>
                <a:gd name="T107" fmla="*/ 262213 h 1384301"/>
                <a:gd name="T108" fmla="*/ 1023787 w 1760538"/>
                <a:gd name="T109" fmla="*/ 225910 h 1384301"/>
                <a:gd name="T110" fmla="*/ 989432 w 1760538"/>
                <a:gd name="T111" fmla="*/ 201873 h 1384301"/>
                <a:gd name="T112" fmla="*/ 946734 w 1760538"/>
                <a:gd name="T113" fmla="*/ 194269 h 1384301"/>
                <a:gd name="T114" fmla="*/ 995567 w 1760538"/>
                <a:gd name="T115" fmla="*/ 9811 h 1384301"/>
                <a:gd name="T116" fmla="*/ 1796780 w 1760538"/>
                <a:gd name="T117" fmla="*/ 528842 h 1384301"/>
                <a:gd name="T118" fmla="*/ 1788438 w 1760538"/>
                <a:gd name="T119" fmla="*/ 538899 h 1384301"/>
                <a:gd name="T120" fmla="*/ 114845 w 1760538"/>
                <a:gd name="T121" fmla="*/ 538899 h 1384301"/>
                <a:gd name="T122" fmla="*/ 106747 w 1760538"/>
                <a:gd name="T123" fmla="*/ 528842 h 1384301"/>
                <a:gd name="T124" fmla="*/ 907716 w 1760538"/>
                <a:gd name="T125" fmla="*/ 9811 h 13843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60538" h="1384301">
                  <a:moveTo>
                    <a:pt x="13597" y="1316038"/>
                  </a:moveTo>
                  <a:lnTo>
                    <a:pt x="1747168" y="1316038"/>
                  </a:lnTo>
                  <a:lnTo>
                    <a:pt x="1749661" y="1316266"/>
                  </a:lnTo>
                  <a:lnTo>
                    <a:pt x="1752154" y="1317176"/>
                  </a:lnTo>
                  <a:lnTo>
                    <a:pt x="1754646" y="1318086"/>
                  </a:lnTo>
                  <a:lnTo>
                    <a:pt x="1756459" y="1319224"/>
                  </a:lnTo>
                  <a:lnTo>
                    <a:pt x="1758045" y="1320816"/>
                  </a:lnTo>
                  <a:lnTo>
                    <a:pt x="1759405" y="1322409"/>
                  </a:lnTo>
                  <a:lnTo>
                    <a:pt x="1760312" y="1324230"/>
                  </a:lnTo>
                  <a:lnTo>
                    <a:pt x="1760538" y="1326505"/>
                  </a:lnTo>
                  <a:lnTo>
                    <a:pt x="1760538" y="1373834"/>
                  </a:lnTo>
                  <a:lnTo>
                    <a:pt x="1760312" y="1375882"/>
                  </a:lnTo>
                  <a:lnTo>
                    <a:pt x="1759405" y="1377930"/>
                  </a:lnTo>
                  <a:lnTo>
                    <a:pt x="1758045" y="1379750"/>
                  </a:lnTo>
                  <a:lnTo>
                    <a:pt x="1756459" y="1381115"/>
                  </a:lnTo>
                  <a:lnTo>
                    <a:pt x="1754646" y="1382253"/>
                  </a:lnTo>
                  <a:lnTo>
                    <a:pt x="1752154" y="1383163"/>
                  </a:lnTo>
                  <a:lnTo>
                    <a:pt x="1749661" y="1384074"/>
                  </a:lnTo>
                  <a:lnTo>
                    <a:pt x="1747168" y="1384301"/>
                  </a:lnTo>
                  <a:lnTo>
                    <a:pt x="13597" y="1384301"/>
                  </a:lnTo>
                  <a:lnTo>
                    <a:pt x="10651" y="1384074"/>
                  </a:lnTo>
                  <a:lnTo>
                    <a:pt x="8158" y="1383163"/>
                  </a:lnTo>
                  <a:lnTo>
                    <a:pt x="6119" y="1382253"/>
                  </a:lnTo>
                  <a:lnTo>
                    <a:pt x="3853" y="1381115"/>
                  </a:lnTo>
                  <a:lnTo>
                    <a:pt x="2266" y="1379750"/>
                  </a:lnTo>
                  <a:lnTo>
                    <a:pt x="1133" y="1377930"/>
                  </a:lnTo>
                  <a:lnTo>
                    <a:pt x="227" y="1375882"/>
                  </a:lnTo>
                  <a:lnTo>
                    <a:pt x="0" y="1373834"/>
                  </a:lnTo>
                  <a:lnTo>
                    <a:pt x="0" y="1326505"/>
                  </a:lnTo>
                  <a:lnTo>
                    <a:pt x="227" y="1324230"/>
                  </a:lnTo>
                  <a:lnTo>
                    <a:pt x="1133" y="1322409"/>
                  </a:lnTo>
                  <a:lnTo>
                    <a:pt x="2266" y="1320816"/>
                  </a:lnTo>
                  <a:lnTo>
                    <a:pt x="3853" y="1319224"/>
                  </a:lnTo>
                  <a:lnTo>
                    <a:pt x="6119" y="1318086"/>
                  </a:lnTo>
                  <a:lnTo>
                    <a:pt x="8158" y="1317176"/>
                  </a:lnTo>
                  <a:lnTo>
                    <a:pt x="10651" y="1316266"/>
                  </a:lnTo>
                  <a:lnTo>
                    <a:pt x="13597" y="1316038"/>
                  </a:lnTo>
                  <a:close/>
                  <a:moveTo>
                    <a:pt x="79155" y="1208088"/>
                  </a:moveTo>
                  <a:lnTo>
                    <a:pt x="1681383" y="1208088"/>
                  </a:lnTo>
                  <a:lnTo>
                    <a:pt x="1683879" y="1208311"/>
                  </a:lnTo>
                  <a:lnTo>
                    <a:pt x="1686148" y="1208757"/>
                  </a:lnTo>
                  <a:lnTo>
                    <a:pt x="1688417" y="1209649"/>
                  </a:lnTo>
                  <a:lnTo>
                    <a:pt x="1690233" y="1210987"/>
                  </a:lnTo>
                  <a:lnTo>
                    <a:pt x="1691594" y="1212325"/>
                  </a:lnTo>
                  <a:lnTo>
                    <a:pt x="1692729" y="1214332"/>
                  </a:lnTo>
                  <a:lnTo>
                    <a:pt x="1693409" y="1216116"/>
                  </a:lnTo>
                  <a:lnTo>
                    <a:pt x="1693863" y="1218123"/>
                  </a:lnTo>
                  <a:lnTo>
                    <a:pt x="1693863" y="1264728"/>
                  </a:lnTo>
                  <a:lnTo>
                    <a:pt x="1693409" y="1266735"/>
                  </a:lnTo>
                  <a:lnTo>
                    <a:pt x="1692729" y="1268519"/>
                  </a:lnTo>
                  <a:lnTo>
                    <a:pt x="1691594" y="1270080"/>
                  </a:lnTo>
                  <a:lnTo>
                    <a:pt x="1690233" y="1271641"/>
                  </a:lnTo>
                  <a:lnTo>
                    <a:pt x="1688417" y="1272979"/>
                  </a:lnTo>
                  <a:lnTo>
                    <a:pt x="1686148" y="1273871"/>
                  </a:lnTo>
                  <a:lnTo>
                    <a:pt x="1683879" y="1274540"/>
                  </a:lnTo>
                  <a:lnTo>
                    <a:pt x="1681383" y="1274763"/>
                  </a:lnTo>
                  <a:lnTo>
                    <a:pt x="79155" y="1274763"/>
                  </a:lnTo>
                  <a:lnTo>
                    <a:pt x="76432" y="1274540"/>
                  </a:lnTo>
                  <a:lnTo>
                    <a:pt x="74163" y="1273871"/>
                  </a:lnTo>
                  <a:lnTo>
                    <a:pt x="72121" y="1272979"/>
                  </a:lnTo>
                  <a:lnTo>
                    <a:pt x="70533" y="1271641"/>
                  </a:lnTo>
                  <a:lnTo>
                    <a:pt x="68717" y="1270080"/>
                  </a:lnTo>
                  <a:lnTo>
                    <a:pt x="67583" y="1268519"/>
                  </a:lnTo>
                  <a:lnTo>
                    <a:pt x="66902" y="1266735"/>
                  </a:lnTo>
                  <a:lnTo>
                    <a:pt x="66675" y="1264728"/>
                  </a:lnTo>
                  <a:lnTo>
                    <a:pt x="66675" y="1218123"/>
                  </a:lnTo>
                  <a:lnTo>
                    <a:pt x="66902" y="1216116"/>
                  </a:lnTo>
                  <a:lnTo>
                    <a:pt x="67583" y="1214332"/>
                  </a:lnTo>
                  <a:lnTo>
                    <a:pt x="68717" y="1212325"/>
                  </a:lnTo>
                  <a:lnTo>
                    <a:pt x="70533" y="1210987"/>
                  </a:lnTo>
                  <a:lnTo>
                    <a:pt x="72121" y="1209649"/>
                  </a:lnTo>
                  <a:lnTo>
                    <a:pt x="74163" y="1208757"/>
                  </a:lnTo>
                  <a:lnTo>
                    <a:pt x="76432" y="1208311"/>
                  </a:lnTo>
                  <a:lnTo>
                    <a:pt x="79155" y="1208088"/>
                  </a:lnTo>
                  <a:close/>
                  <a:moveTo>
                    <a:pt x="146278" y="1098550"/>
                  </a:moveTo>
                  <a:lnTo>
                    <a:pt x="1614262" y="1098550"/>
                  </a:lnTo>
                  <a:lnTo>
                    <a:pt x="1616530" y="1098778"/>
                  </a:lnTo>
                  <a:lnTo>
                    <a:pt x="1618571" y="1099463"/>
                  </a:lnTo>
                  <a:lnTo>
                    <a:pt x="1620612" y="1100376"/>
                  </a:lnTo>
                  <a:lnTo>
                    <a:pt x="1622426" y="1101746"/>
                  </a:lnTo>
                  <a:lnTo>
                    <a:pt x="1623787" y="1103344"/>
                  </a:lnTo>
                  <a:lnTo>
                    <a:pt x="1624694" y="1104942"/>
                  </a:lnTo>
                  <a:lnTo>
                    <a:pt x="1625374" y="1106769"/>
                  </a:lnTo>
                  <a:lnTo>
                    <a:pt x="1625601" y="1108824"/>
                  </a:lnTo>
                  <a:lnTo>
                    <a:pt x="1625601" y="1156539"/>
                  </a:lnTo>
                  <a:lnTo>
                    <a:pt x="1625374" y="1158594"/>
                  </a:lnTo>
                  <a:lnTo>
                    <a:pt x="1624694" y="1160420"/>
                  </a:lnTo>
                  <a:lnTo>
                    <a:pt x="1623787" y="1162475"/>
                  </a:lnTo>
                  <a:lnTo>
                    <a:pt x="1622426" y="1163845"/>
                  </a:lnTo>
                  <a:lnTo>
                    <a:pt x="1620612" y="1165215"/>
                  </a:lnTo>
                  <a:lnTo>
                    <a:pt x="1618571" y="1166128"/>
                  </a:lnTo>
                  <a:lnTo>
                    <a:pt x="1616530" y="1166585"/>
                  </a:lnTo>
                  <a:lnTo>
                    <a:pt x="1614262" y="1166813"/>
                  </a:lnTo>
                  <a:lnTo>
                    <a:pt x="146278" y="1166813"/>
                  </a:lnTo>
                  <a:lnTo>
                    <a:pt x="143783" y="1166585"/>
                  </a:lnTo>
                  <a:lnTo>
                    <a:pt x="141742" y="1166128"/>
                  </a:lnTo>
                  <a:lnTo>
                    <a:pt x="139928" y="1165215"/>
                  </a:lnTo>
                  <a:lnTo>
                    <a:pt x="138340" y="1163845"/>
                  </a:lnTo>
                  <a:lnTo>
                    <a:pt x="136753" y="1162475"/>
                  </a:lnTo>
                  <a:lnTo>
                    <a:pt x="135619" y="1160420"/>
                  </a:lnTo>
                  <a:lnTo>
                    <a:pt x="135165" y="1158594"/>
                  </a:lnTo>
                  <a:lnTo>
                    <a:pt x="134938" y="1156539"/>
                  </a:lnTo>
                  <a:lnTo>
                    <a:pt x="134938" y="1108824"/>
                  </a:lnTo>
                  <a:lnTo>
                    <a:pt x="135165" y="1106769"/>
                  </a:lnTo>
                  <a:lnTo>
                    <a:pt x="135619" y="1104942"/>
                  </a:lnTo>
                  <a:lnTo>
                    <a:pt x="136753" y="1103344"/>
                  </a:lnTo>
                  <a:lnTo>
                    <a:pt x="138340" y="1101746"/>
                  </a:lnTo>
                  <a:lnTo>
                    <a:pt x="139928" y="1100376"/>
                  </a:lnTo>
                  <a:lnTo>
                    <a:pt x="141742" y="1099463"/>
                  </a:lnTo>
                  <a:lnTo>
                    <a:pt x="143783" y="1098778"/>
                  </a:lnTo>
                  <a:lnTo>
                    <a:pt x="146278" y="1098550"/>
                  </a:lnTo>
                  <a:close/>
                  <a:moveTo>
                    <a:pt x="1321981" y="555625"/>
                  </a:moveTo>
                  <a:lnTo>
                    <a:pt x="1549580" y="555625"/>
                  </a:lnTo>
                  <a:lnTo>
                    <a:pt x="1552533" y="555851"/>
                  </a:lnTo>
                  <a:lnTo>
                    <a:pt x="1555713" y="556078"/>
                  </a:lnTo>
                  <a:lnTo>
                    <a:pt x="1558439" y="556757"/>
                  </a:lnTo>
                  <a:lnTo>
                    <a:pt x="1561392" y="557436"/>
                  </a:lnTo>
                  <a:lnTo>
                    <a:pt x="1563890" y="558342"/>
                  </a:lnTo>
                  <a:lnTo>
                    <a:pt x="1566389" y="559473"/>
                  </a:lnTo>
                  <a:lnTo>
                    <a:pt x="1568887" y="560605"/>
                  </a:lnTo>
                  <a:lnTo>
                    <a:pt x="1570932" y="562416"/>
                  </a:lnTo>
                  <a:lnTo>
                    <a:pt x="1572749" y="564001"/>
                  </a:lnTo>
                  <a:lnTo>
                    <a:pt x="1574339" y="565586"/>
                  </a:lnTo>
                  <a:lnTo>
                    <a:pt x="1576156" y="567397"/>
                  </a:lnTo>
                  <a:lnTo>
                    <a:pt x="1577292" y="569661"/>
                  </a:lnTo>
                  <a:lnTo>
                    <a:pt x="1578200" y="571698"/>
                  </a:lnTo>
                  <a:lnTo>
                    <a:pt x="1578882" y="573735"/>
                  </a:lnTo>
                  <a:lnTo>
                    <a:pt x="1579336" y="575999"/>
                  </a:lnTo>
                  <a:lnTo>
                    <a:pt x="1579563" y="578489"/>
                  </a:lnTo>
                  <a:lnTo>
                    <a:pt x="1579336" y="580527"/>
                  </a:lnTo>
                  <a:lnTo>
                    <a:pt x="1578882" y="582791"/>
                  </a:lnTo>
                  <a:lnTo>
                    <a:pt x="1578200" y="585055"/>
                  </a:lnTo>
                  <a:lnTo>
                    <a:pt x="1577292" y="587092"/>
                  </a:lnTo>
                  <a:lnTo>
                    <a:pt x="1576156" y="589129"/>
                  </a:lnTo>
                  <a:lnTo>
                    <a:pt x="1574339" y="590940"/>
                  </a:lnTo>
                  <a:lnTo>
                    <a:pt x="1572749" y="592752"/>
                  </a:lnTo>
                  <a:lnTo>
                    <a:pt x="1570932" y="594336"/>
                  </a:lnTo>
                  <a:lnTo>
                    <a:pt x="1568887" y="595921"/>
                  </a:lnTo>
                  <a:lnTo>
                    <a:pt x="1566389" y="597053"/>
                  </a:lnTo>
                  <a:lnTo>
                    <a:pt x="1563890" y="598185"/>
                  </a:lnTo>
                  <a:lnTo>
                    <a:pt x="1561392" y="599317"/>
                  </a:lnTo>
                  <a:lnTo>
                    <a:pt x="1558439" y="599996"/>
                  </a:lnTo>
                  <a:lnTo>
                    <a:pt x="1555713" y="600675"/>
                  </a:lnTo>
                  <a:lnTo>
                    <a:pt x="1552533" y="600901"/>
                  </a:lnTo>
                  <a:lnTo>
                    <a:pt x="1549580" y="601128"/>
                  </a:lnTo>
                  <a:lnTo>
                    <a:pt x="1533680" y="601128"/>
                  </a:lnTo>
                  <a:lnTo>
                    <a:pt x="1533680" y="1053211"/>
                  </a:lnTo>
                  <a:lnTo>
                    <a:pt x="1533680" y="1054117"/>
                  </a:lnTo>
                  <a:lnTo>
                    <a:pt x="1533453" y="1055249"/>
                  </a:lnTo>
                  <a:lnTo>
                    <a:pt x="1532999" y="1056154"/>
                  </a:lnTo>
                  <a:lnTo>
                    <a:pt x="1532317" y="1057286"/>
                  </a:lnTo>
                  <a:lnTo>
                    <a:pt x="1530500" y="1059097"/>
                  </a:lnTo>
                  <a:lnTo>
                    <a:pt x="1528456" y="1060682"/>
                  </a:lnTo>
                  <a:lnTo>
                    <a:pt x="1525957" y="1061814"/>
                  </a:lnTo>
                  <a:lnTo>
                    <a:pt x="1523004" y="1062946"/>
                  </a:lnTo>
                  <a:lnTo>
                    <a:pt x="1519824" y="1063399"/>
                  </a:lnTo>
                  <a:lnTo>
                    <a:pt x="1516417" y="1063625"/>
                  </a:lnTo>
                  <a:lnTo>
                    <a:pt x="1355599" y="1063625"/>
                  </a:lnTo>
                  <a:lnTo>
                    <a:pt x="1351964" y="1063399"/>
                  </a:lnTo>
                  <a:lnTo>
                    <a:pt x="1348784" y="1062946"/>
                  </a:lnTo>
                  <a:lnTo>
                    <a:pt x="1345831" y="1061814"/>
                  </a:lnTo>
                  <a:lnTo>
                    <a:pt x="1343106" y="1060682"/>
                  </a:lnTo>
                  <a:lnTo>
                    <a:pt x="1341061" y="1059097"/>
                  </a:lnTo>
                  <a:lnTo>
                    <a:pt x="1339471" y="1057286"/>
                  </a:lnTo>
                  <a:lnTo>
                    <a:pt x="1339017" y="1056154"/>
                  </a:lnTo>
                  <a:lnTo>
                    <a:pt x="1338563" y="1055249"/>
                  </a:lnTo>
                  <a:lnTo>
                    <a:pt x="1338336" y="1054117"/>
                  </a:lnTo>
                  <a:lnTo>
                    <a:pt x="1338336" y="1053211"/>
                  </a:lnTo>
                  <a:lnTo>
                    <a:pt x="1338336" y="601128"/>
                  </a:lnTo>
                  <a:lnTo>
                    <a:pt x="1321981" y="601128"/>
                  </a:lnTo>
                  <a:lnTo>
                    <a:pt x="1319028" y="600901"/>
                  </a:lnTo>
                  <a:lnTo>
                    <a:pt x="1316075" y="600675"/>
                  </a:lnTo>
                  <a:lnTo>
                    <a:pt x="1313123" y="599996"/>
                  </a:lnTo>
                  <a:lnTo>
                    <a:pt x="1310624" y="599317"/>
                  </a:lnTo>
                  <a:lnTo>
                    <a:pt x="1307671" y="598185"/>
                  </a:lnTo>
                  <a:lnTo>
                    <a:pt x="1305400" y="597053"/>
                  </a:lnTo>
                  <a:lnTo>
                    <a:pt x="1303128" y="595921"/>
                  </a:lnTo>
                  <a:lnTo>
                    <a:pt x="1301084" y="594336"/>
                  </a:lnTo>
                  <a:lnTo>
                    <a:pt x="1299040" y="592752"/>
                  </a:lnTo>
                  <a:lnTo>
                    <a:pt x="1297450" y="590940"/>
                  </a:lnTo>
                  <a:lnTo>
                    <a:pt x="1295860" y="589129"/>
                  </a:lnTo>
                  <a:lnTo>
                    <a:pt x="1294724" y="587092"/>
                  </a:lnTo>
                  <a:lnTo>
                    <a:pt x="1293815" y="585055"/>
                  </a:lnTo>
                  <a:lnTo>
                    <a:pt x="1292680" y="582791"/>
                  </a:lnTo>
                  <a:lnTo>
                    <a:pt x="1292225" y="580527"/>
                  </a:lnTo>
                  <a:lnTo>
                    <a:pt x="1292225" y="578489"/>
                  </a:lnTo>
                  <a:lnTo>
                    <a:pt x="1292225" y="575999"/>
                  </a:lnTo>
                  <a:lnTo>
                    <a:pt x="1292680" y="573735"/>
                  </a:lnTo>
                  <a:lnTo>
                    <a:pt x="1293815" y="571698"/>
                  </a:lnTo>
                  <a:lnTo>
                    <a:pt x="1294724" y="569661"/>
                  </a:lnTo>
                  <a:lnTo>
                    <a:pt x="1295860" y="567397"/>
                  </a:lnTo>
                  <a:lnTo>
                    <a:pt x="1297450" y="565586"/>
                  </a:lnTo>
                  <a:lnTo>
                    <a:pt x="1299040" y="564001"/>
                  </a:lnTo>
                  <a:lnTo>
                    <a:pt x="1301084" y="562416"/>
                  </a:lnTo>
                  <a:lnTo>
                    <a:pt x="1303128" y="560605"/>
                  </a:lnTo>
                  <a:lnTo>
                    <a:pt x="1305400" y="559473"/>
                  </a:lnTo>
                  <a:lnTo>
                    <a:pt x="1307671" y="558342"/>
                  </a:lnTo>
                  <a:lnTo>
                    <a:pt x="1310624" y="557436"/>
                  </a:lnTo>
                  <a:lnTo>
                    <a:pt x="1313123" y="556757"/>
                  </a:lnTo>
                  <a:lnTo>
                    <a:pt x="1316075" y="556078"/>
                  </a:lnTo>
                  <a:lnTo>
                    <a:pt x="1319028" y="555851"/>
                  </a:lnTo>
                  <a:lnTo>
                    <a:pt x="1321981" y="555625"/>
                  </a:lnTo>
                  <a:close/>
                  <a:moveTo>
                    <a:pt x="766356" y="555625"/>
                  </a:moveTo>
                  <a:lnTo>
                    <a:pt x="993955" y="555625"/>
                  </a:lnTo>
                  <a:lnTo>
                    <a:pt x="996908" y="555851"/>
                  </a:lnTo>
                  <a:lnTo>
                    <a:pt x="1000088" y="556078"/>
                  </a:lnTo>
                  <a:lnTo>
                    <a:pt x="1002814" y="556757"/>
                  </a:lnTo>
                  <a:lnTo>
                    <a:pt x="1005767" y="557436"/>
                  </a:lnTo>
                  <a:lnTo>
                    <a:pt x="1008265" y="558342"/>
                  </a:lnTo>
                  <a:lnTo>
                    <a:pt x="1010764" y="559473"/>
                  </a:lnTo>
                  <a:lnTo>
                    <a:pt x="1013035" y="560605"/>
                  </a:lnTo>
                  <a:lnTo>
                    <a:pt x="1015080" y="562416"/>
                  </a:lnTo>
                  <a:lnTo>
                    <a:pt x="1017124" y="564001"/>
                  </a:lnTo>
                  <a:lnTo>
                    <a:pt x="1018714" y="565586"/>
                  </a:lnTo>
                  <a:lnTo>
                    <a:pt x="1020304" y="567397"/>
                  </a:lnTo>
                  <a:lnTo>
                    <a:pt x="1021667" y="569661"/>
                  </a:lnTo>
                  <a:lnTo>
                    <a:pt x="1022575" y="571698"/>
                  </a:lnTo>
                  <a:lnTo>
                    <a:pt x="1023257" y="573735"/>
                  </a:lnTo>
                  <a:lnTo>
                    <a:pt x="1023711" y="575999"/>
                  </a:lnTo>
                  <a:lnTo>
                    <a:pt x="1023938" y="578489"/>
                  </a:lnTo>
                  <a:lnTo>
                    <a:pt x="1023711" y="580527"/>
                  </a:lnTo>
                  <a:lnTo>
                    <a:pt x="1023257" y="582791"/>
                  </a:lnTo>
                  <a:lnTo>
                    <a:pt x="1022575" y="585055"/>
                  </a:lnTo>
                  <a:lnTo>
                    <a:pt x="1021667" y="587092"/>
                  </a:lnTo>
                  <a:lnTo>
                    <a:pt x="1020304" y="589129"/>
                  </a:lnTo>
                  <a:lnTo>
                    <a:pt x="1018714" y="590940"/>
                  </a:lnTo>
                  <a:lnTo>
                    <a:pt x="1017124" y="592752"/>
                  </a:lnTo>
                  <a:lnTo>
                    <a:pt x="1015080" y="594336"/>
                  </a:lnTo>
                  <a:lnTo>
                    <a:pt x="1013035" y="595921"/>
                  </a:lnTo>
                  <a:lnTo>
                    <a:pt x="1010764" y="597053"/>
                  </a:lnTo>
                  <a:lnTo>
                    <a:pt x="1008265" y="598185"/>
                  </a:lnTo>
                  <a:lnTo>
                    <a:pt x="1005767" y="599317"/>
                  </a:lnTo>
                  <a:lnTo>
                    <a:pt x="1002814" y="599996"/>
                  </a:lnTo>
                  <a:lnTo>
                    <a:pt x="1000088" y="600675"/>
                  </a:lnTo>
                  <a:lnTo>
                    <a:pt x="996908" y="600901"/>
                  </a:lnTo>
                  <a:lnTo>
                    <a:pt x="993955" y="601128"/>
                  </a:lnTo>
                  <a:lnTo>
                    <a:pt x="978055" y="601128"/>
                  </a:lnTo>
                  <a:lnTo>
                    <a:pt x="978055" y="1053211"/>
                  </a:lnTo>
                  <a:lnTo>
                    <a:pt x="978055" y="1054117"/>
                  </a:lnTo>
                  <a:lnTo>
                    <a:pt x="977601" y="1055249"/>
                  </a:lnTo>
                  <a:lnTo>
                    <a:pt x="977374" y="1056154"/>
                  </a:lnTo>
                  <a:lnTo>
                    <a:pt x="976692" y="1057286"/>
                  </a:lnTo>
                  <a:lnTo>
                    <a:pt x="974875" y="1059097"/>
                  </a:lnTo>
                  <a:lnTo>
                    <a:pt x="972831" y="1060682"/>
                  </a:lnTo>
                  <a:lnTo>
                    <a:pt x="970332" y="1061814"/>
                  </a:lnTo>
                  <a:lnTo>
                    <a:pt x="967379" y="1062946"/>
                  </a:lnTo>
                  <a:lnTo>
                    <a:pt x="964199" y="1063399"/>
                  </a:lnTo>
                  <a:lnTo>
                    <a:pt x="960792" y="1063625"/>
                  </a:lnTo>
                  <a:lnTo>
                    <a:pt x="799974" y="1063625"/>
                  </a:lnTo>
                  <a:lnTo>
                    <a:pt x="796339" y="1063399"/>
                  </a:lnTo>
                  <a:lnTo>
                    <a:pt x="793159" y="1062946"/>
                  </a:lnTo>
                  <a:lnTo>
                    <a:pt x="790206" y="1061814"/>
                  </a:lnTo>
                  <a:lnTo>
                    <a:pt x="787481" y="1060682"/>
                  </a:lnTo>
                  <a:lnTo>
                    <a:pt x="785436" y="1059097"/>
                  </a:lnTo>
                  <a:lnTo>
                    <a:pt x="783846" y="1057286"/>
                  </a:lnTo>
                  <a:lnTo>
                    <a:pt x="783392" y="1056154"/>
                  </a:lnTo>
                  <a:lnTo>
                    <a:pt x="782938" y="1055249"/>
                  </a:lnTo>
                  <a:lnTo>
                    <a:pt x="782711" y="1054117"/>
                  </a:lnTo>
                  <a:lnTo>
                    <a:pt x="782711" y="1053211"/>
                  </a:lnTo>
                  <a:lnTo>
                    <a:pt x="782711" y="601128"/>
                  </a:lnTo>
                  <a:lnTo>
                    <a:pt x="766356" y="601128"/>
                  </a:lnTo>
                  <a:lnTo>
                    <a:pt x="763403" y="600901"/>
                  </a:lnTo>
                  <a:lnTo>
                    <a:pt x="760450" y="600675"/>
                  </a:lnTo>
                  <a:lnTo>
                    <a:pt x="757498" y="599996"/>
                  </a:lnTo>
                  <a:lnTo>
                    <a:pt x="754772" y="599317"/>
                  </a:lnTo>
                  <a:lnTo>
                    <a:pt x="752046" y="598185"/>
                  </a:lnTo>
                  <a:lnTo>
                    <a:pt x="749775" y="597053"/>
                  </a:lnTo>
                  <a:lnTo>
                    <a:pt x="747503" y="595921"/>
                  </a:lnTo>
                  <a:lnTo>
                    <a:pt x="745459" y="594336"/>
                  </a:lnTo>
                  <a:lnTo>
                    <a:pt x="743415" y="592752"/>
                  </a:lnTo>
                  <a:lnTo>
                    <a:pt x="741597" y="590940"/>
                  </a:lnTo>
                  <a:lnTo>
                    <a:pt x="740235" y="589129"/>
                  </a:lnTo>
                  <a:lnTo>
                    <a:pt x="739099" y="587092"/>
                  </a:lnTo>
                  <a:lnTo>
                    <a:pt x="737963" y="585055"/>
                  </a:lnTo>
                  <a:lnTo>
                    <a:pt x="737055" y="582791"/>
                  </a:lnTo>
                  <a:lnTo>
                    <a:pt x="736600" y="580527"/>
                  </a:lnTo>
                  <a:lnTo>
                    <a:pt x="736600" y="578489"/>
                  </a:lnTo>
                  <a:lnTo>
                    <a:pt x="736600" y="575999"/>
                  </a:lnTo>
                  <a:lnTo>
                    <a:pt x="737055" y="573735"/>
                  </a:lnTo>
                  <a:lnTo>
                    <a:pt x="737963" y="571698"/>
                  </a:lnTo>
                  <a:lnTo>
                    <a:pt x="739099" y="569661"/>
                  </a:lnTo>
                  <a:lnTo>
                    <a:pt x="740235" y="567397"/>
                  </a:lnTo>
                  <a:lnTo>
                    <a:pt x="741597" y="565586"/>
                  </a:lnTo>
                  <a:lnTo>
                    <a:pt x="743415" y="564001"/>
                  </a:lnTo>
                  <a:lnTo>
                    <a:pt x="745459" y="562416"/>
                  </a:lnTo>
                  <a:lnTo>
                    <a:pt x="747503" y="560605"/>
                  </a:lnTo>
                  <a:lnTo>
                    <a:pt x="749775" y="559473"/>
                  </a:lnTo>
                  <a:lnTo>
                    <a:pt x="752046" y="558342"/>
                  </a:lnTo>
                  <a:lnTo>
                    <a:pt x="754772" y="557436"/>
                  </a:lnTo>
                  <a:lnTo>
                    <a:pt x="757498" y="556757"/>
                  </a:lnTo>
                  <a:lnTo>
                    <a:pt x="760450" y="556078"/>
                  </a:lnTo>
                  <a:lnTo>
                    <a:pt x="763403" y="555851"/>
                  </a:lnTo>
                  <a:lnTo>
                    <a:pt x="766356" y="555625"/>
                  </a:lnTo>
                  <a:close/>
                  <a:moveTo>
                    <a:pt x="210731" y="555625"/>
                  </a:moveTo>
                  <a:lnTo>
                    <a:pt x="438330" y="555625"/>
                  </a:lnTo>
                  <a:lnTo>
                    <a:pt x="441510" y="555851"/>
                  </a:lnTo>
                  <a:lnTo>
                    <a:pt x="444463" y="556078"/>
                  </a:lnTo>
                  <a:lnTo>
                    <a:pt x="447189" y="556757"/>
                  </a:lnTo>
                  <a:lnTo>
                    <a:pt x="450142" y="557436"/>
                  </a:lnTo>
                  <a:lnTo>
                    <a:pt x="452640" y="558342"/>
                  </a:lnTo>
                  <a:lnTo>
                    <a:pt x="455139" y="559473"/>
                  </a:lnTo>
                  <a:lnTo>
                    <a:pt x="457410" y="560605"/>
                  </a:lnTo>
                  <a:lnTo>
                    <a:pt x="459455" y="562416"/>
                  </a:lnTo>
                  <a:lnTo>
                    <a:pt x="461499" y="564001"/>
                  </a:lnTo>
                  <a:lnTo>
                    <a:pt x="463089" y="565586"/>
                  </a:lnTo>
                  <a:lnTo>
                    <a:pt x="464679" y="567397"/>
                  </a:lnTo>
                  <a:lnTo>
                    <a:pt x="466042" y="569661"/>
                  </a:lnTo>
                  <a:lnTo>
                    <a:pt x="466950" y="571698"/>
                  </a:lnTo>
                  <a:lnTo>
                    <a:pt x="467632" y="573735"/>
                  </a:lnTo>
                  <a:lnTo>
                    <a:pt x="468086" y="575999"/>
                  </a:lnTo>
                  <a:lnTo>
                    <a:pt x="468313" y="578489"/>
                  </a:lnTo>
                  <a:lnTo>
                    <a:pt x="468086" y="580527"/>
                  </a:lnTo>
                  <a:lnTo>
                    <a:pt x="467632" y="582791"/>
                  </a:lnTo>
                  <a:lnTo>
                    <a:pt x="466950" y="585055"/>
                  </a:lnTo>
                  <a:lnTo>
                    <a:pt x="466042" y="587092"/>
                  </a:lnTo>
                  <a:lnTo>
                    <a:pt x="464679" y="589129"/>
                  </a:lnTo>
                  <a:lnTo>
                    <a:pt x="463089" y="590940"/>
                  </a:lnTo>
                  <a:lnTo>
                    <a:pt x="461499" y="592752"/>
                  </a:lnTo>
                  <a:lnTo>
                    <a:pt x="459455" y="594336"/>
                  </a:lnTo>
                  <a:lnTo>
                    <a:pt x="457410" y="595921"/>
                  </a:lnTo>
                  <a:lnTo>
                    <a:pt x="455139" y="597053"/>
                  </a:lnTo>
                  <a:lnTo>
                    <a:pt x="452640" y="598185"/>
                  </a:lnTo>
                  <a:lnTo>
                    <a:pt x="450142" y="599317"/>
                  </a:lnTo>
                  <a:lnTo>
                    <a:pt x="447189" y="599996"/>
                  </a:lnTo>
                  <a:lnTo>
                    <a:pt x="444463" y="600675"/>
                  </a:lnTo>
                  <a:lnTo>
                    <a:pt x="441510" y="600901"/>
                  </a:lnTo>
                  <a:lnTo>
                    <a:pt x="438330" y="601128"/>
                  </a:lnTo>
                  <a:lnTo>
                    <a:pt x="422430" y="601128"/>
                  </a:lnTo>
                  <a:lnTo>
                    <a:pt x="422430" y="1053211"/>
                  </a:lnTo>
                  <a:lnTo>
                    <a:pt x="422203" y="1054117"/>
                  </a:lnTo>
                  <a:lnTo>
                    <a:pt x="421976" y="1055249"/>
                  </a:lnTo>
                  <a:lnTo>
                    <a:pt x="421749" y="1056154"/>
                  </a:lnTo>
                  <a:lnTo>
                    <a:pt x="421067" y="1057286"/>
                  </a:lnTo>
                  <a:lnTo>
                    <a:pt x="419477" y="1059097"/>
                  </a:lnTo>
                  <a:lnTo>
                    <a:pt x="417206" y="1060682"/>
                  </a:lnTo>
                  <a:lnTo>
                    <a:pt x="414707" y="1061814"/>
                  </a:lnTo>
                  <a:lnTo>
                    <a:pt x="411981" y="1062946"/>
                  </a:lnTo>
                  <a:lnTo>
                    <a:pt x="408574" y="1063399"/>
                  </a:lnTo>
                  <a:lnTo>
                    <a:pt x="405167" y="1063625"/>
                  </a:lnTo>
                  <a:lnTo>
                    <a:pt x="244349" y="1063625"/>
                  </a:lnTo>
                  <a:lnTo>
                    <a:pt x="240941" y="1063399"/>
                  </a:lnTo>
                  <a:lnTo>
                    <a:pt x="237534" y="1062946"/>
                  </a:lnTo>
                  <a:lnTo>
                    <a:pt x="234581" y="1061814"/>
                  </a:lnTo>
                  <a:lnTo>
                    <a:pt x="231856" y="1060682"/>
                  </a:lnTo>
                  <a:lnTo>
                    <a:pt x="229811" y="1059097"/>
                  </a:lnTo>
                  <a:lnTo>
                    <a:pt x="228221" y="1057286"/>
                  </a:lnTo>
                  <a:lnTo>
                    <a:pt x="227767" y="1056154"/>
                  </a:lnTo>
                  <a:lnTo>
                    <a:pt x="227313" y="1055249"/>
                  </a:lnTo>
                  <a:lnTo>
                    <a:pt x="227086" y="1054117"/>
                  </a:lnTo>
                  <a:lnTo>
                    <a:pt x="226858" y="1053211"/>
                  </a:lnTo>
                  <a:lnTo>
                    <a:pt x="226858" y="601128"/>
                  </a:lnTo>
                  <a:lnTo>
                    <a:pt x="210731" y="601128"/>
                  </a:lnTo>
                  <a:lnTo>
                    <a:pt x="207778" y="600901"/>
                  </a:lnTo>
                  <a:lnTo>
                    <a:pt x="204825" y="600675"/>
                  </a:lnTo>
                  <a:lnTo>
                    <a:pt x="201873" y="599996"/>
                  </a:lnTo>
                  <a:lnTo>
                    <a:pt x="199147" y="599317"/>
                  </a:lnTo>
                  <a:lnTo>
                    <a:pt x="196648" y="598185"/>
                  </a:lnTo>
                  <a:lnTo>
                    <a:pt x="194150" y="597053"/>
                  </a:lnTo>
                  <a:lnTo>
                    <a:pt x="191878" y="595921"/>
                  </a:lnTo>
                  <a:lnTo>
                    <a:pt x="189834" y="594336"/>
                  </a:lnTo>
                  <a:lnTo>
                    <a:pt x="187790" y="592752"/>
                  </a:lnTo>
                  <a:lnTo>
                    <a:pt x="185972" y="590940"/>
                  </a:lnTo>
                  <a:lnTo>
                    <a:pt x="184610" y="589129"/>
                  </a:lnTo>
                  <a:lnTo>
                    <a:pt x="183474" y="587092"/>
                  </a:lnTo>
                  <a:lnTo>
                    <a:pt x="182338" y="585055"/>
                  </a:lnTo>
                  <a:lnTo>
                    <a:pt x="181657" y="582791"/>
                  </a:lnTo>
                  <a:lnTo>
                    <a:pt x="180975" y="580527"/>
                  </a:lnTo>
                  <a:lnTo>
                    <a:pt x="180975" y="578489"/>
                  </a:lnTo>
                  <a:lnTo>
                    <a:pt x="180975" y="575999"/>
                  </a:lnTo>
                  <a:lnTo>
                    <a:pt x="181657" y="573735"/>
                  </a:lnTo>
                  <a:lnTo>
                    <a:pt x="182338" y="571698"/>
                  </a:lnTo>
                  <a:lnTo>
                    <a:pt x="183474" y="569661"/>
                  </a:lnTo>
                  <a:lnTo>
                    <a:pt x="184610" y="567397"/>
                  </a:lnTo>
                  <a:lnTo>
                    <a:pt x="185972" y="565586"/>
                  </a:lnTo>
                  <a:lnTo>
                    <a:pt x="187790" y="564001"/>
                  </a:lnTo>
                  <a:lnTo>
                    <a:pt x="189834" y="562416"/>
                  </a:lnTo>
                  <a:lnTo>
                    <a:pt x="191878" y="560605"/>
                  </a:lnTo>
                  <a:lnTo>
                    <a:pt x="194150" y="559473"/>
                  </a:lnTo>
                  <a:lnTo>
                    <a:pt x="196648" y="558342"/>
                  </a:lnTo>
                  <a:lnTo>
                    <a:pt x="199147" y="557436"/>
                  </a:lnTo>
                  <a:lnTo>
                    <a:pt x="201873" y="556757"/>
                  </a:lnTo>
                  <a:lnTo>
                    <a:pt x="204825" y="556078"/>
                  </a:lnTo>
                  <a:lnTo>
                    <a:pt x="207778" y="555851"/>
                  </a:lnTo>
                  <a:lnTo>
                    <a:pt x="210731" y="555625"/>
                  </a:lnTo>
                  <a:close/>
                  <a:moveTo>
                    <a:pt x="874940" y="179452"/>
                  </a:moveTo>
                  <a:lnTo>
                    <a:pt x="870631" y="179905"/>
                  </a:lnTo>
                  <a:lnTo>
                    <a:pt x="865868" y="180358"/>
                  </a:lnTo>
                  <a:lnTo>
                    <a:pt x="861332" y="181038"/>
                  </a:lnTo>
                  <a:lnTo>
                    <a:pt x="857250" y="182171"/>
                  </a:lnTo>
                  <a:lnTo>
                    <a:pt x="852941" y="183303"/>
                  </a:lnTo>
                  <a:lnTo>
                    <a:pt x="848859" y="184890"/>
                  </a:lnTo>
                  <a:lnTo>
                    <a:pt x="844550" y="186476"/>
                  </a:lnTo>
                  <a:lnTo>
                    <a:pt x="840468" y="188288"/>
                  </a:lnTo>
                  <a:lnTo>
                    <a:pt x="836840" y="190101"/>
                  </a:lnTo>
                  <a:lnTo>
                    <a:pt x="832984" y="192367"/>
                  </a:lnTo>
                  <a:lnTo>
                    <a:pt x="829356" y="194633"/>
                  </a:lnTo>
                  <a:lnTo>
                    <a:pt x="825727" y="197125"/>
                  </a:lnTo>
                  <a:lnTo>
                    <a:pt x="822552" y="199844"/>
                  </a:lnTo>
                  <a:lnTo>
                    <a:pt x="819377" y="202563"/>
                  </a:lnTo>
                  <a:lnTo>
                    <a:pt x="815975" y="205508"/>
                  </a:lnTo>
                  <a:lnTo>
                    <a:pt x="813254" y="208680"/>
                  </a:lnTo>
                  <a:lnTo>
                    <a:pt x="810306" y="211853"/>
                  </a:lnTo>
                  <a:lnTo>
                    <a:pt x="807584" y="215478"/>
                  </a:lnTo>
                  <a:lnTo>
                    <a:pt x="805316" y="218877"/>
                  </a:lnTo>
                  <a:lnTo>
                    <a:pt x="802822" y="222502"/>
                  </a:lnTo>
                  <a:lnTo>
                    <a:pt x="800554" y="226354"/>
                  </a:lnTo>
                  <a:lnTo>
                    <a:pt x="798740" y="230206"/>
                  </a:lnTo>
                  <a:lnTo>
                    <a:pt x="796925" y="234057"/>
                  </a:lnTo>
                  <a:lnTo>
                    <a:pt x="795111" y="238136"/>
                  </a:lnTo>
                  <a:lnTo>
                    <a:pt x="793750" y="242214"/>
                  </a:lnTo>
                  <a:lnTo>
                    <a:pt x="792616" y="246746"/>
                  </a:lnTo>
                  <a:lnTo>
                    <a:pt x="791709" y="251051"/>
                  </a:lnTo>
                  <a:lnTo>
                    <a:pt x="790802" y="255356"/>
                  </a:lnTo>
                  <a:lnTo>
                    <a:pt x="790348" y="259888"/>
                  </a:lnTo>
                  <a:lnTo>
                    <a:pt x="789895" y="264419"/>
                  </a:lnTo>
                  <a:lnTo>
                    <a:pt x="789895" y="268951"/>
                  </a:lnTo>
                  <a:lnTo>
                    <a:pt x="789895" y="273709"/>
                  </a:lnTo>
                  <a:lnTo>
                    <a:pt x="790348" y="278241"/>
                  </a:lnTo>
                  <a:lnTo>
                    <a:pt x="790802" y="282772"/>
                  </a:lnTo>
                  <a:lnTo>
                    <a:pt x="791709" y="287304"/>
                  </a:lnTo>
                  <a:lnTo>
                    <a:pt x="792616" y="291382"/>
                  </a:lnTo>
                  <a:lnTo>
                    <a:pt x="793750" y="295914"/>
                  </a:lnTo>
                  <a:lnTo>
                    <a:pt x="795111" y="299766"/>
                  </a:lnTo>
                  <a:lnTo>
                    <a:pt x="796925" y="304071"/>
                  </a:lnTo>
                  <a:lnTo>
                    <a:pt x="798740" y="307923"/>
                  </a:lnTo>
                  <a:lnTo>
                    <a:pt x="800554" y="311775"/>
                  </a:lnTo>
                  <a:lnTo>
                    <a:pt x="802822" y="315400"/>
                  </a:lnTo>
                  <a:lnTo>
                    <a:pt x="805316" y="319252"/>
                  </a:lnTo>
                  <a:lnTo>
                    <a:pt x="807584" y="322650"/>
                  </a:lnTo>
                  <a:lnTo>
                    <a:pt x="810306" y="326276"/>
                  </a:lnTo>
                  <a:lnTo>
                    <a:pt x="813254" y="329448"/>
                  </a:lnTo>
                  <a:lnTo>
                    <a:pt x="815975" y="332620"/>
                  </a:lnTo>
                  <a:lnTo>
                    <a:pt x="819377" y="335566"/>
                  </a:lnTo>
                  <a:lnTo>
                    <a:pt x="822552" y="338285"/>
                  </a:lnTo>
                  <a:lnTo>
                    <a:pt x="825727" y="341003"/>
                  </a:lnTo>
                  <a:lnTo>
                    <a:pt x="829356" y="343496"/>
                  </a:lnTo>
                  <a:lnTo>
                    <a:pt x="832984" y="345762"/>
                  </a:lnTo>
                  <a:lnTo>
                    <a:pt x="836840" y="348027"/>
                  </a:lnTo>
                  <a:lnTo>
                    <a:pt x="840468" y="349840"/>
                  </a:lnTo>
                  <a:lnTo>
                    <a:pt x="844550" y="351653"/>
                  </a:lnTo>
                  <a:lnTo>
                    <a:pt x="848859" y="353239"/>
                  </a:lnTo>
                  <a:lnTo>
                    <a:pt x="852941" y="354825"/>
                  </a:lnTo>
                  <a:lnTo>
                    <a:pt x="857250" y="355958"/>
                  </a:lnTo>
                  <a:lnTo>
                    <a:pt x="861332" y="356864"/>
                  </a:lnTo>
                  <a:lnTo>
                    <a:pt x="865868" y="357770"/>
                  </a:lnTo>
                  <a:lnTo>
                    <a:pt x="870631" y="358224"/>
                  </a:lnTo>
                  <a:lnTo>
                    <a:pt x="874940" y="358677"/>
                  </a:lnTo>
                  <a:lnTo>
                    <a:pt x="879702" y="358677"/>
                  </a:lnTo>
                  <a:lnTo>
                    <a:pt x="884238" y="358677"/>
                  </a:lnTo>
                  <a:lnTo>
                    <a:pt x="888773" y="358224"/>
                  </a:lnTo>
                  <a:lnTo>
                    <a:pt x="893309" y="357770"/>
                  </a:lnTo>
                  <a:lnTo>
                    <a:pt x="897618" y="356864"/>
                  </a:lnTo>
                  <a:lnTo>
                    <a:pt x="902154" y="355958"/>
                  </a:lnTo>
                  <a:lnTo>
                    <a:pt x="906236" y="354825"/>
                  </a:lnTo>
                  <a:lnTo>
                    <a:pt x="910545" y="353239"/>
                  </a:lnTo>
                  <a:lnTo>
                    <a:pt x="914400" y="351653"/>
                  </a:lnTo>
                  <a:lnTo>
                    <a:pt x="918482" y="349840"/>
                  </a:lnTo>
                  <a:lnTo>
                    <a:pt x="922565" y="348027"/>
                  </a:lnTo>
                  <a:lnTo>
                    <a:pt x="926193" y="345762"/>
                  </a:lnTo>
                  <a:lnTo>
                    <a:pt x="929822" y="343496"/>
                  </a:lnTo>
                  <a:lnTo>
                    <a:pt x="933223" y="341003"/>
                  </a:lnTo>
                  <a:lnTo>
                    <a:pt x="936625" y="338285"/>
                  </a:lnTo>
                  <a:lnTo>
                    <a:pt x="940027" y="335566"/>
                  </a:lnTo>
                  <a:lnTo>
                    <a:pt x="942975" y="332620"/>
                  </a:lnTo>
                  <a:lnTo>
                    <a:pt x="946150" y="329448"/>
                  </a:lnTo>
                  <a:lnTo>
                    <a:pt x="948872" y="326276"/>
                  </a:lnTo>
                  <a:lnTo>
                    <a:pt x="951366" y="322650"/>
                  </a:lnTo>
                  <a:lnTo>
                    <a:pt x="954088" y="319252"/>
                  </a:lnTo>
                  <a:lnTo>
                    <a:pt x="956356" y="315400"/>
                  </a:lnTo>
                  <a:lnTo>
                    <a:pt x="958397" y="311775"/>
                  </a:lnTo>
                  <a:lnTo>
                    <a:pt x="960665" y="307923"/>
                  </a:lnTo>
                  <a:lnTo>
                    <a:pt x="962252" y="304071"/>
                  </a:lnTo>
                  <a:lnTo>
                    <a:pt x="963840" y="299766"/>
                  </a:lnTo>
                  <a:lnTo>
                    <a:pt x="965200" y="295914"/>
                  </a:lnTo>
                  <a:lnTo>
                    <a:pt x="966334" y="291382"/>
                  </a:lnTo>
                  <a:lnTo>
                    <a:pt x="967695" y="287304"/>
                  </a:lnTo>
                  <a:lnTo>
                    <a:pt x="968375" y="282772"/>
                  </a:lnTo>
                  <a:lnTo>
                    <a:pt x="969056" y="278241"/>
                  </a:lnTo>
                  <a:lnTo>
                    <a:pt x="969282" y="273709"/>
                  </a:lnTo>
                  <a:lnTo>
                    <a:pt x="969509" y="268951"/>
                  </a:lnTo>
                  <a:lnTo>
                    <a:pt x="969282" y="264419"/>
                  </a:lnTo>
                  <a:lnTo>
                    <a:pt x="969056" y="259888"/>
                  </a:lnTo>
                  <a:lnTo>
                    <a:pt x="968375" y="255356"/>
                  </a:lnTo>
                  <a:lnTo>
                    <a:pt x="967695" y="251051"/>
                  </a:lnTo>
                  <a:lnTo>
                    <a:pt x="966334" y="246746"/>
                  </a:lnTo>
                  <a:lnTo>
                    <a:pt x="965200" y="242214"/>
                  </a:lnTo>
                  <a:lnTo>
                    <a:pt x="963840" y="238136"/>
                  </a:lnTo>
                  <a:lnTo>
                    <a:pt x="962252" y="234057"/>
                  </a:lnTo>
                  <a:lnTo>
                    <a:pt x="960665" y="230206"/>
                  </a:lnTo>
                  <a:lnTo>
                    <a:pt x="958397" y="226354"/>
                  </a:lnTo>
                  <a:lnTo>
                    <a:pt x="956356" y="222502"/>
                  </a:lnTo>
                  <a:lnTo>
                    <a:pt x="954088" y="218877"/>
                  </a:lnTo>
                  <a:lnTo>
                    <a:pt x="951366" y="215478"/>
                  </a:lnTo>
                  <a:lnTo>
                    <a:pt x="948872" y="211853"/>
                  </a:lnTo>
                  <a:lnTo>
                    <a:pt x="946150" y="208680"/>
                  </a:lnTo>
                  <a:lnTo>
                    <a:pt x="942975" y="205508"/>
                  </a:lnTo>
                  <a:lnTo>
                    <a:pt x="940027" y="202563"/>
                  </a:lnTo>
                  <a:lnTo>
                    <a:pt x="936625" y="199844"/>
                  </a:lnTo>
                  <a:lnTo>
                    <a:pt x="933223" y="197125"/>
                  </a:lnTo>
                  <a:lnTo>
                    <a:pt x="929822" y="194633"/>
                  </a:lnTo>
                  <a:lnTo>
                    <a:pt x="926193" y="192367"/>
                  </a:lnTo>
                  <a:lnTo>
                    <a:pt x="922565" y="190101"/>
                  </a:lnTo>
                  <a:lnTo>
                    <a:pt x="918482" y="188288"/>
                  </a:lnTo>
                  <a:lnTo>
                    <a:pt x="914400" y="186476"/>
                  </a:lnTo>
                  <a:lnTo>
                    <a:pt x="910545" y="184890"/>
                  </a:lnTo>
                  <a:lnTo>
                    <a:pt x="906236" y="183303"/>
                  </a:lnTo>
                  <a:lnTo>
                    <a:pt x="902154" y="182171"/>
                  </a:lnTo>
                  <a:lnTo>
                    <a:pt x="897618" y="181038"/>
                  </a:lnTo>
                  <a:lnTo>
                    <a:pt x="893309" y="180358"/>
                  </a:lnTo>
                  <a:lnTo>
                    <a:pt x="888773" y="179905"/>
                  </a:lnTo>
                  <a:lnTo>
                    <a:pt x="884238" y="179452"/>
                  </a:lnTo>
                  <a:lnTo>
                    <a:pt x="879702" y="179452"/>
                  </a:lnTo>
                  <a:lnTo>
                    <a:pt x="874940" y="179452"/>
                  </a:lnTo>
                  <a:close/>
                  <a:moveTo>
                    <a:pt x="873352" y="0"/>
                  </a:moveTo>
                  <a:lnTo>
                    <a:pt x="879702" y="0"/>
                  </a:lnTo>
                  <a:lnTo>
                    <a:pt x="885825" y="0"/>
                  </a:lnTo>
                  <a:lnTo>
                    <a:pt x="891722" y="680"/>
                  </a:lnTo>
                  <a:lnTo>
                    <a:pt x="897845" y="1586"/>
                  </a:lnTo>
                  <a:lnTo>
                    <a:pt x="903741" y="2719"/>
                  </a:lnTo>
                  <a:lnTo>
                    <a:pt x="909411" y="4532"/>
                  </a:lnTo>
                  <a:lnTo>
                    <a:pt x="915081" y="6571"/>
                  </a:lnTo>
                  <a:lnTo>
                    <a:pt x="920070" y="9063"/>
                  </a:lnTo>
                  <a:lnTo>
                    <a:pt x="925059" y="11782"/>
                  </a:lnTo>
                  <a:lnTo>
                    <a:pt x="1644197" y="471061"/>
                  </a:lnTo>
                  <a:lnTo>
                    <a:pt x="1648279" y="474006"/>
                  </a:lnTo>
                  <a:lnTo>
                    <a:pt x="1652134" y="476952"/>
                  </a:lnTo>
                  <a:lnTo>
                    <a:pt x="1655082" y="479897"/>
                  </a:lnTo>
                  <a:lnTo>
                    <a:pt x="1657577" y="482390"/>
                  </a:lnTo>
                  <a:lnTo>
                    <a:pt x="1659165" y="484882"/>
                  </a:lnTo>
                  <a:lnTo>
                    <a:pt x="1660072" y="487374"/>
                  </a:lnTo>
                  <a:lnTo>
                    <a:pt x="1660525" y="488507"/>
                  </a:lnTo>
                  <a:lnTo>
                    <a:pt x="1660525" y="489640"/>
                  </a:lnTo>
                  <a:lnTo>
                    <a:pt x="1660525" y="490547"/>
                  </a:lnTo>
                  <a:lnTo>
                    <a:pt x="1660298" y="491453"/>
                  </a:lnTo>
                  <a:lnTo>
                    <a:pt x="1659845" y="492586"/>
                  </a:lnTo>
                  <a:lnTo>
                    <a:pt x="1659391" y="493266"/>
                  </a:lnTo>
                  <a:lnTo>
                    <a:pt x="1658711" y="494172"/>
                  </a:lnTo>
                  <a:lnTo>
                    <a:pt x="1658031" y="495305"/>
                  </a:lnTo>
                  <a:lnTo>
                    <a:pt x="1655536" y="496664"/>
                  </a:lnTo>
                  <a:lnTo>
                    <a:pt x="1652815" y="497797"/>
                  </a:lnTo>
                  <a:lnTo>
                    <a:pt x="1649640" y="498703"/>
                  </a:lnTo>
                  <a:lnTo>
                    <a:pt x="1645557" y="499383"/>
                  </a:lnTo>
                  <a:lnTo>
                    <a:pt x="1640795" y="499836"/>
                  </a:lnTo>
                  <a:lnTo>
                    <a:pt x="1635579" y="500063"/>
                  </a:lnTo>
                  <a:lnTo>
                    <a:pt x="123598" y="500063"/>
                  </a:lnTo>
                  <a:lnTo>
                    <a:pt x="118382" y="499836"/>
                  </a:lnTo>
                  <a:lnTo>
                    <a:pt x="113620" y="499383"/>
                  </a:lnTo>
                  <a:lnTo>
                    <a:pt x="109765" y="498703"/>
                  </a:lnTo>
                  <a:lnTo>
                    <a:pt x="106136" y="497797"/>
                  </a:lnTo>
                  <a:lnTo>
                    <a:pt x="103415" y="496664"/>
                  </a:lnTo>
                  <a:lnTo>
                    <a:pt x="101373" y="495305"/>
                  </a:lnTo>
                  <a:lnTo>
                    <a:pt x="100466" y="494172"/>
                  </a:lnTo>
                  <a:lnTo>
                    <a:pt x="99786" y="493266"/>
                  </a:lnTo>
                  <a:lnTo>
                    <a:pt x="99106" y="492586"/>
                  </a:lnTo>
                  <a:lnTo>
                    <a:pt x="98652" y="491453"/>
                  </a:lnTo>
                  <a:lnTo>
                    <a:pt x="98652" y="490547"/>
                  </a:lnTo>
                  <a:lnTo>
                    <a:pt x="98425" y="489640"/>
                  </a:lnTo>
                  <a:lnTo>
                    <a:pt x="98652" y="488507"/>
                  </a:lnTo>
                  <a:lnTo>
                    <a:pt x="98879" y="487374"/>
                  </a:lnTo>
                  <a:lnTo>
                    <a:pt x="100013" y="484882"/>
                  </a:lnTo>
                  <a:lnTo>
                    <a:pt x="101827" y="482390"/>
                  </a:lnTo>
                  <a:lnTo>
                    <a:pt x="104095" y="479897"/>
                  </a:lnTo>
                  <a:lnTo>
                    <a:pt x="107270" y="476952"/>
                  </a:lnTo>
                  <a:lnTo>
                    <a:pt x="110672" y="474006"/>
                  </a:lnTo>
                  <a:lnTo>
                    <a:pt x="115207" y="471061"/>
                  </a:lnTo>
                  <a:lnTo>
                    <a:pt x="834345" y="11782"/>
                  </a:lnTo>
                  <a:lnTo>
                    <a:pt x="838881" y="9063"/>
                  </a:lnTo>
                  <a:lnTo>
                    <a:pt x="844323" y="6571"/>
                  </a:lnTo>
                  <a:lnTo>
                    <a:pt x="849766" y="4532"/>
                  </a:lnTo>
                  <a:lnTo>
                    <a:pt x="855209" y="2719"/>
                  </a:lnTo>
                  <a:lnTo>
                    <a:pt x="861106" y="1586"/>
                  </a:lnTo>
                  <a:lnTo>
                    <a:pt x="867229" y="680"/>
                  </a:lnTo>
                  <a:lnTo>
                    <a:pt x="873352" y="0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794125" y="1135063"/>
            <a:ext cx="2084388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</a:rPr>
              <a:t>Company</a:t>
            </a: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75125" y="3956050"/>
            <a:ext cx="1322388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200" b="1">
                <a:solidFill>
                  <a:srgbClr val="8A0554"/>
                </a:solidFill>
                <a:latin typeface="Arial" panose="020B0604020202020204" pitchFamily="34" charset="0"/>
              </a:rPr>
              <a:t>Bank</a:t>
            </a:r>
            <a:endParaRPr lang="en-US" altLang="zh-CN" sz="3200" b="1">
              <a:solidFill>
                <a:srgbClr val="8A0554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肘形连接符 4"/>
          <p:cNvCxnSpPr>
            <a:endCxn id="3" idx="1"/>
          </p:cNvCxnSpPr>
          <p:nvPr/>
        </p:nvCxnSpPr>
        <p:spPr>
          <a:xfrm flipV="1">
            <a:off x="2316163" y="1427163"/>
            <a:ext cx="1463675" cy="1209675"/>
          </a:xfrm>
          <a:prstGeom prst="bentConnector3">
            <a:avLst>
              <a:gd name="adj1" fmla="val 59722"/>
            </a:avLst>
          </a:prstGeom>
          <a:ln w="50800">
            <a:solidFill>
              <a:srgbClr val="8A05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肘形连接符 5"/>
          <p:cNvCxnSpPr>
            <a:endCxn id="3" idx="1"/>
          </p:cNvCxnSpPr>
          <p:nvPr/>
        </p:nvCxnSpPr>
        <p:spPr>
          <a:xfrm>
            <a:off x="2330450" y="2997200"/>
            <a:ext cx="1844675" cy="1250950"/>
          </a:xfrm>
          <a:prstGeom prst="bentConnector3">
            <a:avLst>
              <a:gd name="adj1" fmla="val 50017"/>
            </a:avLst>
          </a:prstGeom>
          <a:ln w="50800">
            <a:solidFill>
              <a:srgbClr val="8A05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10363" y="3956050"/>
            <a:ext cx="4745037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CC6600"/>
                </a:solidFill>
                <a:latin typeface="Arial" panose="020B0604020202020204" pitchFamily="34" charset="0"/>
              </a:rPr>
              <a:t>Bank Acceptance Draft</a:t>
            </a:r>
            <a:endParaRPr lang="en-US" altLang="zh-CN" sz="3200" b="1">
              <a:solidFill>
                <a:srgbClr val="CC6600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肘形连接符 8"/>
          <p:cNvCxnSpPr>
            <a:stCxn id="4" idx="3"/>
            <a:endCxn id="7" idx="1"/>
          </p:cNvCxnSpPr>
          <p:nvPr/>
        </p:nvCxnSpPr>
        <p:spPr>
          <a:xfrm>
            <a:off x="5483225" y="4248150"/>
            <a:ext cx="1212850" cy="3175"/>
          </a:xfrm>
          <a:prstGeom prst="bentConnector2">
            <a:avLst/>
          </a:prstGeom>
          <a:ln w="508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80238" y="1138238"/>
            <a:ext cx="47450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noProof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Trade Acceptance Draft</a:t>
            </a:r>
            <a:endParaRPr lang="en-US" altLang="zh-CN" sz="3200" b="1" noProof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肘形连接符 10"/>
          <p:cNvCxnSpPr>
            <a:stCxn id="4" idx="3"/>
            <a:endCxn id="7" idx="1"/>
          </p:cNvCxnSpPr>
          <p:nvPr/>
        </p:nvCxnSpPr>
        <p:spPr>
          <a:xfrm>
            <a:off x="5878513" y="1427163"/>
            <a:ext cx="1101725" cy="3175"/>
          </a:xfrm>
          <a:prstGeom prst="bentConnector3">
            <a:avLst>
              <a:gd name="adj1" fmla="val 50029"/>
            </a:avLst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直接连接符 11"/>
          <p:cNvSpPr/>
          <p:nvPr/>
        </p:nvSpPr>
        <p:spPr>
          <a:xfrm>
            <a:off x="9353550" y="1844675"/>
            <a:ext cx="0" cy="577850"/>
          </a:xfrm>
          <a:prstGeom prst="line">
            <a:avLst/>
          </a:prstGeom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triangle" w="lg" len="med"/>
          </a:ln>
        </p:spPr>
        <p:txBody>
          <a:bodyPr anchor="t"/>
          <a:p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26350" y="2546350"/>
            <a:ext cx="3451225" cy="58420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Commercial credit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直接连接符 13"/>
          <p:cNvSpPr/>
          <p:nvPr/>
        </p:nvSpPr>
        <p:spPr>
          <a:xfrm>
            <a:off x="9083675" y="4602163"/>
            <a:ext cx="0" cy="577850"/>
          </a:xfrm>
          <a:prstGeom prst="line">
            <a:avLst/>
          </a:prstGeom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triangle" w="lg" len="med"/>
          </a:ln>
        </p:spPr>
        <p:txBody>
          <a:bodyPr anchor="t"/>
          <a:p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58138" y="5273675"/>
            <a:ext cx="2249487" cy="58420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Bank credit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3" grpId="1"/>
      <p:bldP spid="4" grpId="1"/>
      <p:bldP spid="7" grpId="1"/>
      <p:bldP spid="10" grpId="1"/>
      <p:bldP spid="13" grpId="0" bldLvl="0" animBg="1"/>
      <p:bldP spid="1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2752725" y="814388"/>
            <a:ext cx="1173163" cy="1760537"/>
            <a:chOff x="4336" y="1282"/>
            <a:chExt cx="1846" cy="2774"/>
          </a:xfrm>
        </p:grpSpPr>
        <p:sp>
          <p:nvSpPr>
            <p:cNvPr id="47106" name="手掌纸张"/>
            <p:cNvSpPr/>
            <p:nvPr/>
          </p:nvSpPr>
          <p:spPr>
            <a:xfrm>
              <a:off x="4336" y="1282"/>
              <a:ext cx="1658" cy="1807"/>
            </a:xfrm>
            <a:custGeom>
              <a:avLst/>
              <a:gdLst/>
              <a:ahLst/>
              <a:cxnLst>
                <a:cxn ang="0">
                  <a:pos x="47033" y="449340"/>
                </a:cxn>
                <a:cxn ang="0">
                  <a:pos x="22736" y="436465"/>
                </a:cxn>
                <a:cxn ang="0">
                  <a:pos x="6147" y="414536"/>
                </a:cxn>
                <a:cxn ang="0">
                  <a:pos x="0" y="386471"/>
                </a:cxn>
                <a:cxn ang="0">
                  <a:pos x="6147" y="208927"/>
                </a:cxn>
                <a:cxn ang="0">
                  <a:pos x="29664" y="182472"/>
                </a:cxn>
                <a:cxn ang="0">
                  <a:pos x="119925" y="124029"/>
                </a:cxn>
                <a:cxn ang="0">
                  <a:pos x="525271" y="0"/>
                </a:cxn>
                <a:cxn ang="0">
                  <a:pos x="217505" y="120910"/>
                </a:cxn>
                <a:cxn ang="0">
                  <a:pos x="236435" y="125336"/>
                </a:cxn>
                <a:cxn ang="0">
                  <a:pos x="251267" y="137306"/>
                </a:cxn>
                <a:cxn ang="0">
                  <a:pos x="259952" y="154709"/>
                </a:cxn>
                <a:cxn ang="0">
                  <a:pos x="261025" y="172011"/>
                </a:cxn>
                <a:cxn ang="0">
                  <a:pos x="365240" y="181365"/>
                </a:cxn>
                <a:cxn ang="0">
                  <a:pos x="383488" y="187703"/>
                </a:cxn>
                <a:cxn ang="0">
                  <a:pos x="397051" y="200981"/>
                </a:cxn>
                <a:cxn ang="0">
                  <a:pos x="404077" y="219389"/>
                </a:cxn>
                <a:cxn ang="0">
                  <a:pos x="403589" y="236188"/>
                </a:cxn>
                <a:cxn ang="0">
                  <a:pos x="411493" y="244336"/>
                </a:cxn>
                <a:cxn ang="0">
                  <a:pos x="425935" y="253791"/>
                </a:cxn>
                <a:cxn ang="0">
                  <a:pos x="435693" y="268377"/>
                </a:cxn>
                <a:cxn ang="0">
                  <a:pos x="439303" y="286282"/>
                </a:cxn>
                <a:cxn ang="0">
                  <a:pos x="436473" y="302377"/>
                </a:cxn>
                <a:cxn ang="0">
                  <a:pos x="427301" y="317365"/>
                </a:cxn>
                <a:cxn ang="0">
                  <a:pos x="413347" y="327524"/>
                </a:cxn>
                <a:cxn ang="0">
                  <a:pos x="403101" y="334566"/>
                </a:cxn>
                <a:cxn ang="0">
                  <a:pos x="404467" y="350761"/>
                </a:cxn>
                <a:cxn ang="0">
                  <a:pos x="398320" y="369572"/>
                </a:cxn>
                <a:cxn ang="0">
                  <a:pos x="385244" y="383554"/>
                </a:cxn>
                <a:cxn ang="0">
                  <a:pos x="367484" y="390796"/>
                </a:cxn>
                <a:cxn ang="0">
                  <a:pos x="359873" y="398642"/>
                </a:cxn>
                <a:cxn ang="0">
                  <a:pos x="359678" y="415240"/>
                </a:cxn>
                <a:cxn ang="0">
                  <a:pos x="351872" y="433145"/>
                </a:cxn>
                <a:cxn ang="0">
                  <a:pos x="337625" y="445920"/>
                </a:cxn>
                <a:cxn ang="0">
                  <a:pos x="318987" y="451352"/>
                </a:cxn>
                <a:cxn ang="0">
                  <a:pos x="42642" y="209933"/>
                </a:cxn>
                <a:cxn ang="0">
                  <a:pos x="31615" y="224318"/>
                </a:cxn>
                <a:cxn ang="0">
                  <a:pos x="29664" y="389992"/>
                </a:cxn>
                <a:cxn ang="0">
                  <a:pos x="34250" y="404376"/>
                </a:cxn>
                <a:cxn ang="0">
                  <a:pos x="44008" y="415139"/>
                </a:cxn>
                <a:cxn ang="0">
                  <a:pos x="57571" y="420672"/>
                </a:cxn>
                <a:cxn ang="0">
                  <a:pos x="322305" y="419867"/>
                </a:cxn>
                <a:cxn ang="0">
                  <a:pos x="330502" y="410512"/>
                </a:cxn>
                <a:cxn ang="0">
                  <a:pos x="329331" y="399045"/>
                </a:cxn>
                <a:cxn ang="0">
                  <a:pos x="319670" y="391601"/>
                </a:cxn>
                <a:cxn ang="0">
                  <a:pos x="365143" y="360317"/>
                </a:cxn>
                <a:cxn ang="0">
                  <a:pos x="374120" y="351868"/>
                </a:cxn>
                <a:cxn ang="0">
                  <a:pos x="374217" y="340903"/>
                </a:cxn>
                <a:cxn ang="0">
                  <a:pos x="366606" y="332554"/>
                </a:cxn>
                <a:cxn ang="0">
                  <a:pos x="398417" y="300868"/>
                </a:cxn>
                <a:cxn ang="0">
                  <a:pos x="408273" y="293324"/>
                </a:cxn>
                <a:cxn ang="0">
                  <a:pos x="409346" y="281856"/>
                </a:cxn>
                <a:cxn ang="0">
                  <a:pos x="401247" y="272702"/>
                </a:cxn>
                <a:cxn ang="0">
                  <a:pos x="362215" y="241117"/>
                </a:cxn>
                <a:cxn ang="0">
                  <a:pos x="372851" y="234578"/>
                </a:cxn>
                <a:cxn ang="0">
                  <a:pos x="374901" y="223312"/>
                </a:cxn>
                <a:cxn ang="0">
                  <a:pos x="367680" y="213152"/>
                </a:cxn>
                <a:cxn ang="0">
                  <a:pos x="154078" y="180963"/>
                </a:cxn>
                <a:cxn ang="0">
                  <a:pos x="226775" y="177442"/>
                </a:cxn>
                <a:cxn ang="0">
                  <a:pos x="232044" y="165975"/>
                </a:cxn>
                <a:cxn ang="0">
                  <a:pos x="227750" y="155513"/>
                </a:cxn>
                <a:cxn ang="0">
                  <a:pos x="146467" y="151188"/>
                </a:cxn>
                <a:cxn ang="0">
                  <a:pos x="124218" y="155111"/>
                </a:cxn>
              </a:cxnLst>
              <a:pathLst>
                <a:path w="5383" h="5687">
                  <a:moveTo>
                    <a:pt x="1466" y="5687"/>
                  </a:moveTo>
                  <a:lnTo>
                    <a:pt x="1466" y="4488"/>
                  </a:lnTo>
                  <a:lnTo>
                    <a:pt x="643" y="4488"/>
                  </a:lnTo>
                  <a:lnTo>
                    <a:pt x="610" y="4487"/>
                  </a:lnTo>
                  <a:lnTo>
                    <a:pt x="577" y="4484"/>
                  </a:lnTo>
                  <a:lnTo>
                    <a:pt x="545" y="4480"/>
                  </a:lnTo>
                  <a:lnTo>
                    <a:pt x="513" y="4474"/>
                  </a:lnTo>
                  <a:lnTo>
                    <a:pt x="482" y="4467"/>
                  </a:lnTo>
                  <a:lnTo>
                    <a:pt x="451" y="4458"/>
                  </a:lnTo>
                  <a:lnTo>
                    <a:pt x="421" y="4448"/>
                  </a:lnTo>
                  <a:lnTo>
                    <a:pt x="392" y="4436"/>
                  </a:lnTo>
                  <a:lnTo>
                    <a:pt x="363" y="4424"/>
                  </a:lnTo>
                  <a:lnTo>
                    <a:pt x="336" y="4409"/>
                  </a:lnTo>
                  <a:lnTo>
                    <a:pt x="308" y="4394"/>
                  </a:lnTo>
                  <a:lnTo>
                    <a:pt x="282" y="4377"/>
                  </a:lnTo>
                  <a:lnTo>
                    <a:pt x="257" y="4359"/>
                  </a:lnTo>
                  <a:lnTo>
                    <a:pt x="233" y="4339"/>
                  </a:lnTo>
                  <a:lnTo>
                    <a:pt x="210" y="4319"/>
                  </a:lnTo>
                  <a:lnTo>
                    <a:pt x="187" y="4298"/>
                  </a:lnTo>
                  <a:lnTo>
                    <a:pt x="167" y="4275"/>
                  </a:lnTo>
                  <a:lnTo>
                    <a:pt x="146" y="4251"/>
                  </a:lnTo>
                  <a:lnTo>
                    <a:pt x="127" y="4228"/>
                  </a:lnTo>
                  <a:lnTo>
                    <a:pt x="110" y="4202"/>
                  </a:lnTo>
                  <a:lnTo>
                    <a:pt x="93" y="4176"/>
                  </a:lnTo>
                  <a:lnTo>
                    <a:pt x="78" y="4149"/>
                  </a:lnTo>
                  <a:lnTo>
                    <a:pt x="63" y="4121"/>
                  </a:lnTo>
                  <a:lnTo>
                    <a:pt x="50" y="4093"/>
                  </a:lnTo>
                  <a:lnTo>
                    <a:pt x="39" y="4063"/>
                  </a:lnTo>
                  <a:lnTo>
                    <a:pt x="29" y="4033"/>
                  </a:lnTo>
                  <a:lnTo>
                    <a:pt x="21" y="4003"/>
                  </a:lnTo>
                  <a:lnTo>
                    <a:pt x="13" y="3972"/>
                  </a:lnTo>
                  <a:lnTo>
                    <a:pt x="8" y="3940"/>
                  </a:lnTo>
                  <a:lnTo>
                    <a:pt x="4" y="3908"/>
                  </a:lnTo>
                  <a:lnTo>
                    <a:pt x="1" y="3875"/>
                  </a:lnTo>
                  <a:lnTo>
                    <a:pt x="0" y="3842"/>
                  </a:lnTo>
                  <a:lnTo>
                    <a:pt x="0" y="2337"/>
                  </a:lnTo>
                  <a:lnTo>
                    <a:pt x="1" y="2299"/>
                  </a:lnTo>
                  <a:lnTo>
                    <a:pt x="6" y="2260"/>
                  </a:lnTo>
                  <a:lnTo>
                    <a:pt x="13" y="2222"/>
                  </a:lnTo>
                  <a:lnTo>
                    <a:pt x="22" y="2184"/>
                  </a:lnTo>
                  <a:lnTo>
                    <a:pt x="33" y="2148"/>
                  </a:lnTo>
                  <a:lnTo>
                    <a:pt x="47" y="2111"/>
                  </a:lnTo>
                  <a:lnTo>
                    <a:pt x="63" y="2077"/>
                  </a:lnTo>
                  <a:lnTo>
                    <a:pt x="81" y="2043"/>
                  </a:lnTo>
                  <a:lnTo>
                    <a:pt x="103" y="2010"/>
                  </a:lnTo>
                  <a:lnTo>
                    <a:pt x="126" y="1977"/>
                  </a:lnTo>
                  <a:lnTo>
                    <a:pt x="151" y="1946"/>
                  </a:lnTo>
                  <a:lnTo>
                    <a:pt x="177" y="1916"/>
                  </a:lnTo>
                  <a:lnTo>
                    <a:pt x="207" y="1889"/>
                  </a:lnTo>
                  <a:lnTo>
                    <a:pt x="238" y="1861"/>
                  </a:lnTo>
                  <a:lnTo>
                    <a:pt x="269" y="1836"/>
                  </a:lnTo>
                  <a:lnTo>
                    <a:pt x="304" y="1814"/>
                  </a:lnTo>
                  <a:lnTo>
                    <a:pt x="685" y="1565"/>
                  </a:lnTo>
                  <a:lnTo>
                    <a:pt x="1108" y="1289"/>
                  </a:lnTo>
                  <a:lnTo>
                    <a:pt x="1129" y="1277"/>
                  </a:lnTo>
                  <a:lnTo>
                    <a:pt x="1148" y="1266"/>
                  </a:lnTo>
                  <a:lnTo>
                    <a:pt x="1169" y="1255"/>
                  </a:lnTo>
                  <a:lnTo>
                    <a:pt x="1188" y="1247"/>
                  </a:lnTo>
                  <a:lnTo>
                    <a:pt x="1209" y="1239"/>
                  </a:lnTo>
                  <a:lnTo>
                    <a:pt x="1229" y="1233"/>
                  </a:lnTo>
                  <a:lnTo>
                    <a:pt x="1251" y="1226"/>
                  </a:lnTo>
                  <a:lnTo>
                    <a:pt x="1273" y="1221"/>
                  </a:lnTo>
                  <a:lnTo>
                    <a:pt x="1295" y="1217"/>
                  </a:lnTo>
                  <a:lnTo>
                    <a:pt x="1317" y="1213"/>
                  </a:lnTo>
                  <a:lnTo>
                    <a:pt x="1364" y="1208"/>
                  </a:lnTo>
                  <a:lnTo>
                    <a:pt x="1413" y="1204"/>
                  </a:lnTo>
                  <a:lnTo>
                    <a:pt x="1466" y="1202"/>
                  </a:lnTo>
                  <a:lnTo>
                    <a:pt x="1466" y="0"/>
                  </a:lnTo>
                  <a:lnTo>
                    <a:pt x="5383" y="0"/>
                  </a:lnTo>
                  <a:lnTo>
                    <a:pt x="5383" y="5687"/>
                  </a:lnTo>
                  <a:lnTo>
                    <a:pt x="1466" y="5687"/>
                  </a:lnTo>
                  <a:close/>
                  <a:moveTo>
                    <a:pt x="1767" y="5386"/>
                  </a:moveTo>
                  <a:lnTo>
                    <a:pt x="5083" y="5386"/>
                  </a:lnTo>
                  <a:lnTo>
                    <a:pt x="5083" y="302"/>
                  </a:lnTo>
                  <a:lnTo>
                    <a:pt x="1767" y="302"/>
                  </a:lnTo>
                  <a:lnTo>
                    <a:pt x="1767" y="1202"/>
                  </a:lnTo>
                  <a:lnTo>
                    <a:pt x="2229" y="1202"/>
                  </a:lnTo>
                  <a:lnTo>
                    <a:pt x="2252" y="1203"/>
                  </a:lnTo>
                  <a:lnTo>
                    <a:pt x="2275" y="1204"/>
                  </a:lnTo>
                  <a:lnTo>
                    <a:pt x="2298" y="1208"/>
                  </a:lnTo>
                  <a:lnTo>
                    <a:pt x="2320" y="1211"/>
                  </a:lnTo>
                  <a:lnTo>
                    <a:pt x="2341" y="1217"/>
                  </a:lnTo>
                  <a:lnTo>
                    <a:pt x="2363" y="1222"/>
                  </a:lnTo>
                  <a:lnTo>
                    <a:pt x="2383" y="1229"/>
                  </a:lnTo>
                  <a:lnTo>
                    <a:pt x="2404" y="1237"/>
                  </a:lnTo>
                  <a:lnTo>
                    <a:pt x="2423" y="1246"/>
                  </a:lnTo>
                  <a:lnTo>
                    <a:pt x="2443" y="1257"/>
                  </a:lnTo>
                  <a:lnTo>
                    <a:pt x="2462" y="1267"/>
                  </a:lnTo>
                  <a:lnTo>
                    <a:pt x="2480" y="1278"/>
                  </a:lnTo>
                  <a:lnTo>
                    <a:pt x="2498" y="1291"/>
                  </a:lnTo>
                  <a:lnTo>
                    <a:pt x="2515" y="1305"/>
                  </a:lnTo>
                  <a:lnTo>
                    <a:pt x="2531" y="1319"/>
                  </a:lnTo>
                  <a:lnTo>
                    <a:pt x="2547" y="1334"/>
                  </a:lnTo>
                  <a:lnTo>
                    <a:pt x="2562" y="1349"/>
                  </a:lnTo>
                  <a:lnTo>
                    <a:pt x="2575" y="1365"/>
                  </a:lnTo>
                  <a:lnTo>
                    <a:pt x="2589" y="1382"/>
                  </a:lnTo>
                  <a:lnTo>
                    <a:pt x="2601" y="1400"/>
                  </a:lnTo>
                  <a:lnTo>
                    <a:pt x="2613" y="1419"/>
                  </a:lnTo>
                  <a:lnTo>
                    <a:pt x="2624" y="1437"/>
                  </a:lnTo>
                  <a:lnTo>
                    <a:pt x="2633" y="1456"/>
                  </a:lnTo>
                  <a:lnTo>
                    <a:pt x="2643" y="1477"/>
                  </a:lnTo>
                  <a:lnTo>
                    <a:pt x="2651" y="1496"/>
                  </a:lnTo>
                  <a:lnTo>
                    <a:pt x="2657" y="1518"/>
                  </a:lnTo>
                  <a:lnTo>
                    <a:pt x="2664" y="1538"/>
                  </a:lnTo>
                  <a:lnTo>
                    <a:pt x="2669" y="1560"/>
                  </a:lnTo>
                  <a:lnTo>
                    <a:pt x="2673" y="1583"/>
                  </a:lnTo>
                  <a:lnTo>
                    <a:pt x="2676" y="1605"/>
                  </a:lnTo>
                  <a:lnTo>
                    <a:pt x="2678" y="1628"/>
                  </a:lnTo>
                  <a:lnTo>
                    <a:pt x="2678" y="1650"/>
                  </a:lnTo>
                  <a:lnTo>
                    <a:pt x="2678" y="1671"/>
                  </a:lnTo>
                  <a:lnTo>
                    <a:pt x="2677" y="1690"/>
                  </a:lnTo>
                  <a:lnTo>
                    <a:pt x="2675" y="1710"/>
                  </a:lnTo>
                  <a:lnTo>
                    <a:pt x="2671" y="1728"/>
                  </a:lnTo>
                  <a:lnTo>
                    <a:pt x="2668" y="1746"/>
                  </a:lnTo>
                  <a:lnTo>
                    <a:pt x="2663" y="1764"/>
                  </a:lnTo>
                  <a:lnTo>
                    <a:pt x="2659" y="1783"/>
                  </a:lnTo>
                  <a:lnTo>
                    <a:pt x="2653" y="1801"/>
                  </a:lnTo>
                  <a:lnTo>
                    <a:pt x="3697" y="1801"/>
                  </a:lnTo>
                  <a:lnTo>
                    <a:pt x="3720" y="1801"/>
                  </a:lnTo>
                  <a:lnTo>
                    <a:pt x="3743" y="1803"/>
                  </a:lnTo>
                  <a:lnTo>
                    <a:pt x="3766" y="1806"/>
                  </a:lnTo>
                  <a:lnTo>
                    <a:pt x="3787" y="1810"/>
                  </a:lnTo>
                  <a:lnTo>
                    <a:pt x="3809" y="1815"/>
                  </a:lnTo>
                  <a:lnTo>
                    <a:pt x="3831" y="1822"/>
                  </a:lnTo>
                  <a:lnTo>
                    <a:pt x="3851" y="1828"/>
                  </a:lnTo>
                  <a:lnTo>
                    <a:pt x="3872" y="1836"/>
                  </a:lnTo>
                  <a:lnTo>
                    <a:pt x="3892" y="1846"/>
                  </a:lnTo>
                  <a:lnTo>
                    <a:pt x="3912" y="1855"/>
                  </a:lnTo>
                  <a:lnTo>
                    <a:pt x="3930" y="1866"/>
                  </a:lnTo>
                  <a:lnTo>
                    <a:pt x="3948" y="1877"/>
                  </a:lnTo>
                  <a:lnTo>
                    <a:pt x="3967" y="1890"/>
                  </a:lnTo>
                  <a:lnTo>
                    <a:pt x="3983" y="1904"/>
                  </a:lnTo>
                  <a:lnTo>
                    <a:pt x="4000" y="1917"/>
                  </a:lnTo>
                  <a:lnTo>
                    <a:pt x="4015" y="1932"/>
                  </a:lnTo>
                  <a:lnTo>
                    <a:pt x="4029" y="1948"/>
                  </a:lnTo>
                  <a:lnTo>
                    <a:pt x="4044" y="1964"/>
                  </a:lnTo>
                  <a:lnTo>
                    <a:pt x="4058" y="1981"/>
                  </a:lnTo>
                  <a:lnTo>
                    <a:pt x="4069" y="1998"/>
                  </a:lnTo>
                  <a:lnTo>
                    <a:pt x="4082" y="2017"/>
                  </a:lnTo>
                  <a:lnTo>
                    <a:pt x="4092" y="2036"/>
                  </a:lnTo>
                  <a:lnTo>
                    <a:pt x="4102" y="2056"/>
                  </a:lnTo>
                  <a:lnTo>
                    <a:pt x="4112" y="2075"/>
                  </a:lnTo>
                  <a:lnTo>
                    <a:pt x="4120" y="2095"/>
                  </a:lnTo>
                  <a:lnTo>
                    <a:pt x="4126" y="2116"/>
                  </a:lnTo>
                  <a:lnTo>
                    <a:pt x="4132" y="2138"/>
                  </a:lnTo>
                  <a:lnTo>
                    <a:pt x="4138" y="2159"/>
                  </a:lnTo>
                  <a:lnTo>
                    <a:pt x="4141" y="2181"/>
                  </a:lnTo>
                  <a:lnTo>
                    <a:pt x="4145" y="2204"/>
                  </a:lnTo>
                  <a:lnTo>
                    <a:pt x="4146" y="2227"/>
                  </a:lnTo>
                  <a:lnTo>
                    <a:pt x="4147" y="2250"/>
                  </a:lnTo>
                  <a:lnTo>
                    <a:pt x="4146" y="2269"/>
                  </a:lnTo>
                  <a:lnTo>
                    <a:pt x="4145" y="2290"/>
                  </a:lnTo>
                  <a:lnTo>
                    <a:pt x="4142" y="2309"/>
                  </a:lnTo>
                  <a:lnTo>
                    <a:pt x="4140" y="2328"/>
                  </a:lnTo>
                  <a:lnTo>
                    <a:pt x="4136" y="2348"/>
                  </a:lnTo>
                  <a:lnTo>
                    <a:pt x="4131" y="2366"/>
                  </a:lnTo>
                  <a:lnTo>
                    <a:pt x="4125" y="2385"/>
                  </a:lnTo>
                  <a:lnTo>
                    <a:pt x="4120" y="2402"/>
                  </a:lnTo>
                  <a:lnTo>
                    <a:pt x="4140" y="2406"/>
                  </a:lnTo>
                  <a:lnTo>
                    <a:pt x="4160" y="2410"/>
                  </a:lnTo>
                  <a:lnTo>
                    <a:pt x="4179" y="2416"/>
                  </a:lnTo>
                  <a:lnTo>
                    <a:pt x="4198" y="2422"/>
                  </a:lnTo>
                  <a:lnTo>
                    <a:pt x="4217" y="2429"/>
                  </a:lnTo>
                  <a:lnTo>
                    <a:pt x="4235" y="2437"/>
                  </a:lnTo>
                  <a:lnTo>
                    <a:pt x="4253" y="2445"/>
                  </a:lnTo>
                  <a:lnTo>
                    <a:pt x="4270" y="2454"/>
                  </a:lnTo>
                  <a:lnTo>
                    <a:pt x="4287" y="2464"/>
                  </a:lnTo>
                  <a:lnTo>
                    <a:pt x="4305" y="2474"/>
                  </a:lnTo>
                  <a:lnTo>
                    <a:pt x="4321" y="2486"/>
                  </a:lnTo>
                  <a:lnTo>
                    <a:pt x="4335" y="2497"/>
                  </a:lnTo>
                  <a:lnTo>
                    <a:pt x="4350" y="2510"/>
                  </a:lnTo>
                  <a:lnTo>
                    <a:pt x="4365" y="2523"/>
                  </a:lnTo>
                  <a:lnTo>
                    <a:pt x="4379" y="2537"/>
                  </a:lnTo>
                  <a:lnTo>
                    <a:pt x="4392" y="2552"/>
                  </a:lnTo>
                  <a:lnTo>
                    <a:pt x="4405" y="2567"/>
                  </a:lnTo>
                  <a:lnTo>
                    <a:pt x="4416" y="2583"/>
                  </a:lnTo>
                  <a:lnTo>
                    <a:pt x="4428" y="2599"/>
                  </a:lnTo>
                  <a:lnTo>
                    <a:pt x="4438" y="2615"/>
                  </a:lnTo>
                  <a:lnTo>
                    <a:pt x="4448" y="2632"/>
                  </a:lnTo>
                  <a:lnTo>
                    <a:pt x="4457" y="2650"/>
                  </a:lnTo>
                  <a:lnTo>
                    <a:pt x="4465" y="2668"/>
                  </a:lnTo>
                  <a:lnTo>
                    <a:pt x="4472" y="2687"/>
                  </a:lnTo>
                  <a:lnTo>
                    <a:pt x="4479" y="2705"/>
                  </a:lnTo>
                  <a:lnTo>
                    <a:pt x="4486" y="2724"/>
                  </a:lnTo>
                  <a:lnTo>
                    <a:pt x="4491" y="2744"/>
                  </a:lnTo>
                  <a:lnTo>
                    <a:pt x="4495" y="2763"/>
                  </a:lnTo>
                  <a:lnTo>
                    <a:pt x="4497" y="2784"/>
                  </a:lnTo>
                  <a:lnTo>
                    <a:pt x="4501" y="2804"/>
                  </a:lnTo>
                  <a:lnTo>
                    <a:pt x="4502" y="2825"/>
                  </a:lnTo>
                  <a:lnTo>
                    <a:pt x="4502" y="2846"/>
                  </a:lnTo>
                  <a:lnTo>
                    <a:pt x="4502" y="2867"/>
                  </a:lnTo>
                  <a:lnTo>
                    <a:pt x="4501" y="2888"/>
                  </a:lnTo>
                  <a:lnTo>
                    <a:pt x="4497" y="2908"/>
                  </a:lnTo>
                  <a:lnTo>
                    <a:pt x="4495" y="2929"/>
                  </a:lnTo>
                  <a:lnTo>
                    <a:pt x="4491" y="2948"/>
                  </a:lnTo>
                  <a:lnTo>
                    <a:pt x="4486" y="2967"/>
                  </a:lnTo>
                  <a:lnTo>
                    <a:pt x="4479" y="2987"/>
                  </a:lnTo>
                  <a:lnTo>
                    <a:pt x="4473" y="3006"/>
                  </a:lnTo>
                  <a:lnTo>
                    <a:pt x="4465" y="3025"/>
                  </a:lnTo>
                  <a:lnTo>
                    <a:pt x="4457" y="3043"/>
                  </a:lnTo>
                  <a:lnTo>
                    <a:pt x="4448" y="3060"/>
                  </a:lnTo>
                  <a:lnTo>
                    <a:pt x="4438" y="3077"/>
                  </a:lnTo>
                  <a:lnTo>
                    <a:pt x="4428" y="3093"/>
                  </a:lnTo>
                  <a:lnTo>
                    <a:pt x="4416" y="3110"/>
                  </a:lnTo>
                  <a:lnTo>
                    <a:pt x="4405" y="3125"/>
                  </a:lnTo>
                  <a:lnTo>
                    <a:pt x="4392" y="3140"/>
                  </a:lnTo>
                  <a:lnTo>
                    <a:pt x="4379" y="3155"/>
                  </a:lnTo>
                  <a:lnTo>
                    <a:pt x="4365" y="3168"/>
                  </a:lnTo>
                  <a:lnTo>
                    <a:pt x="4351" y="3182"/>
                  </a:lnTo>
                  <a:lnTo>
                    <a:pt x="4336" y="3195"/>
                  </a:lnTo>
                  <a:lnTo>
                    <a:pt x="4321" y="3207"/>
                  </a:lnTo>
                  <a:lnTo>
                    <a:pt x="4305" y="3219"/>
                  </a:lnTo>
                  <a:lnTo>
                    <a:pt x="4289" y="3229"/>
                  </a:lnTo>
                  <a:lnTo>
                    <a:pt x="4271" y="3239"/>
                  </a:lnTo>
                  <a:lnTo>
                    <a:pt x="4253" y="3248"/>
                  </a:lnTo>
                  <a:lnTo>
                    <a:pt x="4236" y="3256"/>
                  </a:lnTo>
                  <a:lnTo>
                    <a:pt x="4217" y="3264"/>
                  </a:lnTo>
                  <a:lnTo>
                    <a:pt x="4198" y="3271"/>
                  </a:lnTo>
                  <a:lnTo>
                    <a:pt x="4179" y="3277"/>
                  </a:lnTo>
                  <a:lnTo>
                    <a:pt x="4160" y="3282"/>
                  </a:lnTo>
                  <a:lnTo>
                    <a:pt x="4140" y="3287"/>
                  </a:lnTo>
                  <a:lnTo>
                    <a:pt x="4120" y="3290"/>
                  </a:lnTo>
                  <a:lnTo>
                    <a:pt x="4125" y="3308"/>
                  </a:lnTo>
                  <a:lnTo>
                    <a:pt x="4131" y="3326"/>
                  </a:lnTo>
                  <a:lnTo>
                    <a:pt x="4136" y="3344"/>
                  </a:lnTo>
                  <a:lnTo>
                    <a:pt x="4140" y="3364"/>
                  </a:lnTo>
                  <a:lnTo>
                    <a:pt x="4142" y="3382"/>
                  </a:lnTo>
                  <a:lnTo>
                    <a:pt x="4145" y="3401"/>
                  </a:lnTo>
                  <a:lnTo>
                    <a:pt x="4146" y="3422"/>
                  </a:lnTo>
                  <a:lnTo>
                    <a:pt x="4147" y="3441"/>
                  </a:lnTo>
                  <a:lnTo>
                    <a:pt x="4146" y="3464"/>
                  </a:lnTo>
                  <a:lnTo>
                    <a:pt x="4145" y="3487"/>
                  </a:lnTo>
                  <a:lnTo>
                    <a:pt x="4141" y="3510"/>
                  </a:lnTo>
                  <a:lnTo>
                    <a:pt x="4138" y="3531"/>
                  </a:lnTo>
                  <a:lnTo>
                    <a:pt x="4132" y="3553"/>
                  </a:lnTo>
                  <a:lnTo>
                    <a:pt x="4126" y="3575"/>
                  </a:lnTo>
                  <a:lnTo>
                    <a:pt x="4120" y="3595"/>
                  </a:lnTo>
                  <a:lnTo>
                    <a:pt x="4112" y="3616"/>
                  </a:lnTo>
                  <a:lnTo>
                    <a:pt x="4102" y="3635"/>
                  </a:lnTo>
                  <a:lnTo>
                    <a:pt x="4092" y="3655"/>
                  </a:lnTo>
                  <a:lnTo>
                    <a:pt x="4082" y="3674"/>
                  </a:lnTo>
                  <a:lnTo>
                    <a:pt x="4069" y="3692"/>
                  </a:lnTo>
                  <a:lnTo>
                    <a:pt x="4058" y="3709"/>
                  </a:lnTo>
                  <a:lnTo>
                    <a:pt x="4044" y="3726"/>
                  </a:lnTo>
                  <a:lnTo>
                    <a:pt x="4029" y="3742"/>
                  </a:lnTo>
                  <a:lnTo>
                    <a:pt x="4015" y="3758"/>
                  </a:lnTo>
                  <a:lnTo>
                    <a:pt x="4000" y="3773"/>
                  </a:lnTo>
                  <a:lnTo>
                    <a:pt x="3983" y="3787"/>
                  </a:lnTo>
                  <a:lnTo>
                    <a:pt x="3967" y="3801"/>
                  </a:lnTo>
                  <a:lnTo>
                    <a:pt x="3948" y="3813"/>
                  </a:lnTo>
                  <a:lnTo>
                    <a:pt x="3930" y="3825"/>
                  </a:lnTo>
                  <a:lnTo>
                    <a:pt x="3912" y="3836"/>
                  </a:lnTo>
                  <a:lnTo>
                    <a:pt x="3892" y="3845"/>
                  </a:lnTo>
                  <a:lnTo>
                    <a:pt x="3872" y="3854"/>
                  </a:lnTo>
                  <a:lnTo>
                    <a:pt x="3851" y="3862"/>
                  </a:lnTo>
                  <a:lnTo>
                    <a:pt x="3831" y="3869"/>
                  </a:lnTo>
                  <a:lnTo>
                    <a:pt x="3809" y="3876"/>
                  </a:lnTo>
                  <a:lnTo>
                    <a:pt x="3787" y="3881"/>
                  </a:lnTo>
                  <a:lnTo>
                    <a:pt x="3766" y="3885"/>
                  </a:lnTo>
                  <a:lnTo>
                    <a:pt x="3743" y="3887"/>
                  </a:lnTo>
                  <a:lnTo>
                    <a:pt x="3720" y="3890"/>
                  </a:lnTo>
                  <a:lnTo>
                    <a:pt x="3697" y="3890"/>
                  </a:lnTo>
                  <a:lnTo>
                    <a:pt x="3669" y="3890"/>
                  </a:lnTo>
                  <a:lnTo>
                    <a:pt x="3676" y="3908"/>
                  </a:lnTo>
                  <a:lnTo>
                    <a:pt x="3680" y="3925"/>
                  </a:lnTo>
                  <a:lnTo>
                    <a:pt x="3685" y="3943"/>
                  </a:lnTo>
                  <a:lnTo>
                    <a:pt x="3688" y="3963"/>
                  </a:lnTo>
                  <a:lnTo>
                    <a:pt x="3692" y="3981"/>
                  </a:lnTo>
                  <a:lnTo>
                    <a:pt x="3693" y="3999"/>
                  </a:lnTo>
                  <a:lnTo>
                    <a:pt x="3694" y="4019"/>
                  </a:lnTo>
                  <a:lnTo>
                    <a:pt x="3695" y="4038"/>
                  </a:lnTo>
                  <a:lnTo>
                    <a:pt x="3694" y="4061"/>
                  </a:lnTo>
                  <a:lnTo>
                    <a:pt x="3693" y="4084"/>
                  </a:lnTo>
                  <a:lnTo>
                    <a:pt x="3689" y="4107"/>
                  </a:lnTo>
                  <a:lnTo>
                    <a:pt x="3686" y="4128"/>
                  </a:lnTo>
                  <a:lnTo>
                    <a:pt x="3680" y="4150"/>
                  </a:lnTo>
                  <a:lnTo>
                    <a:pt x="3674" y="4172"/>
                  </a:lnTo>
                  <a:lnTo>
                    <a:pt x="3668" y="4192"/>
                  </a:lnTo>
                  <a:lnTo>
                    <a:pt x="3660" y="4213"/>
                  </a:lnTo>
                  <a:lnTo>
                    <a:pt x="3650" y="4232"/>
                  </a:lnTo>
                  <a:lnTo>
                    <a:pt x="3640" y="4251"/>
                  </a:lnTo>
                  <a:lnTo>
                    <a:pt x="3630" y="4271"/>
                  </a:lnTo>
                  <a:lnTo>
                    <a:pt x="3617" y="4289"/>
                  </a:lnTo>
                  <a:lnTo>
                    <a:pt x="3606" y="4306"/>
                  </a:lnTo>
                  <a:lnTo>
                    <a:pt x="3592" y="4323"/>
                  </a:lnTo>
                  <a:lnTo>
                    <a:pt x="3577" y="4341"/>
                  </a:lnTo>
                  <a:lnTo>
                    <a:pt x="3563" y="4355"/>
                  </a:lnTo>
                  <a:lnTo>
                    <a:pt x="3548" y="4370"/>
                  </a:lnTo>
                  <a:lnTo>
                    <a:pt x="3531" y="4385"/>
                  </a:lnTo>
                  <a:lnTo>
                    <a:pt x="3515" y="4398"/>
                  </a:lnTo>
                  <a:lnTo>
                    <a:pt x="3496" y="4410"/>
                  </a:lnTo>
                  <a:lnTo>
                    <a:pt x="3478" y="4423"/>
                  </a:lnTo>
                  <a:lnTo>
                    <a:pt x="3460" y="4433"/>
                  </a:lnTo>
                  <a:lnTo>
                    <a:pt x="3440" y="4443"/>
                  </a:lnTo>
                  <a:lnTo>
                    <a:pt x="3420" y="4452"/>
                  </a:lnTo>
                  <a:lnTo>
                    <a:pt x="3400" y="4460"/>
                  </a:lnTo>
                  <a:lnTo>
                    <a:pt x="3379" y="4467"/>
                  </a:lnTo>
                  <a:lnTo>
                    <a:pt x="3358" y="4473"/>
                  </a:lnTo>
                  <a:lnTo>
                    <a:pt x="3337" y="4479"/>
                  </a:lnTo>
                  <a:lnTo>
                    <a:pt x="3314" y="4482"/>
                  </a:lnTo>
                  <a:lnTo>
                    <a:pt x="3292" y="4485"/>
                  </a:lnTo>
                  <a:lnTo>
                    <a:pt x="3269" y="4487"/>
                  </a:lnTo>
                  <a:lnTo>
                    <a:pt x="3246" y="4488"/>
                  </a:lnTo>
                  <a:lnTo>
                    <a:pt x="1767" y="4488"/>
                  </a:lnTo>
                  <a:lnTo>
                    <a:pt x="1767" y="5386"/>
                  </a:lnTo>
                  <a:close/>
                  <a:moveTo>
                    <a:pt x="1273" y="1542"/>
                  </a:moveTo>
                  <a:lnTo>
                    <a:pt x="849" y="1818"/>
                  </a:lnTo>
                  <a:lnTo>
                    <a:pt x="467" y="2067"/>
                  </a:lnTo>
                  <a:lnTo>
                    <a:pt x="452" y="2076"/>
                  </a:lnTo>
                  <a:lnTo>
                    <a:pt x="437" y="2087"/>
                  </a:lnTo>
                  <a:lnTo>
                    <a:pt x="422" y="2099"/>
                  </a:lnTo>
                  <a:lnTo>
                    <a:pt x="408" y="2113"/>
                  </a:lnTo>
                  <a:lnTo>
                    <a:pt x="394" y="2126"/>
                  </a:lnTo>
                  <a:lnTo>
                    <a:pt x="380" y="2141"/>
                  </a:lnTo>
                  <a:lnTo>
                    <a:pt x="368" y="2157"/>
                  </a:lnTo>
                  <a:lnTo>
                    <a:pt x="355" y="2174"/>
                  </a:lnTo>
                  <a:lnTo>
                    <a:pt x="344" y="2192"/>
                  </a:lnTo>
                  <a:lnTo>
                    <a:pt x="333" y="2211"/>
                  </a:lnTo>
                  <a:lnTo>
                    <a:pt x="324" y="2230"/>
                  </a:lnTo>
                  <a:lnTo>
                    <a:pt x="316" y="2250"/>
                  </a:lnTo>
                  <a:lnTo>
                    <a:pt x="311" y="2270"/>
                  </a:lnTo>
                  <a:lnTo>
                    <a:pt x="305" y="2292"/>
                  </a:lnTo>
                  <a:lnTo>
                    <a:pt x="303" y="2315"/>
                  </a:lnTo>
                  <a:lnTo>
                    <a:pt x="301" y="2337"/>
                  </a:lnTo>
                  <a:lnTo>
                    <a:pt x="301" y="3842"/>
                  </a:lnTo>
                  <a:lnTo>
                    <a:pt x="301" y="3860"/>
                  </a:lnTo>
                  <a:lnTo>
                    <a:pt x="304" y="3877"/>
                  </a:lnTo>
                  <a:lnTo>
                    <a:pt x="305" y="3894"/>
                  </a:lnTo>
                  <a:lnTo>
                    <a:pt x="308" y="3911"/>
                  </a:lnTo>
                  <a:lnTo>
                    <a:pt x="312" y="3927"/>
                  </a:lnTo>
                  <a:lnTo>
                    <a:pt x="316" y="3944"/>
                  </a:lnTo>
                  <a:lnTo>
                    <a:pt x="322" y="3960"/>
                  </a:lnTo>
                  <a:lnTo>
                    <a:pt x="328" y="3975"/>
                  </a:lnTo>
                  <a:lnTo>
                    <a:pt x="335" y="3991"/>
                  </a:lnTo>
                  <a:lnTo>
                    <a:pt x="343" y="4006"/>
                  </a:lnTo>
                  <a:lnTo>
                    <a:pt x="351" y="4020"/>
                  </a:lnTo>
                  <a:lnTo>
                    <a:pt x="360" y="4033"/>
                  </a:lnTo>
                  <a:lnTo>
                    <a:pt x="369" y="4047"/>
                  </a:lnTo>
                  <a:lnTo>
                    <a:pt x="379" y="4061"/>
                  </a:lnTo>
                  <a:lnTo>
                    <a:pt x="389" y="4072"/>
                  </a:lnTo>
                  <a:lnTo>
                    <a:pt x="401" y="4085"/>
                  </a:lnTo>
                  <a:lnTo>
                    <a:pt x="412" y="4096"/>
                  </a:lnTo>
                  <a:lnTo>
                    <a:pt x="425" y="4107"/>
                  </a:lnTo>
                  <a:lnTo>
                    <a:pt x="437" y="4117"/>
                  </a:lnTo>
                  <a:lnTo>
                    <a:pt x="451" y="4127"/>
                  </a:lnTo>
                  <a:lnTo>
                    <a:pt x="465" y="4136"/>
                  </a:lnTo>
                  <a:lnTo>
                    <a:pt x="479" y="4144"/>
                  </a:lnTo>
                  <a:lnTo>
                    <a:pt x="493" y="4151"/>
                  </a:lnTo>
                  <a:lnTo>
                    <a:pt x="509" y="4158"/>
                  </a:lnTo>
                  <a:lnTo>
                    <a:pt x="524" y="4165"/>
                  </a:lnTo>
                  <a:lnTo>
                    <a:pt x="540" y="4170"/>
                  </a:lnTo>
                  <a:lnTo>
                    <a:pt x="556" y="4175"/>
                  </a:lnTo>
                  <a:lnTo>
                    <a:pt x="573" y="4178"/>
                  </a:lnTo>
                  <a:lnTo>
                    <a:pt x="590" y="4182"/>
                  </a:lnTo>
                  <a:lnTo>
                    <a:pt x="607" y="4184"/>
                  </a:lnTo>
                  <a:lnTo>
                    <a:pt x="624" y="4185"/>
                  </a:lnTo>
                  <a:lnTo>
                    <a:pt x="643" y="4185"/>
                  </a:lnTo>
                  <a:lnTo>
                    <a:pt x="3246" y="4185"/>
                  </a:lnTo>
                  <a:lnTo>
                    <a:pt x="3261" y="4184"/>
                  </a:lnTo>
                  <a:lnTo>
                    <a:pt x="3276" y="4182"/>
                  </a:lnTo>
                  <a:lnTo>
                    <a:pt x="3290" y="4178"/>
                  </a:lnTo>
                  <a:lnTo>
                    <a:pt x="3303" y="4174"/>
                  </a:lnTo>
                  <a:lnTo>
                    <a:pt x="3316" y="4167"/>
                  </a:lnTo>
                  <a:lnTo>
                    <a:pt x="3329" y="4160"/>
                  </a:lnTo>
                  <a:lnTo>
                    <a:pt x="3340" y="4152"/>
                  </a:lnTo>
                  <a:lnTo>
                    <a:pt x="3350" y="4142"/>
                  </a:lnTo>
                  <a:lnTo>
                    <a:pt x="3359" y="4132"/>
                  </a:lnTo>
                  <a:lnTo>
                    <a:pt x="3369" y="4120"/>
                  </a:lnTo>
                  <a:lnTo>
                    <a:pt x="3375" y="4108"/>
                  </a:lnTo>
                  <a:lnTo>
                    <a:pt x="3382" y="4095"/>
                  </a:lnTo>
                  <a:lnTo>
                    <a:pt x="3387" y="4081"/>
                  </a:lnTo>
                  <a:lnTo>
                    <a:pt x="3390" y="4068"/>
                  </a:lnTo>
                  <a:lnTo>
                    <a:pt x="3393" y="4053"/>
                  </a:lnTo>
                  <a:lnTo>
                    <a:pt x="3394" y="4038"/>
                  </a:lnTo>
                  <a:lnTo>
                    <a:pt x="3393" y="4023"/>
                  </a:lnTo>
                  <a:lnTo>
                    <a:pt x="3390" y="4008"/>
                  </a:lnTo>
                  <a:lnTo>
                    <a:pt x="3387" y="3994"/>
                  </a:lnTo>
                  <a:lnTo>
                    <a:pt x="3382" y="3981"/>
                  </a:lnTo>
                  <a:lnTo>
                    <a:pt x="3375" y="3967"/>
                  </a:lnTo>
                  <a:lnTo>
                    <a:pt x="3369" y="3956"/>
                  </a:lnTo>
                  <a:lnTo>
                    <a:pt x="3359" y="3944"/>
                  </a:lnTo>
                  <a:lnTo>
                    <a:pt x="3350" y="3933"/>
                  </a:lnTo>
                  <a:lnTo>
                    <a:pt x="3340" y="3924"/>
                  </a:lnTo>
                  <a:lnTo>
                    <a:pt x="3329" y="3915"/>
                  </a:lnTo>
                  <a:lnTo>
                    <a:pt x="3316" y="3908"/>
                  </a:lnTo>
                  <a:lnTo>
                    <a:pt x="3303" y="3901"/>
                  </a:lnTo>
                  <a:lnTo>
                    <a:pt x="3290" y="3897"/>
                  </a:lnTo>
                  <a:lnTo>
                    <a:pt x="3276" y="3893"/>
                  </a:lnTo>
                  <a:lnTo>
                    <a:pt x="3261" y="3891"/>
                  </a:lnTo>
                  <a:lnTo>
                    <a:pt x="3246" y="3890"/>
                  </a:lnTo>
                  <a:lnTo>
                    <a:pt x="2207" y="3890"/>
                  </a:lnTo>
                  <a:lnTo>
                    <a:pt x="2207" y="3588"/>
                  </a:lnTo>
                  <a:lnTo>
                    <a:pt x="3697" y="3588"/>
                  </a:lnTo>
                  <a:lnTo>
                    <a:pt x="3712" y="3587"/>
                  </a:lnTo>
                  <a:lnTo>
                    <a:pt x="3727" y="3586"/>
                  </a:lnTo>
                  <a:lnTo>
                    <a:pt x="3742" y="3582"/>
                  </a:lnTo>
                  <a:lnTo>
                    <a:pt x="3755" y="3577"/>
                  </a:lnTo>
                  <a:lnTo>
                    <a:pt x="3768" y="3571"/>
                  </a:lnTo>
                  <a:lnTo>
                    <a:pt x="3781" y="3563"/>
                  </a:lnTo>
                  <a:lnTo>
                    <a:pt x="3792" y="3555"/>
                  </a:lnTo>
                  <a:lnTo>
                    <a:pt x="3802" y="3545"/>
                  </a:lnTo>
                  <a:lnTo>
                    <a:pt x="3811" y="3535"/>
                  </a:lnTo>
                  <a:lnTo>
                    <a:pt x="3821" y="3523"/>
                  </a:lnTo>
                  <a:lnTo>
                    <a:pt x="3827" y="3512"/>
                  </a:lnTo>
                  <a:lnTo>
                    <a:pt x="3834" y="3498"/>
                  </a:lnTo>
                  <a:lnTo>
                    <a:pt x="3839" y="3484"/>
                  </a:lnTo>
                  <a:lnTo>
                    <a:pt x="3842" y="3471"/>
                  </a:lnTo>
                  <a:lnTo>
                    <a:pt x="3845" y="3456"/>
                  </a:lnTo>
                  <a:lnTo>
                    <a:pt x="3846" y="3441"/>
                  </a:lnTo>
                  <a:lnTo>
                    <a:pt x="3845" y="3427"/>
                  </a:lnTo>
                  <a:lnTo>
                    <a:pt x="3843" y="3414"/>
                  </a:lnTo>
                  <a:lnTo>
                    <a:pt x="3840" y="3401"/>
                  </a:lnTo>
                  <a:lnTo>
                    <a:pt x="3835" y="3389"/>
                  </a:lnTo>
                  <a:lnTo>
                    <a:pt x="3831" y="3376"/>
                  </a:lnTo>
                  <a:lnTo>
                    <a:pt x="3824" y="3365"/>
                  </a:lnTo>
                  <a:lnTo>
                    <a:pt x="3817" y="3354"/>
                  </a:lnTo>
                  <a:lnTo>
                    <a:pt x="3809" y="3344"/>
                  </a:lnTo>
                  <a:lnTo>
                    <a:pt x="3800" y="3335"/>
                  </a:lnTo>
                  <a:lnTo>
                    <a:pt x="3791" y="3326"/>
                  </a:lnTo>
                  <a:lnTo>
                    <a:pt x="3779" y="3319"/>
                  </a:lnTo>
                  <a:lnTo>
                    <a:pt x="3769" y="3312"/>
                  </a:lnTo>
                  <a:lnTo>
                    <a:pt x="3757" y="3306"/>
                  </a:lnTo>
                  <a:lnTo>
                    <a:pt x="3744" y="3302"/>
                  </a:lnTo>
                  <a:lnTo>
                    <a:pt x="3732" y="3298"/>
                  </a:lnTo>
                  <a:lnTo>
                    <a:pt x="3718" y="3295"/>
                  </a:lnTo>
                  <a:lnTo>
                    <a:pt x="2207" y="3293"/>
                  </a:lnTo>
                  <a:lnTo>
                    <a:pt x="2207" y="2991"/>
                  </a:lnTo>
                  <a:lnTo>
                    <a:pt x="4053" y="2995"/>
                  </a:lnTo>
                  <a:lnTo>
                    <a:pt x="4068" y="2994"/>
                  </a:lnTo>
                  <a:lnTo>
                    <a:pt x="4083" y="2991"/>
                  </a:lnTo>
                  <a:lnTo>
                    <a:pt x="4098" y="2988"/>
                  </a:lnTo>
                  <a:lnTo>
                    <a:pt x="4112" y="2982"/>
                  </a:lnTo>
                  <a:lnTo>
                    <a:pt x="4124" y="2977"/>
                  </a:lnTo>
                  <a:lnTo>
                    <a:pt x="4137" y="2969"/>
                  </a:lnTo>
                  <a:lnTo>
                    <a:pt x="4147" y="2961"/>
                  </a:lnTo>
                  <a:lnTo>
                    <a:pt x="4158" y="2950"/>
                  </a:lnTo>
                  <a:lnTo>
                    <a:pt x="4168" y="2940"/>
                  </a:lnTo>
                  <a:lnTo>
                    <a:pt x="4176" y="2929"/>
                  </a:lnTo>
                  <a:lnTo>
                    <a:pt x="4184" y="2916"/>
                  </a:lnTo>
                  <a:lnTo>
                    <a:pt x="4189" y="2904"/>
                  </a:lnTo>
                  <a:lnTo>
                    <a:pt x="4195" y="2890"/>
                  </a:lnTo>
                  <a:lnTo>
                    <a:pt x="4198" y="2876"/>
                  </a:lnTo>
                  <a:lnTo>
                    <a:pt x="4201" y="2861"/>
                  </a:lnTo>
                  <a:lnTo>
                    <a:pt x="4202" y="2846"/>
                  </a:lnTo>
                  <a:lnTo>
                    <a:pt x="4201" y="2830"/>
                  </a:lnTo>
                  <a:lnTo>
                    <a:pt x="4198" y="2817"/>
                  </a:lnTo>
                  <a:lnTo>
                    <a:pt x="4195" y="2802"/>
                  </a:lnTo>
                  <a:lnTo>
                    <a:pt x="4189" y="2788"/>
                  </a:lnTo>
                  <a:lnTo>
                    <a:pt x="4184" y="2776"/>
                  </a:lnTo>
                  <a:lnTo>
                    <a:pt x="4176" y="2763"/>
                  </a:lnTo>
                  <a:lnTo>
                    <a:pt x="4168" y="2752"/>
                  </a:lnTo>
                  <a:lnTo>
                    <a:pt x="4158" y="2741"/>
                  </a:lnTo>
                  <a:lnTo>
                    <a:pt x="4147" y="2732"/>
                  </a:lnTo>
                  <a:lnTo>
                    <a:pt x="4137" y="2724"/>
                  </a:lnTo>
                  <a:lnTo>
                    <a:pt x="4124" y="2716"/>
                  </a:lnTo>
                  <a:lnTo>
                    <a:pt x="4112" y="2711"/>
                  </a:lnTo>
                  <a:lnTo>
                    <a:pt x="4098" y="2705"/>
                  </a:lnTo>
                  <a:lnTo>
                    <a:pt x="4083" y="2702"/>
                  </a:lnTo>
                  <a:lnTo>
                    <a:pt x="4068" y="2699"/>
                  </a:lnTo>
                  <a:lnTo>
                    <a:pt x="4053" y="2698"/>
                  </a:lnTo>
                  <a:lnTo>
                    <a:pt x="2213" y="2698"/>
                  </a:lnTo>
                  <a:lnTo>
                    <a:pt x="2213" y="2398"/>
                  </a:lnTo>
                  <a:lnTo>
                    <a:pt x="3697" y="2398"/>
                  </a:lnTo>
                  <a:lnTo>
                    <a:pt x="3712" y="2397"/>
                  </a:lnTo>
                  <a:lnTo>
                    <a:pt x="3727" y="2395"/>
                  </a:lnTo>
                  <a:lnTo>
                    <a:pt x="3742" y="2391"/>
                  </a:lnTo>
                  <a:lnTo>
                    <a:pt x="3755" y="2385"/>
                  </a:lnTo>
                  <a:lnTo>
                    <a:pt x="3768" y="2380"/>
                  </a:lnTo>
                  <a:lnTo>
                    <a:pt x="3781" y="2372"/>
                  </a:lnTo>
                  <a:lnTo>
                    <a:pt x="3792" y="2364"/>
                  </a:lnTo>
                  <a:lnTo>
                    <a:pt x="3802" y="2355"/>
                  </a:lnTo>
                  <a:lnTo>
                    <a:pt x="3811" y="2343"/>
                  </a:lnTo>
                  <a:lnTo>
                    <a:pt x="3821" y="2332"/>
                  </a:lnTo>
                  <a:lnTo>
                    <a:pt x="3827" y="2320"/>
                  </a:lnTo>
                  <a:lnTo>
                    <a:pt x="3834" y="2307"/>
                  </a:lnTo>
                  <a:lnTo>
                    <a:pt x="3839" y="2293"/>
                  </a:lnTo>
                  <a:lnTo>
                    <a:pt x="3842" y="2279"/>
                  </a:lnTo>
                  <a:lnTo>
                    <a:pt x="3845" y="2264"/>
                  </a:lnTo>
                  <a:lnTo>
                    <a:pt x="3846" y="2250"/>
                  </a:lnTo>
                  <a:lnTo>
                    <a:pt x="3845" y="2234"/>
                  </a:lnTo>
                  <a:lnTo>
                    <a:pt x="3842" y="2220"/>
                  </a:lnTo>
                  <a:lnTo>
                    <a:pt x="3839" y="2205"/>
                  </a:lnTo>
                  <a:lnTo>
                    <a:pt x="3834" y="2191"/>
                  </a:lnTo>
                  <a:lnTo>
                    <a:pt x="3827" y="2179"/>
                  </a:lnTo>
                  <a:lnTo>
                    <a:pt x="3821" y="2166"/>
                  </a:lnTo>
                  <a:lnTo>
                    <a:pt x="3811" y="2156"/>
                  </a:lnTo>
                  <a:lnTo>
                    <a:pt x="3802" y="2145"/>
                  </a:lnTo>
                  <a:lnTo>
                    <a:pt x="3792" y="2135"/>
                  </a:lnTo>
                  <a:lnTo>
                    <a:pt x="3781" y="2127"/>
                  </a:lnTo>
                  <a:lnTo>
                    <a:pt x="3768" y="2119"/>
                  </a:lnTo>
                  <a:lnTo>
                    <a:pt x="3755" y="2114"/>
                  </a:lnTo>
                  <a:lnTo>
                    <a:pt x="3742" y="2108"/>
                  </a:lnTo>
                  <a:lnTo>
                    <a:pt x="3727" y="2105"/>
                  </a:lnTo>
                  <a:lnTo>
                    <a:pt x="3712" y="2102"/>
                  </a:lnTo>
                  <a:lnTo>
                    <a:pt x="3697" y="2101"/>
                  </a:lnTo>
                  <a:lnTo>
                    <a:pt x="1791" y="2101"/>
                  </a:lnTo>
                  <a:lnTo>
                    <a:pt x="1791" y="2100"/>
                  </a:lnTo>
                  <a:lnTo>
                    <a:pt x="1579" y="2100"/>
                  </a:lnTo>
                  <a:lnTo>
                    <a:pt x="1579" y="1799"/>
                  </a:lnTo>
                  <a:lnTo>
                    <a:pt x="2229" y="1799"/>
                  </a:lnTo>
                  <a:lnTo>
                    <a:pt x="2244" y="1798"/>
                  </a:lnTo>
                  <a:lnTo>
                    <a:pt x="2259" y="1795"/>
                  </a:lnTo>
                  <a:lnTo>
                    <a:pt x="2274" y="1792"/>
                  </a:lnTo>
                  <a:lnTo>
                    <a:pt x="2286" y="1787"/>
                  </a:lnTo>
                  <a:lnTo>
                    <a:pt x="2300" y="1780"/>
                  </a:lnTo>
                  <a:lnTo>
                    <a:pt x="2313" y="1774"/>
                  </a:lnTo>
                  <a:lnTo>
                    <a:pt x="2324" y="1764"/>
                  </a:lnTo>
                  <a:lnTo>
                    <a:pt x="2334" y="1755"/>
                  </a:lnTo>
                  <a:lnTo>
                    <a:pt x="2344" y="1745"/>
                  </a:lnTo>
                  <a:lnTo>
                    <a:pt x="2353" y="1734"/>
                  </a:lnTo>
                  <a:lnTo>
                    <a:pt x="2359" y="1721"/>
                  </a:lnTo>
                  <a:lnTo>
                    <a:pt x="2366" y="1709"/>
                  </a:lnTo>
                  <a:lnTo>
                    <a:pt x="2371" y="1695"/>
                  </a:lnTo>
                  <a:lnTo>
                    <a:pt x="2374" y="1680"/>
                  </a:lnTo>
                  <a:lnTo>
                    <a:pt x="2377" y="1665"/>
                  </a:lnTo>
                  <a:lnTo>
                    <a:pt x="2378" y="1650"/>
                  </a:lnTo>
                  <a:lnTo>
                    <a:pt x="2377" y="1636"/>
                  </a:lnTo>
                  <a:lnTo>
                    <a:pt x="2374" y="1621"/>
                  </a:lnTo>
                  <a:lnTo>
                    <a:pt x="2371" y="1607"/>
                  </a:lnTo>
                  <a:lnTo>
                    <a:pt x="2366" y="1593"/>
                  </a:lnTo>
                  <a:lnTo>
                    <a:pt x="2359" y="1581"/>
                  </a:lnTo>
                  <a:lnTo>
                    <a:pt x="2353" y="1568"/>
                  </a:lnTo>
                  <a:lnTo>
                    <a:pt x="2344" y="1557"/>
                  </a:lnTo>
                  <a:lnTo>
                    <a:pt x="2334" y="1546"/>
                  </a:lnTo>
                  <a:lnTo>
                    <a:pt x="2324" y="1537"/>
                  </a:lnTo>
                  <a:lnTo>
                    <a:pt x="2313" y="1528"/>
                  </a:lnTo>
                  <a:lnTo>
                    <a:pt x="2300" y="1521"/>
                  </a:lnTo>
                  <a:lnTo>
                    <a:pt x="2286" y="1515"/>
                  </a:lnTo>
                  <a:lnTo>
                    <a:pt x="2274" y="1510"/>
                  </a:lnTo>
                  <a:lnTo>
                    <a:pt x="2259" y="1507"/>
                  </a:lnTo>
                  <a:lnTo>
                    <a:pt x="2244" y="1504"/>
                  </a:lnTo>
                  <a:lnTo>
                    <a:pt x="2229" y="1503"/>
                  </a:lnTo>
                  <a:lnTo>
                    <a:pt x="1501" y="1503"/>
                  </a:lnTo>
                  <a:lnTo>
                    <a:pt x="1447" y="1504"/>
                  </a:lnTo>
                  <a:lnTo>
                    <a:pt x="1404" y="1507"/>
                  </a:lnTo>
                  <a:lnTo>
                    <a:pt x="1369" y="1510"/>
                  </a:lnTo>
                  <a:lnTo>
                    <a:pt x="1341" y="1515"/>
                  </a:lnTo>
                  <a:lnTo>
                    <a:pt x="1318" y="1520"/>
                  </a:lnTo>
                  <a:lnTo>
                    <a:pt x="1301" y="1527"/>
                  </a:lnTo>
                  <a:lnTo>
                    <a:pt x="1285" y="1534"/>
                  </a:lnTo>
                  <a:lnTo>
                    <a:pt x="1273" y="1542"/>
                  </a:lnTo>
                  <a:close/>
                </a:path>
              </a:pathLst>
            </a:custGeom>
            <a:solidFill>
              <a:srgbClr val="8A05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07" name="文本框 3"/>
            <p:cNvSpPr txBox="1"/>
            <p:nvPr/>
          </p:nvSpPr>
          <p:spPr>
            <a:xfrm>
              <a:off x="4337" y="3234"/>
              <a:ext cx="184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8A0554"/>
                  </a:solidFill>
                  <a:latin typeface="Segoe Print" panose="02000600000000000000" charset="0"/>
                </a:rPr>
                <a:t>Draft</a:t>
              </a:r>
              <a:endParaRPr lang="en-US" altLang="zh-CN" sz="2800" b="1">
                <a:solidFill>
                  <a:srgbClr val="8A0554"/>
                </a:solidFill>
                <a:latin typeface="Segoe Print" panose="02000600000000000000" charset="0"/>
              </a:endParaRPr>
            </a:p>
          </p:txBody>
        </p:sp>
      </p:grpSp>
      <p:sp>
        <p:nvSpPr>
          <p:cNvPr id="130056" name="文本框 130055"/>
          <p:cNvSpPr txBox="1"/>
          <p:nvPr/>
        </p:nvSpPr>
        <p:spPr>
          <a:xfrm>
            <a:off x="6570663" y="1065213"/>
            <a:ext cx="2632075" cy="64452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8A0554"/>
                </a:solidFill>
                <a:latin typeface="Times New Roman" panose="02020603050405020304" pitchFamily="18" charset="0"/>
              </a:rPr>
              <a:t>Clean Draft</a:t>
            </a:r>
            <a:endParaRPr lang="en-US" altLang="zh-CN" sz="3600" b="1">
              <a:solidFill>
                <a:srgbClr val="8A0554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25888" y="3414713"/>
            <a:ext cx="1171575" cy="1760537"/>
            <a:chOff x="4336" y="1282"/>
            <a:chExt cx="1846" cy="2774"/>
          </a:xfrm>
        </p:grpSpPr>
        <p:sp>
          <p:nvSpPr>
            <p:cNvPr id="47110" name="手掌纸张"/>
            <p:cNvSpPr/>
            <p:nvPr/>
          </p:nvSpPr>
          <p:spPr>
            <a:xfrm>
              <a:off x="4336" y="1282"/>
              <a:ext cx="1658" cy="1807"/>
            </a:xfrm>
            <a:custGeom>
              <a:avLst/>
              <a:gdLst/>
              <a:ahLst/>
              <a:cxnLst>
                <a:cxn ang="0">
                  <a:pos x="47033" y="449340"/>
                </a:cxn>
                <a:cxn ang="0">
                  <a:pos x="22736" y="436465"/>
                </a:cxn>
                <a:cxn ang="0">
                  <a:pos x="6147" y="414536"/>
                </a:cxn>
                <a:cxn ang="0">
                  <a:pos x="0" y="386471"/>
                </a:cxn>
                <a:cxn ang="0">
                  <a:pos x="6147" y="208927"/>
                </a:cxn>
                <a:cxn ang="0">
                  <a:pos x="29664" y="182472"/>
                </a:cxn>
                <a:cxn ang="0">
                  <a:pos x="119925" y="124029"/>
                </a:cxn>
                <a:cxn ang="0">
                  <a:pos x="525271" y="0"/>
                </a:cxn>
                <a:cxn ang="0">
                  <a:pos x="217505" y="120910"/>
                </a:cxn>
                <a:cxn ang="0">
                  <a:pos x="236435" y="125336"/>
                </a:cxn>
                <a:cxn ang="0">
                  <a:pos x="251267" y="137306"/>
                </a:cxn>
                <a:cxn ang="0">
                  <a:pos x="259952" y="154709"/>
                </a:cxn>
                <a:cxn ang="0">
                  <a:pos x="261025" y="172011"/>
                </a:cxn>
                <a:cxn ang="0">
                  <a:pos x="365240" y="181365"/>
                </a:cxn>
                <a:cxn ang="0">
                  <a:pos x="383488" y="187703"/>
                </a:cxn>
                <a:cxn ang="0">
                  <a:pos x="397051" y="200981"/>
                </a:cxn>
                <a:cxn ang="0">
                  <a:pos x="404077" y="219389"/>
                </a:cxn>
                <a:cxn ang="0">
                  <a:pos x="403589" y="236188"/>
                </a:cxn>
                <a:cxn ang="0">
                  <a:pos x="411493" y="244336"/>
                </a:cxn>
                <a:cxn ang="0">
                  <a:pos x="425935" y="253791"/>
                </a:cxn>
                <a:cxn ang="0">
                  <a:pos x="435693" y="268377"/>
                </a:cxn>
                <a:cxn ang="0">
                  <a:pos x="439303" y="286282"/>
                </a:cxn>
                <a:cxn ang="0">
                  <a:pos x="436473" y="302377"/>
                </a:cxn>
                <a:cxn ang="0">
                  <a:pos x="427301" y="317365"/>
                </a:cxn>
                <a:cxn ang="0">
                  <a:pos x="413347" y="327524"/>
                </a:cxn>
                <a:cxn ang="0">
                  <a:pos x="403101" y="334566"/>
                </a:cxn>
                <a:cxn ang="0">
                  <a:pos x="404467" y="350761"/>
                </a:cxn>
                <a:cxn ang="0">
                  <a:pos x="398320" y="369572"/>
                </a:cxn>
                <a:cxn ang="0">
                  <a:pos x="385244" y="383554"/>
                </a:cxn>
                <a:cxn ang="0">
                  <a:pos x="367484" y="390796"/>
                </a:cxn>
                <a:cxn ang="0">
                  <a:pos x="359873" y="398642"/>
                </a:cxn>
                <a:cxn ang="0">
                  <a:pos x="359678" y="415240"/>
                </a:cxn>
                <a:cxn ang="0">
                  <a:pos x="351872" y="433145"/>
                </a:cxn>
                <a:cxn ang="0">
                  <a:pos x="337625" y="445920"/>
                </a:cxn>
                <a:cxn ang="0">
                  <a:pos x="318987" y="451352"/>
                </a:cxn>
                <a:cxn ang="0">
                  <a:pos x="42642" y="209933"/>
                </a:cxn>
                <a:cxn ang="0">
                  <a:pos x="31615" y="224318"/>
                </a:cxn>
                <a:cxn ang="0">
                  <a:pos x="29664" y="389992"/>
                </a:cxn>
                <a:cxn ang="0">
                  <a:pos x="34250" y="404376"/>
                </a:cxn>
                <a:cxn ang="0">
                  <a:pos x="44008" y="415139"/>
                </a:cxn>
                <a:cxn ang="0">
                  <a:pos x="57571" y="420672"/>
                </a:cxn>
                <a:cxn ang="0">
                  <a:pos x="322305" y="419867"/>
                </a:cxn>
                <a:cxn ang="0">
                  <a:pos x="330502" y="410512"/>
                </a:cxn>
                <a:cxn ang="0">
                  <a:pos x="329331" y="399045"/>
                </a:cxn>
                <a:cxn ang="0">
                  <a:pos x="319670" y="391601"/>
                </a:cxn>
                <a:cxn ang="0">
                  <a:pos x="365143" y="360317"/>
                </a:cxn>
                <a:cxn ang="0">
                  <a:pos x="374120" y="351868"/>
                </a:cxn>
                <a:cxn ang="0">
                  <a:pos x="374217" y="340903"/>
                </a:cxn>
                <a:cxn ang="0">
                  <a:pos x="366606" y="332554"/>
                </a:cxn>
                <a:cxn ang="0">
                  <a:pos x="398417" y="300868"/>
                </a:cxn>
                <a:cxn ang="0">
                  <a:pos x="408273" y="293324"/>
                </a:cxn>
                <a:cxn ang="0">
                  <a:pos x="409346" y="281856"/>
                </a:cxn>
                <a:cxn ang="0">
                  <a:pos x="401247" y="272702"/>
                </a:cxn>
                <a:cxn ang="0">
                  <a:pos x="362215" y="241117"/>
                </a:cxn>
                <a:cxn ang="0">
                  <a:pos x="372851" y="234578"/>
                </a:cxn>
                <a:cxn ang="0">
                  <a:pos x="374901" y="223312"/>
                </a:cxn>
                <a:cxn ang="0">
                  <a:pos x="367680" y="213152"/>
                </a:cxn>
                <a:cxn ang="0">
                  <a:pos x="154078" y="180963"/>
                </a:cxn>
                <a:cxn ang="0">
                  <a:pos x="226775" y="177442"/>
                </a:cxn>
                <a:cxn ang="0">
                  <a:pos x="232044" y="165975"/>
                </a:cxn>
                <a:cxn ang="0">
                  <a:pos x="227750" y="155513"/>
                </a:cxn>
                <a:cxn ang="0">
                  <a:pos x="146467" y="151188"/>
                </a:cxn>
                <a:cxn ang="0">
                  <a:pos x="124218" y="155111"/>
                </a:cxn>
              </a:cxnLst>
              <a:pathLst>
                <a:path w="5383" h="5687">
                  <a:moveTo>
                    <a:pt x="1466" y="5687"/>
                  </a:moveTo>
                  <a:lnTo>
                    <a:pt x="1466" y="4488"/>
                  </a:lnTo>
                  <a:lnTo>
                    <a:pt x="643" y="4488"/>
                  </a:lnTo>
                  <a:lnTo>
                    <a:pt x="610" y="4487"/>
                  </a:lnTo>
                  <a:lnTo>
                    <a:pt x="577" y="4484"/>
                  </a:lnTo>
                  <a:lnTo>
                    <a:pt x="545" y="4480"/>
                  </a:lnTo>
                  <a:lnTo>
                    <a:pt x="513" y="4474"/>
                  </a:lnTo>
                  <a:lnTo>
                    <a:pt x="482" y="4467"/>
                  </a:lnTo>
                  <a:lnTo>
                    <a:pt x="451" y="4458"/>
                  </a:lnTo>
                  <a:lnTo>
                    <a:pt x="421" y="4448"/>
                  </a:lnTo>
                  <a:lnTo>
                    <a:pt x="392" y="4436"/>
                  </a:lnTo>
                  <a:lnTo>
                    <a:pt x="363" y="4424"/>
                  </a:lnTo>
                  <a:lnTo>
                    <a:pt x="336" y="4409"/>
                  </a:lnTo>
                  <a:lnTo>
                    <a:pt x="308" y="4394"/>
                  </a:lnTo>
                  <a:lnTo>
                    <a:pt x="282" y="4377"/>
                  </a:lnTo>
                  <a:lnTo>
                    <a:pt x="257" y="4359"/>
                  </a:lnTo>
                  <a:lnTo>
                    <a:pt x="233" y="4339"/>
                  </a:lnTo>
                  <a:lnTo>
                    <a:pt x="210" y="4319"/>
                  </a:lnTo>
                  <a:lnTo>
                    <a:pt x="187" y="4298"/>
                  </a:lnTo>
                  <a:lnTo>
                    <a:pt x="167" y="4275"/>
                  </a:lnTo>
                  <a:lnTo>
                    <a:pt x="146" y="4251"/>
                  </a:lnTo>
                  <a:lnTo>
                    <a:pt x="127" y="4228"/>
                  </a:lnTo>
                  <a:lnTo>
                    <a:pt x="110" y="4202"/>
                  </a:lnTo>
                  <a:lnTo>
                    <a:pt x="93" y="4176"/>
                  </a:lnTo>
                  <a:lnTo>
                    <a:pt x="78" y="4149"/>
                  </a:lnTo>
                  <a:lnTo>
                    <a:pt x="63" y="4121"/>
                  </a:lnTo>
                  <a:lnTo>
                    <a:pt x="50" y="4093"/>
                  </a:lnTo>
                  <a:lnTo>
                    <a:pt x="39" y="4063"/>
                  </a:lnTo>
                  <a:lnTo>
                    <a:pt x="29" y="4033"/>
                  </a:lnTo>
                  <a:lnTo>
                    <a:pt x="21" y="4003"/>
                  </a:lnTo>
                  <a:lnTo>
                    <a:pt x="13" y="3972"/>
                  </a:lnTo>
                  <a:lnTo>
                    <a:pt x="8" y="3940"/>
                  </a:lnTo>
                  <a:lnTo>
                    <a:pt x="4" y="3908"/>
                  </a:lnTo>
                  <a:lnTo>
                    <a:pt x="1" y="3875"/>
                  </a:lnTo>
                  <a:lnTo>
                    <a:pt x="0" y="3842"/>
                  </a:lnTo>
                  <a:lnTo>
                    <a:pt x="0" y="2337"/>
                  </a:lnTo>
                  <a:lnTo>
                    <a:pt x="1" y="2299"/>
                  </a:lnTo>
                  <a:lnTo>
                    <a:pt x="6" y="2260"/>
                  </a:lnTo>
                  <a:lnTo>
                    <a:pt x="13" y="2222"/>
                  </a:lnTo>
                  <a:lnTo>
                    <a:pt x="22" y="2184"/>
                  </a:lnTo>
                  <a:lnTo>
                    <a:pt x="33" y="2148"/>
                  </a:lnTo>
                  <a:lnTo>
                    <a:pt x="47" y="2111"/>
                  </a:lnTo>
                  <a:lnTo>
                    <a:pt x="63" y="2077"/>
                  </a:lnTo>
                  <a:lnTo>
                    <a:pt x="81" y="2043"/>
                  </a:lnTo>
                  <a:lnTo>
                    <a:pt x="103" y="2010"/>
                  </a:lnTo>
                  <a:lnTo>
                    <a:pt x="126" y="1977"/>
                  </a:lnTo>
                  <a:lnTo>
                    <a:pt x="151" y="1946"/>
                  </a:lnTo>
                  <a:lnTo>
                    <a:pt x="177" y="1916"/>
                  </a:lnTo>
                  <a:lnTo>
                    <a:pt x="207" y="1889"/>
                  </a:lnTo>
                  <a:lnTo>
                    <a:pt x="238" y="1861"/>
                  </a:lnTo>
                  <a:lnTo>
                    <a:pt x="269" y="1836"/>
                  </a:lnTo>
                  <a:lnTo>
                    <a:pt x="304" y="1814"/>
                  </a:lnTo>
                  <a:lnTo>
                    <a:pt x="685" y="1565"/>
                  </a:lnTo>
                  <a:lnTo>
                    <a:pt x="1108" y="1289"/>
                  </a:lnTo>
                  <a:lnTo>
                    <a:pt x="1129" y="1277"/>
                  </a:lnTo>
                  <a:lnTo>
                    <a:pt x="1148" y="1266"/>
                  </a:lnTo>
                  <a:lnTo>
                    <a:pt x="1169" y="1255"/>
                  </a:lnTo>
                  <a:lnTo>
                    <a:pt x="1188" y="1247"/>
                  </a:lnTo>
                  <a:lnTo>
                    <a:pt x="1209" y="1239"/>
                  </a:lnTo>
                  <a:lnTo>
                    <a:pt x="1229" y="1233"/>
                  </a:lnTo>
                  <a:lnTo>
                    <a:pt x="1251" y="1226"/>
                  </a:lnTo>
                  <a:lnTo>
                    <a:pt x="1273" y="1221"/>
                  </a:lnTo>
                  <a:lnTo>
                    <a:pt x="1295" y="1217"/>
                  </a:lnTo>
                  <a:lnTo>
                    <a:pt x="1317" y="1213"/>
                  </a:lnTo>
                  <a:lnTo>
                    <a:pt x="1364" y="1208"/>
                  </a:lnTo>
                  <a:lnTo>
                    <a:pt x="1413" y="1204"/>
                  </a:lnTo>
                  <a:lnTo>
                    <a:pt x="1466" y="1202"/>
                  </a:lnTo>
                  <a:lnTo>
                    <a:pt x="1466" y="0"/>
                  </a:lnTo>
                  <a:lnTo>
                    <a:pt x="5383" y="0"/>
                  </a:lnTo>
                  <a:lnTo>
                    <a:pt x="5383" y="5687"/>
                  </a:lnTo>
                  <a:lnTo>
                    <a:pt x="1466" y="5687"/>
                  </a:lnTo>
                  <a:close/>
                  <a:moveTo>
                    <a:pt x="1767" y="5386"/>
                  </a:moveTo>
                  <a:lnTo>
                    <a:pt x="5083" y="5386"/>
                  </a:lnTo>
                  <a:lnTo>
                    <a:pt x="5083" y="302"/>
                  </a:lnTo>
                  <a:lnTo>
                    <a:pt x="1767" y="302"/>
                  </a:lnTo>
                  <a:lnTo>
                    <a:pt x="1767" y="1202"/>
                  </a:lnTo>
                  <a:lnTo>
                    <a:pt x="2229" y="1202"/>
                  </a:lnTo>
                  <a:lnTo>
                    <a:pt x="2252" y="1203"/>
                  </a:lnTo>
                  <a:lnTo>
                    <a:pt x="2275" y="1204"/>
                  </a:lnTo>
                  <a:lnTo>
                    <a:pt x="2298" y="1208"/>
                  </a:lnTo>
                  <a:lnTo>
                    <a:pt x="2320" y="1211"/>
                  </a:lnTo>
                  <a:lnTo>
                    <a:pt x="2341" y="1217"/>
                  </a:lnTo>
                  <a:lnTo>
                    <a:pt x="2363" y="1222"/>
                  </a:lnTo>
                  <a:lnTo>
                    <a:pt x="2383" y="1229"/>
                  </a:lnTo>
                  <a:lnTo>
                    <a:pt x="2404" y="1237"/>
                  </a:lnTo>
                  <a:lnTo>
                    <a:pt x="2423" y="1246"/>
                  </a:lnTo>
                  <a:lnTo>
                    <a:pt x="2443" y="1257"/>
                  </a:lnTo>
                  <a:lnTo>
                    <a:pt x="2462" y="1267"/>
                  </a:lnTo>
                  <a:lnTo>
                    <a:pt x="2480" y="1278"/>
                  </a:lnTo>
                  <a:lnTo>
                    <a:pt x="2498" y="1291"/>
                  </a:lnTo>
                  <a:lnTo>
                    <a:pt x="2515" y="1305"/>
                  </a:lnTo>
                  <a:lnTo>
                    <a:pt x="2531" y="1319"/>
                  </a:lnTo>
                  <a:lnTo>
                    <a:pt x="2547" y="1334"/>
                  </a:lnTo>
                  <a:lnTo>
                    <a:pt x="2562" y="1349"/>
                  </a:lnTo>
                  <a:lnTo>
                    <a:pt x="2575" y="1365"/>
                  </a:lnTo>
                  <a:lnTo>
                    <a:pt x="2589" y="1382"/>
                  </a:lnTo>
                  <a:lnTo>
                    <a:pt x="2601" y="1400"/>
                  </a:lnTo>
                  <a:lnTo>
                    <a:pt x="2613" y="1419"/>
                  </a:lnTo>
                  <a:lnTo>
                    <a:pt x="2624" y="1437"/>
                  </a:lnTo>
                  <a:lnTo>
                    <a:pt x="2633" y="1456"/>
                  </a:lnTo>
                  <a:lnTo>
                    <a:pt x="2643" y="1477"/>
                  </a:lnTo>
                  <a:lnTo>
                    <a:pt x="2651" y="1496"/>
                  </a:lnTo>
                  <a:lnTo>
                    <a:pt x="2657" y="1518"/>
                  </a:lnTo>
                  <a:lnTo>
                    <a:pt x="2664" y="1538"/>
                  </a:lnTo>
                  <a:lnTo>
                    <a:pt x="2669" y="1560"/>
                  </a:lnTo>
                  <a:lnTo>
                    <a:pt x="2673" y="1583"/>
                  </a:lnTo>
                  <a:lnTo>
                    <a:pt x="2676" y="1605"/>
                  </a:lnTo>
                  <a:lnTo>
                    <a:pt x="2678" y="1628"/>
                  </a:lnTo>
                  <a:lnTo>
                    <a:pt x="2678" y="1650"/>
                  </a:lnTo>
                  <a:lnTo>
                    <a:pt x="2678" y="1671"/>
                  </a:lnTo>
                  <a:lnTo>
                    <a:pt x="2677" y="1690"/>
                  </a:lnTo>
                  <a:lnTo>
                    <a:pt x="2675" y="1710"/>
                  </a:lnTo>
                  <a:lnTo>
                    <a:pt x="2671" y="1728"/>
                  </a:lnTo>
                  <a:lnTo>
                    <a:pt x="2668" y="1746"/>
                  </a:lnTo>
                  <a:lnTo>
                    <a:pt x="2663" y="1764"/>
                  </a:lnTo>
                  <a:lnTo>
                    <a:pt x="2659" y="1783"/>
                  </a:lnTo>
                  <a:lnTo>
                    <a:pt x="2653" y="1801"/>
                  </a:lnTo>
                  <a:lnTo>
                    <a:pt x="3697" y="1801"/>
                  </a:lnTo>
                  <a:lnTo>
                    <a:pt x="3720" y="1801"/>
                  </a:lnTo>
                  <a:lnTo>
                    <a:pt x="3743" y="1803"/>
                  </a:lnTo>
                  <a:lnTo>
                    <a:pt x="3766" y="1806"/>
                  </a:lnTo>
                  <a:lnTo>
                    <a:pt x="3787" y="1810"/>
                  </a:lnTo>
                  <a:lnTo>
                    <a:pt x="3809" y="1815"/>
                  </a:lnTo>
                  <a:lnTo>
                    <a:pt x="3831" y="1822"/>
                  </a:lnTo>
                  <a:lnTo>
                    <a:pt x="3851" y="1828"/>
                  </a:lnTo>
                  <a:lnTo>
                    <a:pt x="3872" y="1836"/>
                  </a:lnTo>
                  <a:lnTo>
                    <a:pt x="3892" y="1846"/>
                  </a:lnTo>
                  <a:lnTo>
                    <a:pt x="3912" y="1855"/>
                  </a:lnTo>
                  <a:lnTo>
                    <a:pt x="3930" y="1866"/>
                  </a:lnTo>
                  <a:lnTo>
                    <a:pt x="3948" y="1877"/>
                  </a:lnTo>
                  <a:lnTo>
                    <a:pt x="3967" y="1890"/>
                  </a:lnTo>
                  <a:lnTo>
                    <a:pt x="3983" y="1904"/>
                  </a:lnTo>
                  <a:lnTo>
                    <a:pt x="4000" y="1917"/>
                  </a:lnTo>
                  <a:lnTo>
                    <a:pt x="4015" y="1932"/>
                  </a:lnTo>
                  <a:lnTo>
                    <a:pt x="4029" y="1948"/>
                  </a:lnTo>
                  <a:lnTo>
                    <a:pt x="4044" y="1964"/>
                  </a:lnTo>
                  <a:lnTo>
                    <a:pt x="4058" y="1981"/>
                  </a:lnTo>
                  <a:lnTo>
                    <a:pt x="4069" y="1998"/>
                  </a:lnTo>
                  <a:lnTo>
                    <a:pt x="4082" y="2017"/>
                  </a:lnTo>
                  <a:lnTo>
                    <a:pt x="4092" y="2036"/>
                  </a:lnTo>
                  <a:lnTo>
                    <a:pt x="4102" y="2056"/>
                  </a:lnTo>
                  <a:lnTo>
                    <a:pt x="4112" y="2075"/>
                  </a:lnTo>
                  <a:lnTo>
                    <a:pt x="4120" y="2095"/>
                  </a:lnTo>
                  <a:lnTo>
                    <a:pt x="4126" y="2116"/>
                  </a:lnTo>
                  <a:lnTo>
                    <a:pt x="4132" y="2138"/>
                  </a:lnTo>
                  <a:lnTo>
                    <a:pt x="4138" y="2159"/>
                  </a:lnTo>
                  <a:lnTo>
                    <a:pt x="4141" y="2181"/>
                  </a:lnTo>
                  <a:lnTo>
                    <a:pt x="4145" y="2204"/>
                  </a:lnTo>
                  <a:lnTo>
                    <a:pt x="4146" y="2227"/>
                  </a:lnTo>
                  <a:lnTo>
                    <a:pt x="4147" y="2250"/>
                  </a:lnTo>
                  <a:lnTo>
                    <a:pt x="4146" y="2269"/>
                  </a:lnTo>
                  <a:lnTo>
                    <a:pt x="4145" y="2290"/>
                  </a:lnTo>
                  <a:lnTo>
                    <a:pt x="4142" y="2309"/>
                  </a:lnTo>
                  <a:lnTo>
                    <a:pt x="4140" y="2328"/>
                  </a:lnTo>
                  <a:lnTo>
                    <a:pt x="4136" y="2348"/>
                  </a:lnTo>
                  <a:lnTo>
                    <a:pt x="4131" y="2366"/>
                  </a:lnTo>
                  <a:lnTo>
                    <a:pt x="4125" y="2385"/>
                  </a:lnTo>
                  <a:lnTo>
                    <a:pt x="4120" y="2402"/>
                  </a:lnTo>
                  <a:lnTo>
                    <a:pt x="4140" y="2406"/>
                  </a:lnTo>
                  <a:lnTo>
                    <a:pt x="4160" y="2410"/>
                  </a:lnTo>
                  <a:lnTo>
                    <a:pt x="4179" y="2416"/>
                  </a:lnTo>
                  <a:lnTo>
                    <a:pt x="4198" y="2422"/>
                  </a:lnTo>
                  <a:lnTo>
                    <a:pt x="4217" y="2429"/>
                  </a:lnTo>
                  <a:lnTo>
                    <a:pt x="4235" y="2437"/>
                  </a:lnTo>
                  <a:lnTo>
                    <a:pt x="4253" y="2445"/>
                  </a:lnTo>
                  <a:lnTo>
                    <a:pt x="4270" y="2454"/>
                  </a:lnTo>
                  <a:lnTo>
                    <a:pt x="4287" y="2464"/>
                  </a:lnTo>
                  <a:lnTo>
                    <a:pt x="4305" y="2474"/>
                  </a:lnTo>
                  <a:lnTo>
                    <a:pt x="4321" y="2486"/>
                  </a:lnTo>
                  <a:lnTo>
                    <a:pt x="4335" y="2497"/>
                  </a:lnTo>
                  <a:lnTo>
                    <a:pt x="4350" y="2510"/>
                  </a:lnTo>
                  <a:lnTo>
                    <a:pt x="4365" y="2523"/>
                  </a:lnTo>
                  <a:lnTo>
                    <a:pt x="4379" y="2537"/>
                  </a:lnTo>
                  <a:lnTo>
                    <a:pt x="4392" y="2552"/>
                  </a:lnTo>
                  <a:lnTo>
                    <a:pt x="4405" y="2567"/>
                  </a:lnTo>
                  <a:lnTo>
                    <a:pt x="4416" y="2583"/>
                  </a:lnTo>
                  <a:lnTo>
                    <a:pt x="4428" y="2599"/>
                  </a:lnTo>
                  <a:lnTo>
                    <a:pt x="4438" y="2615"/>
                  </a:lnTo>
                  <a:lnTo>
                    <a:pt x="4448" y="2632"/>
                  </a:lnTo>
                  <a:lnTo>
                    <a:pt x="4457" y="2650"/>
                  </a:lnTo>
                  <a:lnTo>
                    <a:pt x="4465" y="2668"/>
                  </a:lnTo>
                  <a:lnTo>
                    <a:pt x="4472" y="2687"/>
                  </a:lnTo>
                  <a:lnTo>
                    <a:pt x="4479" y="2705"/>
                  </a:lnTo>
                  <a:lnTo>
                    <a:pt x="4486" y="2724"/>
                  </a:lnTo>
                  <a:lnTo>
                    <a:pt x="4491" y="2744"/>
                  </a:lnTo>
                  <a:lnTo>
                    <a:pt x="4495" y="2763"/>
                  </a:lnTo>
                  <a:lnTo>
                    <a:pt x="4497" y="2784"/>
                  </a:lnTo>
                  <a:lnTo>
                    <a:pt x="4501" y="2804"/>
                  </a:lnTo>
                  <a:lnTo>
                    <a:pt x="4502" y="2825"/>
                  </a:lnTo>
                  <a:lnTo>
                    <a:pt x="4502" y="2846"/>
                  </a:lnTo>
                  <a:lnTo>
                    <a:pt x="4502" y="2867"/>
                  </a:lnTo>
                  <a:lnTo>
                    <a:pt x="4501" y="2888"/>
                  </a:lnTo>
                  <a:lnTo>
                    <a:pt x="4497" y="2908"/>
                  </a:lnTo>
                  <a:lnTo>
                    <a:pt x="4495" y="2929"/>
                  </a:lnTo>
                  <a:lnTo>
                    <a:pt x="4491" y="2948"/>
                  </a:lnTo>
                  <a:lnTo>
                    <a:pt x="4486" y="2967"/>
                  </a:lnTo>
                  <a:lnTo>
                    <a:pt x="4479" y="2987"/>
                  </a:lnTo>
                  <a:lnTo>
                    <a:pt x="4473" y="3006"/>
                  </a:lnTo>
                  <a:lnTo>
                    <a:pt x="4465" y="3025"/>
                  </a:lnTo>
                  <a:lnTo>
                    <a:pt x="4457" y="3043"/>
                  </a:lnTo>
                  <a:lnTo>
                    <a:pt x="4448" y="3060"/>
                  </a:lnTo>
                  <a:lnTo>
                    <a:pt x="4438" y="3077"/>
                  </a:lnTo>
                  <a:lnTo>
                    <a:pt x="4428" y="3093"/>
                  </a:lnTo>
                  <a:lnTo>
                    <a:pt x="4416" y="3110"/>
                  </a:lnTo>
                  <a:lnTo>
                    <a:pt x="4405" y="3125"/>
                  </a:lnTo>
                  <a:lnTo>
                    <a:pt x="4392" y="3140"/>
                  </a:lnTo>
                  <a:lnTo>
                    <a:pt x="4379" y="3155"/>
                  </a:lnTo>
                  <a:lnTo>
                    <a:pt x="4365" y="3168"/>
                  </a:lnTo>
                  <a:lnTo>
                    <a:pt x="4351" y="3182"/>
                  </a:lnTo>
                  <a:lnTo>
                    <a:pt x="4336" y="3195"/>
                  </a:lnTo>
                  <a:lnTo>
                    <a:pt x="4321" y="3207"/>
                  </a:lnTo>
                  <a:lnTo>
                    <a:pt x="4305" y="3219"/>
                  </a:lnTo>
                  <a:lnTo>
                    <a:pt x="4289" y="3229"/>
                  </a:lnTo>
                  <a:lnTo>
                    <a:pt x="4271" y="3239"/>
                  </a:lnTo>
                  <a:lnTo>
                    <a:pt x="4253" y="3248"/>
                  </a:lnTo>
                  <a:lnTo>
                    <a:pt x="4236" y="3256"/>
                  </a:lnTo>
                  <a:lnTo>
                    <a:pt x="4217" y="3264"/>
                  </a:lnTo>
                  <a:lnTo>
                    <a:pt x="4198" y="3271"/>
                  </a:lnTo>
                  <a:lnTo>
                    <a:pt x="4179" y="3277"/>
                  </a:lnTo>
                  <a:lnTo>
                    <a:pt x="4160" y="3282"/>
                  </a:lnTo>
                  <a:lnTo>
                    <a:pt x="4140" y="3287"/>
                  </a:lnTo>
                  <a:lnTo>
                    <a:pt x="4120" y="3290"/>
                  </a:lnTo>
                  <a:lnTo>
                    <a:pt x="4125" y="3308"/>
                  </a:lnTo>
                  <a:lnTo>
                    <a:pt x="4131" y="3326"/>
                  </a:lnTo>
                  <a:lnTo>
                    <a:pt x="4136" y="3344"/>
                  </a:lnTo>
                  <a:lnTo>
                    <a:pt x="4140" y="3364"/>
                  </a:lnTo>
                  <a:lnTo>
                    <a:pt x="4142" y="3382"/>
                  </a:lnTo>
                  <a:lnTo>
                    <a:pt x="4145" y="3401"/>
                  </a:lnTo>
                  <a:lnTo>
                    <a:pt x="4146" y="3422"/>
                  </a:lnTo>
                  <a:lnTo>
                    <a:pt x="4147" y="3441"/>
                  </a:lnTo>
                  <a:lnTo>
                    <a:pt x="4146" y="3464"/>
                  </a:lnTo>
                  <a:lnTo>
                    <a:pt x="4145" y="3487"/>
                  </a:lnTo>
                  <a:lnTo>
                    <a:pt x="4141" y="3510"/>
                  </a:lnTo>
                  <a:lnTo>
                    <a:pt x="4138" y="3531"/>
                  </a:lnTo>
                  <a:lnTo>
                    <a:pt x="4132" y="3553"/>
                  </a:lnTo>
                  <a:lnTo>
                    <a:pt x="4126" y="3575"/>
                  </a:lnTo>
                  <a:lnTo>
                    <a:pt x="4120" y="3595"/>
                  </a:lnTo>
                  <a:lnTo>
                    <a:pt x="4112" y="3616"/>
                  </a:lnTo>
                  <a:lnTo>
                    <a:pt x="4102" y="3635"/>
                  </a:lnTo>
                  <a:lnTo>
                    <a:pt x="4092" y="3655"/>
                  </a:lnTo>
                  <a:lnTo>
                    <a:pt x="4082" y="3674"/>
                  </a:lnTo>
                  <a:lnTo>
                    <a:pt x="4069" y="3692"/>
                  </a:lnTo>
                  <a:lnTo>
                    <a:pt x="4058" y="3709"/>
                  </a:lnTo>
                  <a:lnTo>
                    <a:pt x="4044" y="3726"/>
                  </a:lnTo>
                  <a:lnTo>
                    <a:pt x="4029" y="3742"/>
                  </a:lnTo>
                  <a:lnTo>
                    <a:pt x="4015" y="3758"/>
                  </a:lnTo>
                  <a:lnTo>
                    <a:pt x="4000" y="3773"/>
                  </a:lnTo>
                  <a:lnTo>
                    <a:pt x="3983" y="3787"/>
                  </a:lnTo>
                  <a:lnTo>
                    <a:pt x="3967" y="3801"/>
                  </a:lnTo>
                  <a:lnTo>
                    <a:pt x="3948" y="3813"/>
                  </a:lnTo>
                  <a:lnTo>
                    <a:pt x="3930" y="3825"/>
                  </a:lnTo>
                  <a:lnTo>
                    <a:pt x="3912" y="3836"/>
                  </a:lnTo>
                  <a:lnTo>
                    <a:pt x="3892" y="3845"/>
                  </a:lnTo>
                  <a:lnTo>
                    <a:pt x="3872" y="3854"/>
                  </a:lnTo>
                  <a:lnTo>
                    <a:pt x="3851" y="3862"/>
                  </a:lnTo>
                  <a:lnTo>
                    <a:pt x="3831" y="3869"/>
                  </a:lnTo>
                  <a:lnTo>
                    <a:pt x="3809" y="3876"/>
                  </a:lnTo>
                  <a:lnTo>
                    <a:pt x="3787" y="3881"/>
                  </a:lnTo>
                  <a:lnTo>
                    <a:pt x="3766" y="3885"/>
                  </a:lnTo>
                  <a:lnTo>
                    <a:pt x="3743" y="3887"/>
                  </a:lnTo>
                  <a:lnTo>
                    <a:pt x="3720" y="3890"/>
                  </a:lnTo>
                  <a:lnTo>
                    <a:pt x="3697" y="3890"/>
                  </a:lnTo>
                  <a:lnTo>
                    <a:pt x="3669" y="3890"/>
                  </a:lnTo>
                  <a:lnTo>
                    <a:pt x="3676" y="3908"/>
                  </a:lnTo>
                  <a:lnTo>
                    <a:pt x="3680" y="3925"/>
                  </a:lnTo>
                  <a:lnTo>
                    <a:pt x="3685" y="3943"/>
                  </a:lnTo>
                  <a:lnTo>
                    <a:pt x="3688" y="3963"/>
                  </a:lnTo>
                  <a:lnTo>
                    <a:pt x="3692" y="3981"/>
                  </a:lnTo>
                  <a:lnTo>
                    <a:pt x="3693" y="3999"/>
                  </a:lnTo>
                  <a:lnTo>
                    <a:pt x="3694" y="4019"/>
                  </a:lnTo>
                  <a:lnTo>
                    <a:pt x="3695" y="4038"/>
                  </a:lnTo>
                  <a:lnTo>
                    <a:pt x="3694" y="4061"/>
                  </a:lnTo>
                  <a:lnTo>
                    <a:pt x="3693" y="4084"/>
                  </a:lnTo>
                  <a:lnTo>
                    <a:pt x="3689" y="4107"/>
                  </a:lnTo>
                  <a:lnTo>
                    <a:pt x="3686" y="4128"/>
                  </a:lnTo>
                  <a:lnTo>
                    <a:pt x="3680" y="4150"/>
                  </a:lnTo>
                  <a:lnTo>
                    <a:pt x="3674" y="4172"/>
                  </a:lnTo>
                  <a:lnTo>
                    <a:pt x="3668" y="4192"/>
                  </a:lnTo>
                  <a:lnTo>
                    <a:pt x="3660" y="4213"/>
                  </a:lnTo>
                  <a:lnTo>
                    <a:pt x="3650" y="4232"/>
                  </a:lnTo>
                  <a:lnTo>
                    <a:pt x="3640" y="4251"/>
                  </a:lnTo>
                  <a:lnTo>
                    <a:pt x="3630" y="4271"/>
                  </a:lnTo>
                  <a:lnTo>
                    <a:pt x="3617" y="4289"/>
                  </a:lnTo>
                  <a:lnTo>
                    <a:pt x="3606" y="4306"/>
                  </a:lnTo>
                  <a:lnTo>
                    <a:pt x="3592" y="4323"/>
                  </a:lnTo>
                  <a:lnTo>
                    <a:pt x="3577" y="4341"/>
                  </a:lnTo>
                  <a:lnTo>
                    <a:pt x="3563" y="4355"/>
                  </a:lnTo>
                  <a:lnTo>
                    <a:pt x="3548" y="4370"/>
                  </a:lnTo>
                  <a:lnTo>
                    <a:pt x="3531" y="4385"/>
                  </a:lnTo>
                  <a:lnTo>
                    <a:pt x="3515" y="4398"/>
                  </a:lnTo>
                  <a:lnTo>
                    <a:pt x="3496" y="4410"/>
                  </a:lnTo>
                  <a:lnTo>
                    <a:pt x="3478" y="4423"/>
                  </a:lnTo>
                  <a:lnTo>
                    <a:pt x="3460" y="4433"/>
                  </a:lnTo>
                  <a:lnTo>
                    <a:pt x="3440" y="4443"/>
                  </a:lnTo>
                  <a:lnTo>
                    <a:pt x="3420" y="4452"/>
                  </a:lnTo>
                  <a:lnTo>
                    <a:pt x="3400" y="4460"/>
                  </a:lnTo>
                  <a:lnTo>
                    <a:pt x="3379" y="4467"/>
                  </a:lnTo>
                  <a:lnTo>
                    <a:pt x="3358" y="4473"/>
                  </a:lnTo>
                  <a:lnTo>
                    <a:pt x="3337" y="4479"/>
                  </a:lnTo>
                  <a:lnTo>
                    <a:pt x="3314" y="4482"/>
                  </a:lnTo>
                  <a:lnTo>
                    <a:pt x="3292" y="4485"/>
                  </a:lnTo>
                  <a:lnTo>
                    <a:pt x="3269" y="4487"/>
                  </a:lnTo>
                  <a:lnTo>
                    <a:pt x="3246" y="4488"/>
                  </a:lnTo>
                  <a:lnTo>
                    <a:pt x="1767" y="4488"/>
                  </a:lnTo>
                  <a:lnTo>
                    <a:pt x="1767" y="5386"/>
                  </a:lnTo>
                  <a:close/>
                  <a:moveTo>
                    <a:pt x="1273" y="1542"/>
                  </a:moveTo>
                  <a:lnTo>
                    <a:pt x="849" y="1818"/>
                  </a:lnTo>
                  <a:lnTo>
                    <a:pt x="467" y="2067"/>
                  </a:lnTo>
                  <a:lnTo>
                    <a:pt x="452" y="2076"/>
                  </a:lnTo>
                  <a:lnTo>
                    <a:pt x="437" y="2087"/>
                  </a:lnTo>
                  <a:lnTo>
                    <a:pt x="422" y="2099"/>
                  </a:lnTo>
                  <a:lnTo>
                    <a:pt x="408" y="2113"/>
                  </a:lnTo>
                  <a:lnTo>
                    <a:pt x="394" y="2126"/>
                  </a:lnTo>
                  <a:lnTo>
                    <a:pt x="380" y="2141"/>
                  </a:lnTo>
                  <a:lnTo>
                    <a:pt x="368" y="2157"/>
                  </a:lnTo>
                  <a:lnTo>
                    <a:pt x="355" y="2174"/>
                  </a:lnTo>
                  <a:lnTo>
                    <a:pt x="344" y="2192"/>
                  </a:lnTo>
                  <a:lnTo>
                    <a:pt x="333" y="2211"/>
                  </a:lnTo>
                  <a:lnTo>
                    <a:pt x="324" y="2230"/>
                  </a:lnTo>
                  <a:lnTo>
                    <a:pt x="316" y="2250"/>
                  </a:lnTo>
                  <a:lnTo>
                    <a:pt x="311" y="2270"/>
                  </a:lnTo>
                  <a:lnTo>
                    <a:pt x="305" y="2292"/>
                  </a:lnTo>
                  <a:lnTo>
                    <a:pt x="303" y="2315"/>
                  </a:lnTo>
                  <a:lnTo>
                    <a:pt x="301" y="2337"/>
                  </a:lnTo>
                  <a:lnTo>
                    <a:pt x="301" y="3842"/>
                  </a:lnTo>
                  <a:lnTo>
                    <a:pt x="301" y="3860"/>
                  </a:lnTo>
                  <a:lnTo>
                    <a:pt x="304" y="3877"/>
                  </a:lnTo>
                  <a:lnTo>
                    <a:pt x="305" y="3894"/>
                  </a:lnTo>
                  <a:lnTo>
                    <a:pt x="308" y="3911"/>
                  </a:lnTo>
                  <a:lnTo>
                    <a:pt x="312" y="3927"/>
                  </a:lnTo>
                  <a:lnTo>
                    <a:pt x="316" y="3944"/>
                  </a:lnTo>
                  <a:lnTo>
                    <a:pt x="322" y="3960"/>
                  </a:lnTo>
                  <a:lnTo>
                    <a:pt x="328" y="3975"/>
                  </a:lnTo>
                  <a:lnTo>
                    <a:pt x="335" y="3991"/>
                  </a:lnTo>
                  <a:lnTo>
                    <a:pt x="343" y="4006"/>
                  </a:lnTo>
                  <a:lnTo>
                    <a:pt x="351" y="4020"/>
                  </a:lnTo>
                  <a:lnTo>
                    <a:pt x="360" y="4033"/>
                  </a:lnTo>
                  <a:lnTo>
                    <a:pt x="369" y="4047"/>
                  </a:lnTo>
                  <a:lnTo>
                    <a:pt x="379" y="4061"/>
                  </a:lnTo>
                  <a:lnTo>
                    <a:pt x="389" y="4072"/>
                  </a:lnTo>
                  <a:lnTo>
                    <a:pt x="401" y="4085"/>
                  </a:lnTo>
                  <a:lnTo>
                    <a:pt x="412" y="4096"/>
                  </a:lnTo>
                  <a:lnTo>
                    <a:pt x="425" y="4107"/>
                  </a:lnTo>
                  <a:lnTo>
                    <a:pt x="437" y="4117"/>
                  </a:lnTo>
                  <a:lnTo>
                    <a:pt x="451" y="4127"/>
                  </a:lnTo>
                  <a:lnTo>
                    <a:pt x="465" y="4136"/>
                  </a:lnTo>
                  <a:lnTo>
                    <a:pt x="479" y="4144"/>
                  </a:lnTo>
                  <a:lnTo>
                    <a:pt x="493" y="4151"/>
                  </a:lnTo>
                  <a:lnTo>
                    <a:pt x="509" y="4158"/>
                  </a:lnTo>
                  <a:lnTo>
                    <a:pt x="524" y="4165"/>
                  </a:lnTo>
                  <a:lnTo>
                    <a:pt x="540" y="4170"/>
                  </a:lnTo>
                  <a:lnTo>
                    <a:pt x="556" y="4175"/>
                  </a:lnTo>
                  <a:lnTo>
                    <a:pt x="573" y="4178"/>
                  </a:lnTo>
                  <a:lnTo>
                    <a:pt x="590" y="4182"/>
                  </a:lnTo>
                  <a:lnTo>
                    <a:pt x="607" y="4184"/>
                  </a:lnTo>
                  <a:lnTo>
                    <a:pt x="624" y="4185"/>
                  </a:lnTo>
                  <a:lnTo>
                    <a:pt x="643" y="4185"/>
                  </a:lnTo>
                  <a:lnTo>
                    <a:pt x="3246" y="4185"/>
                  </a:lnTo>
                  <a:lnTo>
                    <a:pt x="3261" y="4184"/>
                  </a:lnTo>
                  <a:lnTo>
                    <a:pt x="3276" y="4182"/>
                  </a:lnTo>
                  <a:lnTo>
                    <a:pt x="3290" y="4178"/>
                  </a:lnTo>
                  <a:lnTo>
                    <a:pt x="3303" y="4174"/>
                  </a:lnTo>
                  <a:lnTo>
                    <a:pt x="3316" y="4167"/>
                  </a:lnTo>
                  <a:lnTo>
                    <a:pt x="3329" y="4160"/>
                  </a:lnTo>
                  <a:lnTo>
                    <a:pt x="3340" y="4152"/>
                  </a:lnTo>
                  <a:lnTo>
                    <a:pt x="3350" y="4142"/>
                  </a:lnTo>
                  <a:lnTo>
                    <a:pt x="3359" y="4132"/>
                  </a:lnTo>
                  <a:lnTo>
                    <a:pt x="3369" y="4120"/>
                  </a:lnTo>
                  <a:lnTo>
                    <a:pt x="3375" y="4108"/>
                  </a:lnTo>
                  <a:lnTo>
                    <a:pt x="3382" y="4095"/>
                  </a:lnTo>
                  <a:lnTo>
                    <a:pt x="3387" y="4081"/>
                  </a:lnTo>
                  <a:lnTo>
                    <a:pt x="3390" y="4068"/>
                  </a:lnTo>
                  <a:lnTo>
                    <a:pt x="3393" y="4053"/>
                  </a:lnTo>
                  <a:lnTo>
                    <a:pt x="3394" y="4038"/>
                  </a:lnTo>
                  <a:lnTo>
                    <a:pt x="3393" y="4023"/>
                  </a:lnTo>
                  <a:lnTo>
                    <a:pt x="3390" y="4008"/>
                  </a:lnTo>
                  <a:lnTo>
                    <a:pt x="3387" y="3994"/>
                  </a:lnTo>
                  <a:lnTo>
                    <a:pt x="3382" y="3981"/>
                  </a:lnTo>
                  <a:lnTo>
                    <a:pt x="3375" y="3967"/>
                  </a:lnTo>
                  <a:lnTo>
                    <a:pt x="3369" y="3956"/>
                  </a:lnTo>
                  <a:lnTo>
                    <a:pt x="3359" y="3944"/>
                  </a:lnTo>
                  <a:lnTo>
                    <a:pt x="3350" y="3933"/>
                  </a:lnTo>
                  <a:lnTo>
                    <a:pt x="3340" y="3924"/>
                  </a:lnTo>
                  <a:lnTo>
                    <a:pt x="3329" y="3915"/>
                  </a:lnTo>
                  <a:lnTo>
                    <a:pt x="3316" y="3908"/>
                  </a:lnTo>
                  <a:lnTo>
                    <a:pt x="3303" y="3901"/>
                  </a:lnTo>
                  <a:lnTo>
                    <a:pt x="3290" y="3897"/>
                  </a:lnTo>
                  <a:lnTo>
                    <a:pt x="3276" y="3893"/>
                  </a:lnTo>
                  <a:lnTo>
                    <a:pt x="3261" y="3891"/>
                  </a:lnTo>
                  <a:lnTo>
                    <a:pt x="3246" y="3890"/>
                  </a:lnTo>
                  <a:lnTo>
                    <a:pt x="2207" y="3890"/>
                  </a:lnTo>
                  <a:lnTo>
                    <a:pt x="2207" y="3588"/>
                  </a:lnTo>
                  <a:lnTo>
                    <a:pt x="3697" y="3588"/>
                  </a:lnTo>
                  <a:lnTo>
                    <a:pt x="3712" y="3587"/>
                  </a:lnTo>
                  <a:lnTo>
                    <a:pt x="3727" y="3586"/>
                  </a:lnTo>
                  <a:lnTo>
                    <a:pt x="3742" y="3582"/>
                  </a:lnTo>
                  <a:lnTo>
                    <a:pt x="3755" y="3577"/>
                  </a:lnTo>
                  <a:lnTo>
                    <a:pt x="3768" y="3571"/>
                  </a:lnTo>
                  <a:lnTo>
                    <a:pt x="3781" y="3563"/>
                  </a:lnTo>
                  <a:lnTo>
                    <a:pt x="3792" y="3555"/>
                  </a:lnTo>
                  <a:lnTo>
                    <a:pt x="3802" y="3545"/>
                  </a:lnTo>
                  <a:lnTo>
                    <a:pt x="3811" y="3535"/>
                  </a:lnTo>
                  <a:lnTo>
                    <a:pt x="3821" y="3523"/>
                  </a:lnTo>
                  <a:lnTo>
                    <a:pt x="3827" y="3512"/>
                  </a:lnTo>
                  <a:lnTo>
                    <a:pt x="3834" y="3498"/>
                  </a:lnTo>
                  <a:lnTo>
                    <a:pt x="3839" y="3484"/>
                  </a:lnTo>
                  <a:lnTo>
                    <a:pt x="3842" y="3471"/>
                  </a:lnTo>
                  <a:lnTo>
                    <a:pt x="3845" y="3456"/>
                  </a:lnTo>
                  <a:lnTo>
                    <a:pt x="3846" y="3441"/>
                  </a:lnTo>
                  <a:lnTo>
                    <a:pt x="3845" y="3427"/>
                  </a:lnTo>
                  <a:lnTo>
                    <a:pt x="3843" y="3414"/>
                  </a:lnTo>
                  <a:lnTo>
                    <a:pt x="3840" y="3401"/>
                  </a:lnTo>
                  <a:lnTo>
                    <a:pt x="3835" y="3389"/>
                  </a:lnTo>
                  <a:lnTo>
                    <a:pt x="3831" y="3376"/>
                  </a:lnTo>
                  <a:lnTo>
                    <a:pt x="3824" y="3365"/>
                  </a:lnTo>
                  <a:lnTo>
                    <a:pt x="3817" y="3354"/>
                  </a:lnTo>
                  <a:lnTo>
                    <a:pt x="3809" y="3344"/>
                  </a:lnTo>
                  <a:lnTo>
                    <a:pt x="3800" y="3335"/>
                  </a:lnTo>
                  <a:lnTo>
                    <a:pt x="3791" y="3326"/>
                  </a:lnTo>
                  <a:lnTo>
                    <a:pt x="3779" y="3319"/>
                  </a:lnTo>
                  <a:lnTo>
                    <a:pt x="3769" y="3312"/>
                  </a:lnTo>
                  <a:lnTo>
                    <a:pt x="3757" y="3306"/>
                  </a:lnTo>
                  <a:lnTo>
                    <a:pt x="3744" y="3302"/>
                  </a:lnTo>
                  <a:lnTo>
                    <a:pt x="3732" y="3298"/>
                  </a:lnTo>
                  <a:lnTo>
                    <a:pt x="3718" y="3295"/>
                  </a:lnTo>
                  <a:lnTo>
                    <a:pt x="2207" y="3293"/>
                  </a:lnTo>
                  <a:lnTo>
                    <a:pt x="2207" y="2991"/>
                  </a:lnTo>
                  <a:lnTo>
                    <a:pt x="4053" y="2995"/>
                  </a:lnTo>
                  <a:lnTo>
                    <a:pt x="4068" y="2994"/>
                  </a:lnTo>
                  <a:lnTo>
                    <a:pt x="4083" y="2991"/>
                  </a:lnTo>
                  <a:lnTo>
                    <a:pt x="4098" y="2988"/>
                  </a:lnTo>
                  <a:lnTo>
                    <a:pt x="4112" y="2982"/>
                  </a:lnTo>
                  <a:lnTo>
                    <a:pt x="4124" y="2977"/>
                  </a:lnTo>
                  <a:lnTo>
                    <a:pt x="4137" y="2969"/>
                  </a:lnTo>
                  <a:lnTo>
                    <a:pt x="4147" y="2961"/>
                  </a:lnTo>
                  <a:lnTo>
                    <a:pt x="4158" y="2950"/>
                  </a:lnTo>
                  <a:lnTo>
                    <a:pt x="4168" y="2940"/>
                  </a:lnTo>
                  <a:lnTo>
                    <a:pt x="4176" y="2929"/>
                  </a:lnTo>
                  <a:lnTo>
                    <a:pt x="4184" y="2916"/>
                  </a:lnTo>
                  <a:lnTo>
                    <a:pt x="4189" y="2904"/>
                  </a:lnTo>
                  <a:lnTo>
                    <a:pt x="4195" y="2890"/>
                  </a:lnTo>
                  <a:lnTo>
                    <a:pt x="4198" y="2876"/>
                  </a:lnTo>
                  <a:lnTo>
                    <a:pt x="4201" y="2861"/>
                  </a:lnTo>
                  <a:lnTo>
                    <a:pt x="4202" y="2846"/>
                  </a:lnTo>
                  <a:lnTo>
                    <a:pt x="4201" y="2830"/>
                  </a:lnTo>
                  <a:lnTo>
                    <a:pt x="4198" y="2817"/>
                  </a:lnTo>
                  <a:lnTo>
                    <a:pt x="4195" y="2802"/>
                  </a:lnTo>
                  <a:lnTo>
                    <a:pt x="4189" y="2788"/>
                  </a:lnTo>
                  <a:lnTo>
                    <a:pt x="4184" y="2776"/>
                  </a:lnTo>
                  <a:lnTo>
                    <a:pt x="4176" y="2763"/>
                  </a:lnTo>
                  <a:lnTo>
                    <a:pt x="4168" y="2752"/>
                  </a:lnTo>
                  <a:lnTo>
                    <a:pt x="4158" y="2741"/>
                  </a:lnTo>
                  <a:lnTo>
                    <a:pt x="4147" y="2732"/>
                  </a:lnTo>
                  <a:lnTo>
                    <a:pt x="4137" y="2724"/>
                  </a:lnTo>
                  <a:lnTo>
                    <a:pt x="4124" y="2716"/>
                  </a:lnTo>
                  <a:lnTo>
                    <a:pt x="4112" y="2711"/>
                  </a:lnTo>
                  <a:lnTo>
                    <a:pt x="4098" y="2705"/>
                  </a:lnTo>
                  <a:lnTo>
                    <a:pt x="4083" y="2702"/>
                  </a:lnTo>
                  <a:lnTo>
                    <a:pt x="4068" y="2699"/>
                  </a:lnTo>
                  <a:lnTo>
                    <a:pt x="4053" y="2698"/>
                  </a:lnTo>
                  <a:lnTo>
                    <a:pt x="2213" y="2698"/>
                  </a:lnTo>
                  <a:lnTo>
                    <a:pt x="2213" y="2398"/>
                  </a:lnTo>
                  <a:lnTo>
                    <a:pt x="3697" y="2398"/>
                  </a:lnTo>
                  <a:lnTo>
                    <a:pt x="3712" y="2397"/>
                  </a:lnTo>
                  <a:lnTo>
                    <a:pt x="3727" y="2395"/>
                  </a:lnTo>
                  <a:lnTo>
                    <a:pt x="3742" y="2391"/>
                  </a:lnTo>
                  <a:lnTo>
                    <a:pt x="3755" y="2385"/>
                  </a:lnTo>
                  <a:lnTo>
                    <a:pt x="3768" y="2380"/>
                  </a:lnTo>
                  <a:lnTo>
                    <a:pt x="3781" y="2372"/>
                  </a:lnTo>
                  <a:lnTo>
                    <a:pt x="3792" y="2364"/>
                  </a:lnTo>
                  <a:lnTo>
                    <a:pt x="3802" y="2355"/>
                  </a:lnTo>
                  <a:lnTo>
                    <a:pt x="3811" y="2343"/>
                  </a:lnTo>
                  <a:lnTo>
                    <a:pt x="3821" y="2332"/>
                  </a:lnTo>
                  <a:lnTo>
                    <a:pt x="3827" y="2320"/>
                  </a:lnTo>
                  <a:lnTo>
                    <a:pt x="3834" y="2307"/>
                  </a:lnTo>
                  <a:lnTo>
                    <a:pt x="3839" y="2293"/>
                  </a:lnTo>
                  <a:lnTo>
                    <a:pt x="3842" y="2279"/>
                  </a:lnTo>
                  <a:lnTo>
                    <a:pt x="3845" y="2264"/>
                  </a:lnTo>
                  <a:lnTo>
                    <a:pt x="3846" y="2250"/>
                  </a:lnTo>
                  <a:lnTo>
                    <a:pt x="3845" y="2234"/>
                  </a:lnTo>
                  <a:lnTo>
                    <a:pt x="3842" y="2220"/>
                  </a:lnTo>
                  <a:lnTo>
                    <a:pt x="3839" y="2205"/>
                  </a:lnTo>
                  <a:lnTo>
                    <a:pt x="3834" y="2191"/>
                  </a:lnTo>
                  <a:lnTo>
                    <a:pt x="3827" y="2179"/>
                  </a:lnTo>
                  <a:lnTo>
                    <a:pt x="3821" y="2166"/>
                  </a:lnTo>
                  <a:lnTo>
                    <a:pt x="3811" y="2156"/>
                  </a:lnTo>
                  <a:lnTo>
                    <a:pt x="3802" y="2145"/>
                  </a:lnTo>
                  <a:lnTo>
                    <a:pt x="3792" y="2135"/>
                  </a:lnTo>
                  <a:lnTo>
                    <a:pt x="3781" y="2127"/>
                  </a:lnTo>
                  <a:lnTo>
                    <a:pt x="3768" y="2119"/>
                  </a:lnTo>
                  <a:lnTo>
                    <a:pt x="3755" y="2114"/>
                  </a:lnTo>
                  <a:lnTo>
                    <a:pt x="3742" y="2108"/>
                  </a:lnTo>
                  <a:lnTo>
                    <a:pt x="3727" y="2105"/>
                  </a:lnTo>
                  <a:lnTo>
                    <a:pt x="3712" y="2102"/>
                  </a:lnTo>
                  <a:lnTo>
                    <a:pt x="3697" y="2101"/>
                  </a:lnTo>
                  <a:lnTo>
                    <a:pt x="1791" y="2101"/>
                  </a:lnTo>
                  <a:lnTo>
                    <a:pt x="1791" y="2100"/>
                  </a:lnTo>
                  <a:lnTo>
                    <a:pt x="1579" y="2100"/>
                  </a:lnTo>
                  <a:lnTo>
                    <a:pt x="1579" y="1799"/>
                  </a:lnTo>
                  <a:lnTo>
                    <a:pt x="2229" y="1799"/>
                  </a:lnTo>
                  <a:lnTo>
                    <a:pt x="2244" y="1798"/>
                  </a:lnTo>
                  <a:lnTo>
                    <a:pt x="2259" y="1795"/>
                  </a:lnTo>
                  <a:lnTo>
                    <a:pt x="2274" y="1792"/>
                  </a:lnTo>
                  <a:lnTo>
                    <a:pt x="2286" y="1787"/>
                  </a:lnTo>
                  <a:lnTo>
                    <a:pt x="2300" y="1780"/>
                  </a:lnTo>
                  <a:lnTo>
                    <a:pt x="2313" y="1774"/>
                  </a:lnTo>
                  <a:lnTo>
                    <a:pt x="2324" y="1764"/>
                  </a:lnTo>
                  <a:lnTo>
                    <a:pt x="2334" y="1755"/>
                  </a:lnTo>
                  <a:lnTo>
                    <a:pt x="2344" y="1745"/>
                  </a:lnTo>
                  <a:lnTo>
                    <a:pt x="2353" y="1734"/>
                  </a:lnTo>
                  <a:lnTo>
                    <a:pt x="2359" y="1721"/>
                  </a:lnTo>
                  <a:lnTo>
                    <a:pt x="2366" y="1709"/>
                  </a:lnTo>
                  <a:lnTo>
                    <a:pt x="2371" y="1695"/>
                  </a:lnTo>
                  <a:lnTo>
                    <a:pt x="2374" y="1680"/>
                  </a:lnTo>
                  <a:lnTo>
                    <a:pt x="2377" y="1665"/>
                  </a:lnTo>
                  <a:lnTo>
                    <a:pt x="2378" y="1650"/>
                  </a:lnTo>
                  <a:lnTo>
                    <a:pt x="2377" y="1636"/>
                  </a:lnTo>
                  <a:lnTo>
                    <a:pt x="2374" y="1621"/>
                  </a:lnTo>
                  <a:lnTo>
                    <a:pt x="2371" y="1607"/>
                  </a:lnTo>
                  <a:lnTo>
                    <a:pt x="2366" y="1593"/>
                  </a:lnTo>
                  <a:lnTo>
                    <a:pt x="2359" y="1581"/>
                  </a:lnTo>
                  <a:lnTo>
                    <a:pt x="2353" y="1568"/>
                  </a:lnTo>
                  <a:lnTo>
                    <a:pt x="2344" y="1557"/>
                  </a:lnTo>
                  <a:lnTo>
                    <a:pt x="2334" y="1546"/>
                  </a:lnTo>
                  <a:lnTo>
                    <a:pt x="2324" y="1537"/>
                  </a:lnTo>
                  <a:lnTo>
                    <a:pt x="2313" y="1528"/>
                  </a:lnTo>
                  <a:lnTo>
                    <a:pt x="2300" y="1521"/>
                  </a:lnTo>
                  <a:lnTo>
                    <a:pt x="2286" y="1515"/>
                  </a:lnTo>
                  <a:lnTo>
                    <a:pt x="2274" y="1510"/>
                  </a:lnTo>
                  <a:lnTo>
                    <a:pt x="2259" y="1507"/>
                  </a:lnTo>
                  <a:lnTo>
                    <a:pt x="2244" y="1504"/>
                  </a:lnTo>
                  <a:lnTo>
                    <a:pt x="2229" y="1503"/>
                  </a:lnTo>
                  <a:lnTo>
                    <a:pt x="1501" y="1503"/>
                  </a:lnTo>
                  <a:lnTo>
                    <a:pt x="1447" y="1504"/>
                  </a:lnTo>
                  <a:lnTo>
                    <a:pt x="1404" y="1507"/>
                  </a:lnTo>
                  <a:lnTo>
                    <a:pt x="1369" y="1510"/>
                  </a:lnTo>
                  <a:lnTo>
                    <a:pt x="1341" y="1515"/>
                  </a:lnTo>
                  <a:lnTo>
                    <a:pt x="1318" y="1520"/>
                  </a:lnTo>
                  <a:lnTo>
                    <a:pt x="1301" y="1527"/>
                  </a:lnTo>
                  <a:lnTo>
                    <a:pt x="1285" y="1534"/>
                  </a:lnTo>
                  <a:lnTo>
                    <a:pt x="1273" y="1542"/>
                  </a:lnTo>
                  <a:close/>
                </a:path>
              </a:pathLst>
            </a:custGeom>
            <a:solidFill>
              <a:srgbClr val="8A05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1" name="文本框 7"/>
            <p:cNvSpPr txBox="1"/>
            <p:nvPr/>
          </p:nvSpPr>
          <p:spPr>
            <a:xfrm>
              <a:off x="4337" y="3234"/>
              <a:ext cx="184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8A0554"/>
                  </a:solidFill>
                  <a:latin typeface="Segoe Print" panose="02000600000000000000" charset="0"/>
                </a:rPr>
                <a:t>Draft</a:t>
              </a:r>
              <a:endParaRPr lang="en-US" altLang="zh-CN" sz="2800" b="1">
                <a:solidFill>
                  <a:srgbClr val="8A0554"/>
                </a:solidFill>
                <a:latin typeface="Segoe Print" panose="02000600000000000000" charset="0"/>
              </a:endParaRPr>
            </a:p>
          </p:txBody>
        </p:sp>
      </p:grpSp>
      <p:sp>
        <p:nvSpPr>
          <p:cNvPr id="9" name="加号 8"/>
          <p:cNvSpPr/>
          <p:nvPr/>
        </p:nvSpPr>
        <p:spPr>
          <a:xfrm>
            <a:off x="3287713" y="3860800"/>
            <a:ext cx="503238" cy="431800"/>
          </a:xfrm>
          <a:prstGeom prst="mathPlus">
            <a:avLst/>
          </a:prstGeom>
          <a:noFill/>
          <a:ln w="50800">
            <a:solidFill>
              <a:srgbClr val="8A055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11" name="组合 10"/>
          <p:cNvGrpSpPr/>
          <p:nvPr/>
        </p:nvGrpSpPr>
        <p:grpSpPr>
          <a:xfrm>
            <a:off x="1341438" y="3132138"/>
            <a:ext cx="2189162" cy="2474912"/>
            <a:chOff x="2113" y="4933"/>
            <a:chExt cx="3448" cy="3896"/>
          </a:xfrm>
        </p:grpSpPr>
        <p:sp>
          <p:nvSpPr>
            <p:cNvPr id="47114" name="纸张"/>
            <p:cNvSpPr/>
            <p:nvPr/>
          </p:nvSpPr>
          <p:spPr>
            <a:xfrm>
              <a:off x="3048" y="4933"/>
              <a:ext cx="1579" cy="2251"/>
            </a:xfrm>
            <a:custGeom>
              <a:avLst/>
              <a:gdLst/>
              <a:ahLst/>
              <a:cxnLst>
                <a:cxn ang="0">
                  <a:pos x="2625570" y="3892335"/>
                </a:cxn>
                <a:cxn ang="0">
                  <a:pos x="2625570" y="3892335"/>
                </a:cxn>
                <a:cxn ang="0">
                  <a:pos x="1500324" y="3892335"/>
                </a:cxn>
                <a:cxn ang="0">
                  <a:pos x="1404965" y="4050989"/>
                </a:cxn>
                <a:cxn ang="0">
                  <a:pos x="1500324" y="4357725"/>
                </a:cxn>
                <a:cxn ang="0">
                  <a:pos x="2625570" y="4357725"/>
                </a:cxn>
                <a:cxn ang="0">
                  <a:pos x="2714572" y="4050989"/>
                </a:cxn>
                <a:cxn ang="0">
                  <a:pos x="2625570" y="3892335"/>
                </a:cxn>
                <a:cxn ang="0">
                  <a:pos x="2625570" y="2802905"/>
                </a:cxn>
                <a:cxn ang="0">
                  <a:pos x="2625570" y="2802905"/>
                </a:cxn>
                <a:cxn ang="0">
                  <a:pos x="1500324" y="2802905"/>
                </a:cxn>
                <a:cxn ang="0">
                  <a:pos x="1404965" y="3120213"/>
                </a:cxn>
                <a:cxn ang="0">
                  <a:pos x="1500324" y="3268291"/>
                </a:cxn>
                <a:cxn ang="0">
                  <a:pos x="2625570" y="3268291"/>
                </a:cxn>
                <a:cxn ang="0">
                  <a:pos x="2714572" y="3120213"/>
                </a:cxn>
                <a:cxn ang="0">
                  <a:pos x="2625570" y="2802905"/>
                </a:cxn>
                <a:cxn ang="0">
                  <a:pos x="2625570" y="0"/>
                </a:cxn>
                <a:cxn ang="0">
                  <a:pos x="2625570" y="0"/>
                </a:cxn>
                <a:cxn ang="0">
                  <a:pos x="1125245" y="0"/>
                </a:cxn>
                <a:cxn ang="0">
                  <a:pos x="661161" y="782697"/>
                </a:cxn>
                <a:cxn ang="0">
                  <a:pos x="470440" y="782697"/>
                </a:cxn>
                <a:cxn ang="0">
                  <a:pos x="0" y="1554819"/>
                </a:cxn>
                <a:cxn ang="0">
                  <a:pos x="0" y="5764465"/>
                </a:cxn>
                <a:cxn ang="0">
                  <a:pos x="470440" y="6536583"/>
                </a:cxn>
                <a:cxn ang="0">
                  <a:pos x="2339490" y="6536583"/>
                </a:cxn>
                <a:cxn ang="0">
                  <a:pos x="2905293" y="5764465"/>
                </a:cxn>
                <a:cxn ang="0">
                  <a:pos x="3000652" y="5764465"/>
                </a:cxn>
                <a:cxn ang="0">
                  <a:pos x="3464736" y="4981768"/>
                </a:cxn>
                <a:cxn ang="0">
                  <a:pos x="3464736" y="2030783"/>
                </a:cxn>
                <a:cxn ang="0">
                  <a:pos x="3464736" y="1554819"/>
                </a:cxn>
                <a:cxn ang="0">
                  <a:pos x="2625570" y="0"/>
                </a:cxn>
                <a:cxn ang="0">
                  <a:pos x="2339490" y="6229851"/>
                </a:cxn>
                <a:cxn ang="0">
                  <a:pos x="2339490" y="6229851"/>
                </a:cxn>
                <a:cxn ang="0">
                  <a:pos x="470440" y="6229851"/>
                </a:cxn>
                <a:cxn ang="0">
                  <a:pos x="286079" y="5764465"/>
                </a:cxn>
                <a:cxn ang="0">
                  <a:pos x="286079" y="1554819"/>
                </a:cxn>
                <a:cxn ang="0">
                  <a:pos x="470440" y="1248086"/>
                </a:cxn>
                <a:cxn ang="0">
                  <a:pos x="661161" y="1248086"/>
                </a:cxn>
                <a:cxn ang="0">
                  <a:pos x="661161" y="4981768"/>
                </a:cxn>
                <a:cxn ang="0">
                  <a:pos x="1125245" y="5764465"/>
                </a:cxn>
                <a:cxn ang="0">
                  <a:pos x="2625570" y="5764465"/>
                </a:cxn>
                <a:cxn ang="0">
                  <a:pos x="2339490" y="6229851"/>
                </a:cxn>
                <a:cxn ang="0">
                  <a:pos x="3280372" y="4981768"/>
                </a:cxn>
                <a:cxn ang="0">
                  <a:pos x="3280372" y="4981768"/>
                </a:cxn>
                <a:cxn ang="0">
                  <a:pos x="3000652" y="5299075"/>
                </a:cxn>
                <a:cxn ang="0">
                  <a:pos x="1125245" y="5299075"/>
                </a:cxn>
                <a:cxn ang="0">
                  <a:pos x="845522" y="4981768"/>
                </a:cxn>
                <a:cxn ang="0">
                  <a:pos x="845522" y="782697"/>
                </a:cxn>
                <a:cxn ang="0">
                  <a:pos x="1125245" y="306732"/>
                </a:cxn>
                <a:cxn ang="0">
                  <a:pos x="2339490" y="306732"/>
                </a:cxn>
                <a:cxn ang="0">
                  <a:pos x="2339490" y="1248086"/>
                </a:cxn>
                <a:cxn ang="0">
                  <a:pos x="2905293" y="2030783"/>
                </a:cxn>
                <a:cxn ang="0">
                  <a:pos x="3280372" y="2030783"/>
                </a:cxn>
                <a:cxn ang="0">
                  <a:pos x="3280372" y="4981768"/>
                </a:cxn>
                <a:cxn ang="0">
                  <a:pos x="2905293" y="1554819"/>
                </a:cxn>
                <a:cxn ang="0">
                  <a:pos x="2905293" y="1554819"/>
                </a:cxn>
                <a:cxn ang="0">
                  <a:pos x="2625570" y="930775"/>
                </a:cxn>
                <a:cxn ang="0">
                  <a:pos x="2625570" y="306732"/>
                </a:cxn>
                <a:cxn ang="0">
                  <a:pos x="3280372" y="1554819"/>
                </a:cxn>
                <a:cxn ang="0">
                  <a:pos x="2905293" y="1554819"/>
                </a:cxn>
              </a:cxnLst>
              <a:pathLst>
                <a:path w="546" h="619">
                  <a:moveTo>
                    <a:pt x="413" y="368"/>
                  </a:moveTo>
                  <a:lnTo>
                    <a:pt x="413" y="368"/>
                  </a:lnTo>
                  <a:cubicBezTo>
                    <a:pt x="236" y="368"/>
                    <a:pt x="236" y="368"/>
                    <a:pt x="236" y="368"/>
                  </a:cubicBezTo>
                  <a:cubicBezTo>
                    <a:pt x="221" y="368"/>
                    <a:pt x="221" y="383"/>
                    <a:pt x="221" y="383"/>
                  </a:cubicBezTo>
                  <a:cubicBezTo>
                    <a:pt x="221" y="398"/>
                    <a:pt x="221" y="412"/>
                    <a:pt x="236" y="412"/>
                  </a:cubicBezTo>
                  <a:cubicBezTo>
                    <a:pt x="413" y="412"/>
                    <a:pt x="413" y="412"/>
                    <a:pt x="413" y="412"/>
                  </a:cubicBezTo>
                  <a:cubicBezTo>
                    <a:pt x="427" y="412"/>
                    <a:pt x="427" y="398"/>
                    <a:pt x="427" y="383"/>
                  </a:cubicBezTo>
                  <a:cubicBezTo>
                    <a:pt x="427" y="383"/>
                    <a:pt x="427" y="368"/>
                    <a:pt x="413" y="368"/>
                  </a:cubicBezTo>
                  <a:close/>
                  <a:moveTo>
                    <a:pt x="413" y="265"/>
                  </a:moveTo>
                  <a:lnTo>
                    <a:pt x="413" y="265"/>
                  </a:lnTo>
                  <a:cubicBezTo>
                    <a:pt x="236" y="265"/>
                    <a:pt x="236" y="265"/>
                    <a:pt x="236" y="265"/>
                  </a:cubicBezTo>
                  <a:cubicBezTo>
                    <a:pt x="221" y="265"/>
                    <a:pt x="221" y="280"/>
                    <a:pt x="221" y="295"/>
                  </a:cubicBezTo>
                  <a:cubicBezTo>
                    <a:pt x="221" y="295"/>
                    <a:pt x="221" y="309"/>
                    <a:pt x="236" y="309"/>
                  </a:cubicBezTo>
                  <a:cubicBezTo>
                    <a:pt x="413" y="309"/>
                    <a:pt x="413" y="309"/>
                    <a:pt x="413" y="309"/>
                  </a:cubicBezTo>
                  <a:cubicBezTo>
                    <a:pt x="427" y="309"/>
                    <a:pt x="427" y="295"/>
                    <a:pt x="427" y="295"/>
                  </a:cubicBezTo>
                  <a:cubicBezTo>
                    <a:pt x="427" y="280"/>
                    <a:pt x="427" y="265"/>
                    <a:pt x="413" y="265"/>
                  </a:cubicBezTo>
                  <a:close/>
                  <a:moveTo>
                    <a:pt x="413" y="0"/>
                  </a:moveTo>
                  <a:lnTo>
                    <a:pt x="413" y="0"/>
                  </a:lnTo>
                  <a:lnTo>
                    <a:pt x="177" y="0"/>
                  </a:lnTo>
                  <a:cubicBezTo>
                    <a:pt x="133" y="0"/>
                    <a:pt x="104" y="29"/>
                    <a:pt x="10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30" y="74"/>
                    <a:pt x="0" y="118"/>
                    <a:pt x="0" y="147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45" y="618"/>
                    <a:pt x="74" y="618"/>
                  </a:cubicBezTo>
                  <a:cubicBezTo>
                    <a:pt x="368" y="618"/>
                    <a:pt x="368" y="618"/>
                    <a:pt x="368" y="618"/>
                  </a:cubicBezTo>
                  <a:cubicBezTo>
                    <a:pt x="413" y="618"/>
                    <a:pt x="457" y="589"/>
                    <a:pt x="457" y="545"/>
                  </a:cubicBezTo>
                  <a:cubicBezTo>
                    <a:pt x="472" y="545"/>
                    <a:pt x="472" y="545"/>
                    <a:pt x="472" y="545"/>
                  </a:cubicBezTo>
                  <a:cubicBezTo>
                    <a:pt x="516" y="545"/>
                    <a:pt x="545" y="501"/>
                    <a:pt x="545" y="471"/>
                  </a:cubicBezTo>
                  <a:cubicBezTo>
                    <a:pt x="545" y="192"/>
                    <a:pt x="545" y="192"/>
                    <a:pt x="545" y="192"/>
                  </a:cubicBezTo>
                  <a:cubicBezTo>
                    <a:pt x="545" y="147"/>
                    <a:pt x="545" y="147"/>
                    <a:pt x="545" y="147"/>
                  </a:cubicBezTo>
                  <a:lnTo>
                    <a:pt x="413" y="0"/>
                  </a:lnTo>
                  <a:close/>
                  <a:moveTo>
                    <a:pt x="368" y="589"/>
                  </a:moveTo>
                  <a:lnTo>
                    <a:pt x="368" y="589"/>
                  </a:lnTo>
                  <a:cubicBezTo>
                    <a:pt x="74" y="589"/>
                    <a:pt x="74" y="589"/>
                    <a:pt x="74" y="589"/>
                  </a:cubicBezTo>
                  <a:cubicBezTo>
                    <a:pt x="59" y="589"/>
                    <a:pt x="45" y="559"/>
                    <a:pt x="45" y="545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33"/>
                    <a:pt x="59" y="118"/>
                    <a:pt x="7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471"/>
                    <a:pt x="104" y="471"/>
                    <a:pt x="104" y="471"/>
                  </a:cubicBezTo>
                  <a:cubicBezTo>
                    <a:pt x="104" y="501"/>
                    <a:pt x="133" y="545"/>
                    <a:pt x="177" y="545"/>
                  </a:cubicBezTo>
                  <a:cubicBezTo>
                    <a:pt x="413" y="545"/>
                    <a:pt x="413" y="545"/>
                    <a:pt x="413" y="545"/>
                  </a:cubicBezTo>
                  <a:cubicBezTo>
                    <a:pt x="413" y="559"/>
                    <a:pt x="398" y="589"/>
                    <a:pt x="368" y="589"/>
                  </a:cubicBezTo>
                  <a:close/>
                  <a:moveTo>
                    <a:pt x="516" y="471"/>
                  </a:moveTo>
                  <a:lnTo>
                    <a:pt x="516" y="471"/>
                  </a:lnTo>
                  <a:cubicBezTo>
                    <a:pt x="516" y="486"/>
                    <a:pt x="486" y="501"/>
                    <a:pt x="472" y="501"/>
                  </a:cubicBezTo>
                  <a:cubicBezTo>
                    <a:pt x="177" y="501"/>
                    <a:pt x="177" y="501"/>
                    <a:pt x="177" y="501"/>
                  </a:cubicBezTo>
                  <a:cubicBezTo>
                    <a:pt x="163" y="501"/>
                    <a:pt x="133" y="486"/>
                    <a:pt x="133" y="471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59"/>
                    <a:pt x="163" y="29"/>
                    <a:pt x="177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8" y="74"/>
                    <a:pt x="368" y="118"/>
                    <a:pt x="368" y="118"/>
                  </a:cubicBezTo>
                  <a:cubicBezTo>
                    <a:pt x="368" y="147"/>
                    <a:pt x="413" y="192"/>
                    <a:pt x="457" y="192"/>
                  </a:cubicBezTo>
                  <a:cubicBezTo>
                    <a:pt x="457" y="192"/>
                    <a:pt x="472" y="192"/>
                    <a:pt x="516" y="192"/>
                  </a:cubicBezTo>
                  <a:lnTo>
                    <a:pt x="516" y="471"/>
                  </a:lnTo>
                  <a:close/>
                  <a:moveTo>
                    <a:pt x="457" y="147"/>
                  </a:moveTo>
                  <a:lnTo>
                    <a:pt x="457" y="147"/>
                  </a:lnTo>
                  <a:cubicBezTo>
                    <a:pt x="427" y="147"/>
                    <a:pt x="413" y="118"/>
                    <a:pt x="413" y="88"/>
                  </a:cubicBezTo>
                  <a:cubicBezTo>
                    <a:pt x="413" y="88"/>
                    <a:pt x="413" y="74"/>
                    <a:pt x="413" y="29"/>
                  </a:cubicBezTo>
                  <a:cubicBezTo>
                    <a:pt x="516" y="147"/>
                    <a:pt x="516" y="147"/>
                    <a:pt x="516" y="147"/>
                  </a:cubicBezTo>
                  <a:lnTo>
                    <a:pt x="457" y="14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5" name="文本框 9"/>
            <p:cNvSpPr txBox="1"/>
            <p:nvPr/>
          </p:nvSpPr>
          <p:spPr>
            <a:xfrm>
              <a:off x="2113" y="7329"/>
              <a:ext cx="3449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2800" b="1">
                  <a:solidFill>
                    <a:srgbClr val="046FB6"/>
                  </a:solidFill>
                  <a:latin typeface="Segoe Print" panose="02000600000000000000" charset="0"/>
                </a:rPr>
                <a:t>Shipping Documents</a:t>
              </a:r>
              <a:endParaRPr lang="en-US" altLang="zh-CN" sz="2800" b="1">
                <a:solidFill>
                  <a:srgbClr val="046FB6"/>
                </a:solidFill>
                <a:latin typeface="Segoe Print" panose="02000600000000000000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70663" y="3524250"/>
            <a:ext cx="4202112" cy="646113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8A0554"/>
                </a:solidFill>
                <a:latin typeface="Times New Roman" panose="02020603050405020304" pitchFamily="18" charset="0"/>
              </a:rPr>
              <a:t>Documentary Draft</a:t>
            </a:r>
            <a:endParaRPr lang="en-US" altLang="zh-CN" sz="3600" b="1">
              <a:solidFill>
                <a:srgbClr val="8A055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8" name="五角星 130057"/>
          <p:cNvSpPr/>
          <p:nvPr/>
        </p:nvSpPr>
        <p:spPr>
          <a:xfrm>
            <a:off x="10910888" y="3608388"/>
            <a:ext cx="481012" cy="479425"/>
          </a:xfrm>
          <a:custGeom>
            <a:avLst/>
            <a:gdLst/>
            <a:ahLst/>
            <a:cxnLst>
              <a:cxn ang="16200000">
                <a:pos x="180181" y="0"/>
              </a:cxn>
              <a:cxn ang="10800000">
                <a:pos x="0" y="137646"/>
              </a:cxn>
              <a:cxn ang="5400000">
                <a:pos x="68823" y="360362"/>
              </a:cxn>
              <a:cxn ang="5400000">
                <a:pos x="291539" y="360362"/>
              </a:cxn>
              <a:cxn ang="0">
                <a:pos x="360362" y="137646"/>
              </a:cxn>
            </a:cxnLst>
            <a:pathLst>
              <a:path w="360363" h="360363">
                <a:moveTo>
                  <a:pt x="0" y="137646"/>
                </a:moveTo>
                <a:lnTo>
                  <a:pt x="137647" y="137647"/>
                </a:lnTo>
                <a:lnTo>
                  <a:pt x="180181" y="0"/>
                </a:lnTo>
                <a:lnTo>
                  <a:pt x="222715" y="137647"/>
                </a:lnTo>
                <a:lnTo>
                  <a:pt x="360362" y="137646"/>
                </a:lnTo>
                <a:lnTo>
                  <a:pt x="249003" y="222715"/>
                </a:lnTo>
                <a:lnTo>
                  <a:pt x="291539" y="360362"/>
                </a:lnTo>
                <a:lnTo>
                  <a:pt x="180181" y="275290"/>
                </a:lnTo>
                <a:lnTo>
                  <a:pt x="68823" y="360362"/>
                </a:lnTo>
                <a:lnTo>
                  <a:pt x="111359" y="222715"/>
                </a:lnTo>
                <a:close/>
              </a:path>
            </a:pathLst>
          </a:custGeom>
          <a:solidFill>
            <a:srgbClr val="FF0000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842125" y="1962150"/>
            <a:ext cx="2090738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光票</a:t>
            </a:r>
            <a:endParaRPr lang="zh-CN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69238" y="4292600"/>
            <a:ext cx="16049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跟单汇票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1"/>
      <p:bldP spid="9" grpId="0" bldLvl="0" animBg="1"/>
      <p:bldP spid="12" grpId="1"/>
      <p:bldP spid="130058" grpId="0" animBg="1"/>
      <p:bldP spid="3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74660" y="2136140"/>
            <a:ext cx="112426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48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13.5	How to use and finance with drafts </a:t>
            </a:r>
            <a:endParaRPr lang="en-US" altLang="zh-CN" sz="48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团队"/>
          <p:cNvSpPr/>
          <p:nvPr/>
        </p:nvSpPr>
        <p:spPr bwMode="auto">
          <a:xfrm>
            <a:off x="9698038" y="3789363"/>
            <a:ext cx="2160588" cy="2376488"/>
          </a:xfrm>
          <a:custGeom>
            <a:avLst/>
            <a:gdLst>
              <a:gd name="T0" fmla="*/ 1052180 w 1822450"/>
              <a:gd name="T1" fmla="*/ 1891814 h 1912938"/>
              <a:gd name="T2" fmla="*/ 834486 w 1822450"/>
              <a:gd name="T3" fmla="*/ 1843067 h 1912938"/>
              <a:gd name="T4" fmla="*/ 702457 w 1822450"/>
              <a:gd name="T5" fmla="*/ 1904601 h 1912938"/>
              <a:gd name="T6" fmla="*/ 1654740 w 1822450"/>
              <a:gd name="T7" fmla="*/ 1644404 h 1912938"/>
              <a:gd name="T8" fmla="*/ 1553494 w 1822450"/>
              <a:gd name="T9" fmla="*/ 1640423 h 1912938"/>
              <a:gd name="T10" fmla="*/ 1385313 w 1822450"/>
              <a:gd name="T11" fmla="*/ 1639229 h 1912938"/>
              <a:gd name="T12" fmla="*/ 1338497 w 1822450"/>
              <a:gd name="T13" fmla="*/ 1607788 h 1912938"/>
              <a:gd name="T14" fmla="*/ 436229 w 1822450"/>
              <a:gd name="T15" fmla="*/ 1649976 h 1912938"/>
              <a:gd name="T16" fmla="*/ 265376 w 1822450"/>
              <a:gd name="T17" fmla="*/ 1639229 h 1912938"/>
              <a:gd name="T18" fmla="*/ 148309 w 1822450"/>
              <a:gd name="T19" fmla="*/ 1649577 h 1912938"/>
              <a:gd name="T20" fmla="*/ 624432 w 1822450"/>
              <a:gd name="T21" fmla="*/ 1289910 h 1912938"/>
              <a:gd name="T22" fmla="*/ 583933 w 1822450"/>
              <a:gd name="T23" fmla="*/ 1302672 h 1912938"/>
              <a:gd name="T24" fmla="*/ 1245239 w 1822450"/>
              <a:gd name="T25" fmla="*/ 1301091 h 1912938"/>
              <a:gd name="T26" fmla="*/ 1203152 w 1822450"/>
              <a:gd name="T27" fmla="*/ 1281551 h 1912938"/>
              <a:gd name="T28" fmla="*/ 110393 w 1822450"/>
              <a:gd name="T29" fmla="*/ 1147347 h 1912938"/>
              <a:gd name="T30" fmla="*/ 86508 w 1822450"/>
              <a:gd name="T31" fmla="*/ 1182918 h 1912938"/>
              <a:gd name="T32" fmla="*/ 1760008 w 1822450"/>
              <a:gd name="T33" fmla="*/ 1169884 h 1912938"/>
              <a:gd name="T34" fmla="*/ 1709636 w 1822450"/>
              <a:gd name="T35" fmla="*/ 1166651 h 1912938"/>
              <a:gd name="T36" fmla="*/ 366123 w 1822450"/>
              <a:gd name="T37" fmla="*/ 583339 h 1912938"/>
              <a:gd name="T38" fmla="*/ 468306 w 1822450"/>
              <a:gd name="T39" fmla="*/ 1328065 h 1912938"/>
              <a:gd name="T40" fmla="*/ 96264 w 1822450"/>
              <a:gd name="T41" fmla="*/ 768237 h 1912938"/>
              <a:gd name="T42" fmla="*/ 1183 w 1822450"/>
              <a:gd name="T43" fmla="*/ 654059 h 1912938"/>
              <a:gd name="T44" fmla="*/ 1654601 w 1822450"/>
              <a:gd name="T45" fmla="*/ 539486 h 1912938"/>
              <a:gd name="T46" fmla="*/ 1777799 w 1822450"/>
              <a:gd name="T47" fmla="*/ 1076207 h 1912938"/>
              <a:gd name="T48" fmla="*/ 1669211 w 1822450"/>
              <a:gd name="T49" fmla="*/ 1082926 h 1912938"/>
              <a:gd name="T50" fmla="*/ 1379381 w 1822450"/>
              <a:gd name="T51" fmla="*/ 1258406 h 1912938"/>
              <a:gd name="T52" fmla="*/ 1596951 w 1822450"/>
              <a:gd name="T53" fmla="*/ 534744 h 1912938"/>
              <a:gd name="T54" fmla="*/ 1341509 w 1822450"/>
              <a:gd name="T55" fmla="*/ 631970 h 1912938"/>
              <a:gd name="T56" fmla="*/ 1211058 w 1822450"/>
              <a:gd name="T57" fmla="*/ 878592 h 1912938"/>
              <a:gd name="T58" fmla="*/ 913390 w 1822450"/>
              <a:gd name="T59" fmla="*/ 1388436 h 1912938"/>
              <a:gd name="T60" fmla="*/ 620862 w 1822450"/>
              <a:gd name="T61" fmla="*/ 1012575 h 1912938"/>
              <a:gd name="T62" fmla="*/ 490410 w 1822450"/>
              <a:gd name="T63" fmla="*/ 658450 h 1912938"/>
              <a:gd name="T64" fmla="*/ 791239 w 1822450"/>
              <a:gd name="T65" fmla="*/ 477436 h 1912938"/>
              <a:gd name="T66" fmla="*/ 930565 w 1822450"/>
              <a:gd name="T67" fmla="*/ 340686 h 1912938"/>
              <a:gd name="T68" fmla="*/ 1525019 w 1822450"/>
              <a:gd name="T69" fmla="*/ 348987 h 1912938"/>
              <a:gd name="T70" fmla="*/ 1543211 w 1822450"/>
              <a:gd name="T71" fmla="*/ 320925 h 1912938"/>
              <a:gd name="T72" fmla="*/ 361253 w 1822450"/>
              <a:gd name="T73" fmla="*/ 309859 h 1912938"/>
              <a:gd name="T74" fmla="*/ 388900 w 1822450"/>
              <a:gd name="T75" fmla="*/ 340686 h 1912938"/>
              <a:gd name="T76" fmla="*/ 1589483 w 1822450"/>
              <a:gd name="T77" fmla="*/ 183386 h 1912938"/>
              <a:gd name="T78" fmla="*/ 1537279 w 1822450"/>
              <a:gd name="T79" fmla="*/ 257688 h 1912938"/>
              <a:gd name="T80" fmla="*/ 1630219 w 1822450"/>
              <a:gd name="T81" fmla="*/ 376257 h 1912938"/>
              <a:gd name="T82" fmla="*/ 1556658 w 1822450"/>
              <a:gd name="T83" fmla="*/ 503916 h 1912938"/>
              <a:gd name="T84" fmla="*/ 1370381 w 1822450"/>
              <a:gd name="T85" fmla="*/ 446213 h 1912938"/>
              <a:gd name="T86" fmla="*/ 1339928 w 1822450"/>
              <a:gd name="T87" fmla="*/ 311439 h 1912938"/>
              <a:gd name="T88" fmla="*/ 1371963 w 1822450"/>
              <a:gd name="T89" fmla="*/ 194056 h 1912938"/>
              <a:gd name="T90" fmla="*/ 478954 w 1822450"/>
              <a:gd name="T91" fmla="*/ 223304 h 1912938"/>
              <a:gd name="T92" fmla="*/ 457626 w 1822450"/>
              <a:gd name="T93" fmla="*/ 275474 h 1912938"/>
              <a:gd name="T94" fmla="*/ 476585 w 1822450"/>
              <a:gd name="T95" fmla="*/ 405900 h 1912938"/>
              <a:gd name="T96" fmla="*/ 374682 w 1822450"/>
              <a:gd name="T97" fmla="*/ 531187 h 1912938"/>
              <a:gd name="T98" fmla="*/ 206423 w 1822450"/>
              <a:gd name="T99" fmla="*/ 401156 h 1912938"/>
              <a:gd name="T100" fmla="*/ 203659 w 1822450"/>
              <a:gd name="T101" fmla="*/ 280612 h 1912938"/>
              <a:gd name="T102" fmla="*/ 318991 w 1822450"/>
              <a:gd name="T103" fmla="*/ 160462 h 1912938"/>
              <a:gd name="T104" fmla="*/ 951483 w 1822450"/>
              <a:gd name="T105" fmla="*/ 193267 h 1912938"/>
              <a:gd name="T106" fmla="*/ 978320 w 1822450"/>
              <a:gd name="T107" fmla="*/ 240299 h 1912938"/>
              <a:gd name="T108" fmla="*/ 1028839 w 1822450"/>
              <a:gd name="T109" fmla="*/ 19762 h 1912938"/>
              <a:gd name="T110" fmla="*/ 985031 w 1822450"/>
              <a:gd name="T111" fmla="*/ 122916 h 1912938"/>
              <a:gd name="T112" fmla="*/ 1097906 w 1822450"/>
              <a:gd name="T113" fmla="*/ 194847 h 1912938"/>
              <a:gd name="T114" fmla="*/ 1067122 w 1822450"/>
              <a:gd name="T115" fmla="*/ 354520 h 1912938"/>
              <a:gd name="T116" fmla="*/ 893862 w 1822450"/>
              <a:gd name="T117" fmla="*/ 476646 h 1912938"/>
              <a:gd name="T118" fmla="*/ 745465 w 1822450"/>
              <a:gd name="T119" fmla="*/ 315392 h 1912938"/>
              <a:gd name="T120" fmla="*/ 746649 w 1822450"/>
              <a:gd name="T121" fmla="*/ 154929 h 1912938"/>
              <a:gd name="T122" fmla="*/ 892678 w 1822450"/>
              <a:gd name="T123" fmla="*/ 3162 h 1912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2450" h="1912938">
                <a:moveTo>
                  <a:pt x="987425" y="1839913"/>
                </a:moveTo>
                <a:lnTo>
                  <a:pt x="1085699" y="1839913"/>
                </a:lnTo>
                <a:lnTo>
                  <a:pt x="1094850" y="1845932"/>
                </a:lnTo>
                <a:lnTo>
                  <a:pt x="1104399" y="1852753"/>
                </a:lnTo>
                <a:lnTo>
                  <a:pt x="1115141" y="1860778"/>
                </a:lnTo>
                <a:lnTo>
                  <a:pt x="1126282" y="1870407"/>
                </a:lnTo>
                <a:lnTo>
                  <a:pt x="1131454" y="1874821"/>
                </a:lnTo>
                <a:lnTo>
                  <a:pt x="1135831" y="1879636"/>
                </a:lnTo>
                <a:lnTo>
                  <a:pt x="1139809" y="1884450"/>
                </a:lnTo>
                <a:lnTo>
                  <a:pt x="1142594" y="1888864"/>
                </a:lnTo>
                <a:lnTo>
                  <a:pt x="1144982" y="1893679"/>
                </a:lnTo>
                <a:lnTo>
                  <a:pt x="1145777" y="1895685"/>
                </a:lnTo>
                <a:lnTo>
                  <a:pt x="1146175" y="1897691"/>
                </a:lnTo>
                <a:lnTo>
                  <a:pt x="1145777" y="1900500"/>
                </a:lnTo>
                <a:lnTo>
                  <a:pt x="1144982" y="1902907"/>
                </a:lnTo>
                <a:lnTo>
                  <a:pt x="1142992" y="1905315"/>
                </a:lnTo>
                <a:lnTo>
                  <a:pt x="1140605" y="1907321"/>
                </a:lnTo>
                <a:lnTo>
                  <a:pt x="1137422" y="1908926"/>
                </a:lnTo>
                <a:lnTo>
                  <a:pt x="1133046" y="1910531"/>
                </a:lnTo>
                <a:lnTo>
                  <a:pt x="1127475" y="1911735"/>
                </a:lnTo>
                <a:lnTo>
                  <a:pt x="1120712" y="1912537"/>
                </a:lnTo>
                <a:lnTo>
                  <a:pt x="1112754" y="1912938"/>
                </a:lnTo>
                <a:lnTo>
                  <a:pt x="1105195" y="1912938"/>
                </a:lnTo>
                <a:lnTo>
                  <a:pt x="1098033" y="1912537"/>
                </a:lnTo>
                <a:lnTo>
                  <a:pt x="1091269" y="1911735"/>
                </a:lnTo>
                <a:lnTo>
                  <a:pt x="1084903" y="1910130"/>
                </a:lnTo>
                <a:lnTo>
                  <a:pt x="1078537" y="1908525"/>
                </a:lnTo>
                <a:lnTo>
                  <a:pt x="1072569" y="1906920"/>
                </a:lnTo>
                <a:lnTo>
                  <a:pt x="1066601" y="1904914"/>
                </a:lnTo>
                <a:lnTo>
                  <a:pt x="1061031" y="1902105"/>
                </a:lnTo>
                <a:lnTo>
                  <a:pt x="1055859" y="1899697"/>
                </a:lnTo>
                <a:lnTo>
                  <a:pt x="1045514" y="1893679"/>
                </a:lnTo>
                <a:lnTo>
                  <a:pt x="1035965" y="1887259"/>
                </a:lnTo>
                <a:lnTo>
                  <a:pt x="1026416" y="1880438"/>
                </a:lnTo>
                <a:lnTo>
                  <a:pt x="1022438" y="1878031"/>
                </a:lnTo>
                <a:lnTo>
                  <a:pt x="1019255" y="1876827"/>
                </a:lnTo>
                <a:lnTo>
                  <a:pt x="1018459" y="1876827"/>
                </a:lnTo>
                <a:lnTo>
                  <a:pt x="1017663" y="1876827"/>
                </a:lnTo>
                <a:lnTo>
                  <a:pt x="1016470" y="1877629"/>
                </a:lnTo>
                <a:lnTo>
                  <a:pt x="1015674" y="1878833"/>
                </a:lnTo>
                <a:lnTo>
                  <a:pt x="1015276" y="1880037"/>
                </a:lnTo>
                <a:lnTo>
                  <a:pt x="1014083" y="1880839"/>
                </a:lnTo>
                <a:lnTo>
                  <a:pt x="1013685" y="1881241"/>
                </a:lnTo>
                <a:lnTo>
                  <a:pt x="1012889" y="1881241"/>
                </a:lnTo>
                <a:lnTo>
                  <a:pt x="1002146" y="1880839"/>
                </a:lnTo>
                <a:lnTo>
                  <a:pt x="995781" y="1880438"/>
                </a:lnTo>
                <a:lnTo>
                  <a:pt x="993393" y="1880037"/>
                </a:lnTo>
                <a:lnTo>
                  <a:pt x="991802" y="1879234"/>
                </a:lnTo>
                <a:lnTo>
                  <a:pt x="989812" y="1870006"/>
                </a:lnTo>
                <a:lnTo>
                  <a:pt x="988619" y="1861580"/>
                </a:lnTo>
                <a:lnTo>
                  <a:pt x="988221" y="1855160"/>
                </a:lnTo>
                <a:lnTo>
                  <a:pt x="988221" y="1850747"/>
                </a:lnTo>
                <a:lnTo>
                  <a:pt x="988221" y="1847136"/>
                </a:lnTo>
                <a:lnTo>
                  <a:pt x="988619" y="1844728"/>
                </a:lnTo>
                <a:lnTo>
                  <a:pt x="989017" y="1843123"/>
                </a:lnTo>
                <a:lnTo>
                  <a:pt x="987425" y="1839913"/>
                </a:lnTo>
                <a:close/>
                <a:moveTo>
                  <a:pt x="739926" y="1839913"/>
                </a:moveTo>
                <a:lnTo>
                  <a:pt x="838200" y="1839913"/>
                </a:lnTo>
                <a:lnTo>
                  <a:pt x="836608" y="1843123"/>
                </a:lnTo>
                <a:lnTo>
                  <a:pt x="837006" y="1844728"/>
                </a:lnTo>
                <a:lnTo>
                  <a:pt x="837404" y="1847136"/>
                </a:lnTo>
                <a:lnTo>
                  <a:pt x="837404" y="1850747"/>
                </a:lnTo>
                <a:lnTo>
                  <a:pt x="837404" y="1855160"/>
                </a:lnTo>
                <a:lnTo>
                  <a:pt x="837006" y="1861580"/>
                </a:lnTo>
                <a:lnTo>
                  <a:pt x="835813" y="1870006"/>
                </a:lnTo>
                <a:lnTo>
                  <a:pt x="833823" y="1879234"/>
                </a:lnTo>
                <a:lnTo>
                  <a:pt x="831834" y="1880037"/>
                </a:lnTo>
                <a:lnTo>
                  <a:pt x="829447" y="1880438"/>
                </a:lnTo>
                <a:lnTo>
                  <a:pt x="823479" y="1880839"/>
                </a:lnTo>
                <a:lnTo>
                  <a:pt x="812338" y="1881241"/>
                </a:lnTo>
                <a:lnTo>
                  <a:pt x="811542" y="1881241"/>
                </a:lnTo>
                <a:lnTo>
                  <a:pt x="810747" y="1880839"/>
                </a:lnTo>
                <a:lnTo>
                  <a:pt x="810349" y="1880037"/>
                </a:lnTo>
                <a:lnTo>
                  <a:pt x="809553" y="1878833"/>
                </a:lnTo>
                <a:lnTo>
                  <a:pt x="809155" y="1877629"/>
                </a:lnTo>
                <a:lnTo>
                  <a:pt x="807962" y="1876827"/>
                </a:lnTo>
                <a:lnTo>
                  <a:pt x="807166" y="1876827"/>
                </a:lnTo>
                <a:lnTo>
                  <a:pt x="806370" y="1876827"/>
                </a:lnTo>
                <a:lnTo>
                  <a:pt x="803187" y="1878031"/>
                </a:lnTo>
                <a:lnTo>
                  <a:pt x="799209" y="1880438"/>
                </a:lnTo>
                <a:lnTo>
                  <a:pt x="789660" y="1887259"/>
                </a:lnTo>
                <a:lnTo>
                  <a:pt x="780111" y="1893679"/>
                </a:lnTo>
                <a:lnTo>
                  <a:pt x="769368" y="1899697"/>
                </a:lnTo>
                <a:lnTo>
                  <a:pt x="764594" y="1902105"/>
                </a:lnTo>
                <a:lnTo>
                  <a:pt x="758626" y="1904914"/>
                </a:lnTo>
                <a:lnTo>
                  <a:pt x="753056" y="1906920"/>
                </a:lnTo>
                <a:lnTo>
                  <a:pt x="747088" y="1908525"/>
                </a:lnTo>
                <a:lnTo>
                  <a:pt x="740722" y="1910130"/>
                </a:lnTo>
                <a:lnTo>
                  <a:pt x="733958" y="1911735"/>
                </a:lnTo>
                <a:lnTo>
                  <a:pt x="727194" y="1912537"/>
                </a:lnTo>
                <a:lnTo>
                  <a:pt x="720032" y="1912938"/>
                </a:lnTo>
                <a:lnTo>
                  <a:pt x="712473" y="1912938"/>
                </a:lnTo>
                <a:lnTo>
                  <a:pt x="704913" y="1912537"/>
                </a:lnTo>
                <a:lnTo>
                  <a:pt x="700139" y="1912136"/>
                </a:lnTo>
                <a:lnTo>
                  <a:pt x="695365" y="1911333"/>
                </a:lnTo>
                <a:lnTo>
                  <a:pt x="691386" y="1909728"/>
                </a:lnTo>
                <a:lnTo>
                  <a:pt x="687805" y="1908926"/>
                </a:lnTo>
                <a:lnTo>
                  <a:pt x="685020" y="1907321"/>
                </a:lnTo>
                <a:lnTo>
                  <a:pt x="683031" y="1905716"/>
                </a:lnTo>
                <a:lnTo>
                  <a:pt x="681041" y="1903710"/>
                </a:lnTo>
                <a:lnTo>
                  <a:pt x="680245" y="1902105"/>
                </a:lnTo>
                <a:lnTo>
                  <a:pt x="679450" y="1900099"/>
                </a:lnTo>
                <a:lnTo>
                  <a:pt x="679450" y="1898093"/>
                </a:lnTo>
                <a:lnTo>
                  <a:pt x="679848" y="1895685"/>
                </a:lnTo>
                <a:lnTo>
                  <a:pt x="680245" y="1893679"/>
                </a:lnTo>
                <a:lnTo>
                  <a:pt x="681439" y="1891673"/>
                </a:lnTo>
                <a:lnTo>
                  <a:pt x="684224" y="1886457"/>
                </a:lnTo>
                <a:lnTo>
                  <a:pt x="687805" y="1881642"/>
                </a:lnTo>
                <a:lnTo>
                  <a:pt x="692182" y="1876827"/>
                </a:lnTo>
                <a:lnTo>
                  <a:pt x="697354" y="1872012"/>
                </a:lnTo>
                <a:lnTo>
                  <a:pt x="702526" y="1866796"/>
                </a:lnTo>
                <a:lnTo>
                  <a:pt x="708494" y="1861981"/>
                </a:lnTo>
                <a:lnTo>
                  <a:pt x="720032" y="1853555"/>
                </a:lnTo>
                <a:lnTo>
                  <a:pt x="729581" y="1846333"/>
                </a:lnTo>
                <a:lnTo>
                  <a:pt x="739926" y="1839913"/>
                </a:lnTo>
                <a:close/>
                <a:moveTo>
                  <a:pt x="1538288" y="1614488"/>
                </a:moveTo>
                <a:lnTo>
                  <a:pt x="1616076" y="1614488"/>
                </a:lnTo>
                <a:lnTo>
                  <a:pt x="1619648" y="1616486"/>
                </a:lnTo>
                <a:lnTo>
                  <a:pt x="1628379" y="1622880"/>
                </a:lnTo>
                <a:lnTo>
                  <a:pt x="1640286" y="1631273"/>
                </a:lnTo>
                <a:lnTo>
                  <a:pt x="1646239" y="1636069"/>
                </a:lnTo>
                <a:lnTo>
                  <a:pt x="1651795" y="1641264"/>
                </a:lnTo>
                <a:lnTo>
                  <a:pt x="1656557" y="1646060"/>
                </a:lnTo>
                <a:lnTo>
                  <a:pt x="1660526" y="1651256"/>
                </a:lnTo>
                <a:lnTo>
                  <a:pt x="1661717" y="1653653"/>
                </a:lnTo>
                <a:lnTo>
                  <a:pt x="1662907" y="1656451"/>
                </a:lnTo>
                <a:lnTo>
                  <a:pt x="1663701" y="1658449"/>
                </a:lnTo>
                <a:lnTo>
                  <a:pt x="1663701" y="1660448"/>
                </a:lnTo>
                <a:lnTo>
                  <a:pt x="1663304" y="1662845"/>
                </a:lnTo>
                <a:lnTo>
                  <a:pt x="1662511" y="1664444"/>
                </a:lnTo>
                <a:lnTo>
                  <a:pt x="1661320" y="1666043"/>
                </a:lnTo>
                <a:lnTo>
                  <a:pt x="1659336" y="1668041"/>
                </a:lnTo>
                <a:lnTo>
                  <a:pt x="1656161" y="1669240"/>
                </a:lnTo>
                <a:lnTo>
                  <a:pt x="1652986" y="1670039"/>
                </a:lnTo>
                <a:lnTo>
                  <a:pt x="1648620" y="1670838"/>
                </a:lnTo>
                <a:lnTo>
                  <a:pt x="1643461" y="1671238"/>
                </a:lnTo>
                <a:lnTo>
                  <a:pt x="1637904" y="1671638"/>
                </a:lnTo>
                <a:lnTo>
                  <a:pt x="1631951" y="1671638"/>
                </a:lnTo>
                <a:lnTo>
                  <a:pt x="1625998" y="1671238"/>
                </a:lnTo>
                <a:lnTo>
                  <a:pt x="1620442" y="1670838"/>
                </a:lnTo>
                <a:lnTo>
                  <a:pt x="1615282" y="1669640"/>
                </a:lnTo>
                <a:lnTo>
                  <a:pt x="1610520" y="1668441"/>
                </a:lnTo>
                <a:lnTo>
                  <a:pt x="1605757" y="1666842"/>
                </a:lnTo>
                <a:lnTo>
                  <a:pt x="1600995" y="1665243"/>
                </a:lnTo>
                <a:lnTo>
                  <a:pt x="1592660" y="1661646"/>
                </a:lnTo>
                <a:lnTo>
                  <a:pt x="1584723" y="1656851"/>
                </a:lnTo>
                <a:lnTo>
                  <a:pt x="1576785" y="1651655"/>
                </a:lnTo>
                <a:lnTo>
                  <a:pt x="1569245" y="1646060"/>
                </a:lnTo>
                <a:lnTo>
                  <a:pt x="1566070" y="1644062"/>
                </a:lnTo>
                <a:lnTo>
                  <a:pt x="1564085" y="1643263"/>
                </a:lnTo>
                <a:lnTo>
                  <a:pt x="1562101" y="1643263"/>
                </a:lnTo>
                <a:lnTo>
                  <a:pt x="1561307" y="1643662"/>
                </a:lnTo>
                <a:lnTo>
                  <a:pt x="1560513" y="1645660"/>
                </a:lnTo>
                <a:lnTo>
                  <a:pt x="1559720" y="1646460"/>
                </a:lnTo>
                <a:lnTo>
                  <a:pt x="1558926" y="1647259"/>
                </a:lnTo>
                <a:lnTo>
                  <a:pt x="1550195" y="1646460"/>
                </a:lnTo>
                <a:lnTo>
                  <a:pt x="1545035" y="1646060"/>
                </a:lnTo>
                <a:lnTo>
                  <a:pt x="1543448" y="1645660"/>
                </a:lnTo>
                <a:lnTo>
                  <a:pt x="1541860" y="1645261"/>
                </a:lnTo>
                <a:lnTo>
                  <a:pt x="1540273" y="1637667"/>
                </a:lnTo>
                <a:lnTo>
                  <a:pt x="1539479" y="1631273"/>
                </a:lnTo>
                <a:lnTo>
                  <a:pt x="1539082" y="1626877"/>
                </a:lnTo>
                <a:lnTo>
                  <a:pt x="1539082" y="1622880"/>
                </a:lnTo>
                <a:lnTo>
                  <a:pt x="1539082" y="1618085"/>
                </a:lnTo>
                <a:lnTo>
                  <a:pt x="1539479" y="1616486"/>
                </a:lnTo>
                <a:lnTo>
                  <a:pt x="1538288" y="1614488"/>
                </a:lnTo>
                <a:close/>
                <a:moveTo>
                  <a:pt x="1343177" y="1614488"/>
                </a:moveTo>
                <a:lnTo>
                  <a:pt x="1420813" y="1614488"/>
                </a:lnTo>
                <a:lnTo>
                  <a:pt x="1419619" y="1616486"/>
                </a:lnTo>
                <a:lnTo>
                  <a:pt x="1420017" y="1618085"/>
                </a:lnTo>
                <a:lnTo>
                  <a:pt x="1420415" y="1622880"/>
                </a:lnTo>
                <a:lnTo>
                  <a:pt x="1420415" y="1626877"/>
                </a:lnTo>
                <a:lnTo>
                  <a:pt x="1420017" y="1631273"/>
                </a:lnTo>
                <a:lnTo>
                  <a:pt x="1419221" y="1637667"/>
                </a:lnTo>
                <a:lnTo>
                  <a:pt x="1417628" y="1645261"/>
                </a:lnTo>
                <a:lnTo>
                  <a:pt x="1416434" y="1645660"/>
                </a:lnTo>
                <a:lnTo>
                  <a:pt x="1414045" y="1646060"/>
                </a:lnTo>
                <a:lnTo>
                  <a:pt x="1409665" y="1646460"/>
                </a:lnTo>
                <a:lnTo>
                  <a:pt x="1400508" y="1647259"/>
                </a:lnTo>
                <a:lnTo>
                  <a:pt x="1399712" y="1646460"/>
                </a:lnTo>
                <a:lnTo>
                  <a:pt x="1398916" y="1645660"/>
                </a:lnTo>
                <a:lnTo>
                  <a:pt x="1398119" y="1643662"/>
                </a:lnTo>
                <a:lnTo>
                  <a:pt x="1397323" y="1643263"/>
                </a:lnTo>
                <a:lnTo>
                  <a:pt x="1395731" y="1643263"/>
                </a:lnTo>
                <a:lnTo>
                  <a:pt x="1393342" y="1644062"/>
                </a:lnTo>
                <a:lnTo>
                  <a:pt x="1390157" y="1646060"/>
                </a:lnTo>
                <a:lnTo>
                  <a:pt x="1382592" y="1651655"/>
                </a:lnTo>
                <a:lnTo>
                  <a:pt x="1375028" y="1656851"/>
                </a:lnTo>
                <a:lnTo>
                  <a:pt x="1366667" y="1661646"/>
                </a:lnTo>
                <a:lnTo>
                  <a:pt x="1357908" y="1665243"/>
                </a:lnTo>
                <a:lnTo>
                  <a:pt x="1353528" y="1666842"/>
                </a:lnTo>
                <a:lnTo>
                  <a:pt x="1348751" y="1668441"/>
                </a:lnTo>
                <a:lnTo>
                  <a:pt x="1343973" y="1669640"/>
                </a:lnTo>
                <a:lnTo>
                  <a:pt x="1338399" y="1670838"/>
                </a:lnTo>
                <a:lnTo>
                  <a:pt x="1333223" y="1671238"/>
                </a:lnTo>
                <a:lnTo>
                  <a:pt x="1327649" y="1671638"/>
                </a:lnTo>
                <a:lnTo>
                  <a:pt x="1321677" y="1671638"/>
                </a:lnTo>
                <a:lnTo>
                  <a:pt x="1315307" y="1671238"/>
                </a:lnTo>
                <a:lnTo>
                  <a:pt x="1310131" y="1670838"/>
                </a:lnTo>
                <a:lnTo>
                  <a:pt x="1306548" y="1670039"/>
                </a:lnTo>
                <a:lnTo>
                  <a:pt x="1302567" y="1669240"/>
                </a:lnTo>
                <a:lnTo>
                  <a:pt x="1300178" y="1668041"/>
                </a:lnTo>
                <a:lnTo>
                  <a:pt x="1297789" y="1666043"/>
                </a:lnTo>
                <a:lnTo>
                  <a:pt x="1296595" y="1664444"/>
                </a:lnTo>
                <a:lnTo>
                  <a:pt x="1295798" y="1662845"/>
                </a:lnTo>
                <a:lnTo>
                  <a:pt x="1295400" y="1660448"/>
                </a:lnTo>
                <a:lnTo>
                  <a:pt x="1295400" y="1658449"/>
                </a:lnTo>
                <a:lnTo>
                  <a:pt x="1296197" y="1656451"/>
                </a:lnTo>
                <a:lnTo>
                  <a:pt x="1296993" y="1653653"/>
                </a:lnTo>
                <a:lnTo>
                  <a:pt x="1298585" y="1651256"/>
                </a:lnTo>
                <a:lnTo>
                  <a:pt x="1302567" y="1646060"/>
                </a:lnTo>
                <a:lnTo>
                  <a:pt x="1307742" y="1641264"/>
                </a:lnTo>
                <a:lnTo>
                  <a:pt x="1312918" y="1636069"/>
                </a:lnTo>
                <a:lnTo>
                  <a:pt x="1318890" y="1631273"/>
                </a:lnTo>
                <a:lnTo>
                  <a:pt x="1330436" y="1622880"/>
                </a:lnTo>
                <a:lnTo>
                  <a:pt x="1339195" y="1616486"/>
                </a:lnTo>
                <a:lnTo>
                  <a:pt x="1343177" y="1614488"/>
                </a:lnTo>
                <a:close/>
                <a:moveTo>
                  <a:pt x="392113" y="1614488"/>
                </a:moveTo>
                <a:lnTo>
                  <a:pt x="469901" y="1614488"/>
                </a:lnTo>
                <a:lnTo>
                  <a:pt x="473472" y="1616486"/>
                </a:lnTo>
                <a:lnTo>
                  <a:pt x="482204" y="1622880"/>
                </a:lnTo>
                <a:lnTo>
                  <a:pt x="493713" y="1631273"/>
                </a:lnTo>
                <a:lnTo>
                  <a:pt x="499269" y="1636069"/>
                </a:lnTo>
                <a:lnTo>
                  <a:pt x="505223" y="1641264"/>
                </a:lnTo>
                <a:lnTo>
                  <a:pt x="509985" y="1646060"/>
                </a:lnTo>
                <a:lnTo>
                  <a:pt x="514351" y="1651256"/>
                </a:lnTo>
                <a:lnTo>
                  <a:pt x="515541" y="1653653"/>
                </a:lnTo>
                <a:lnTo>
                  <a:pt x="516732" y="1656451"/>
                </a:lnTo>
                <a:lnTo>
                  <a:pt x="517129" y="1658449"/>
                </a:lnTo>
                <a:lnTo>
                  <a:pt x="517526" y="1660448"/>
                </a:lnTo>
                <a:lnTo>
                  <a:pt x="517129" y="1662845"/>
                </a:lnTo>
                <a:lnTo>
                  <a:pt x="516335" y="1664444"/>
                </a:lnTo>
                <a:lnTo>
                  <a:pt x="515144" y="1666043"/>
                </a:lnTo>
                <a:lnTo>
                  <a:pt x="512763" y="1668041"/>
                </a:lnTo>
                <a:lnTo>
                  <a:pt x="509985" y="1669240"/>
                </a:lnTo>
                <a:lnTo>
                  <a:pt x="506413" y="1670039"/>
                </a:lnTo>
                <a:lnTo>
                  <a:pt x="502444" y="1670838"/>
                </a:lnTo>
                <a:lnTo>
                  <a:pt x="497285" y="1671238"/>
                </a:lnTo>
                <a:lnTo>
                  <a:pt x="490935" y="1671638"/>
                </a:lnTo>
                <a:lnTo>
                  <a:pt x="484982" y="1671638"/>
                </a:lnTo>
                <a:lnTo>
                  <a:pt x="479426" y="1671238"/>
                </a:lnTo>
                <a:lnTo>
                  <a:pt x="474266" y="1670838"/>
                </a:lnTo>
                <a:lnTo>
                  <a:pt x="469107" y="1669640"/>
                </a:lnTo>
                <a:lnTo>
                  <a:pt x="463947" y="1668441"/>
                </a:lnTo>
                <a:lnTo>
                  <a:pt x="459582" y="1666842"/>
                </a:lnTo>
                <a:lnTo>
                  <a:pt x="454819" y="1665243"/>
                </a:lnTo>
                <a:lnTo>
                  <a:pt x="446088" y="1661646"/>
                </a:lnTo>
                <a:lnTo>
                  <a:pt x="437754" y="1656851"/>
                </a:lnTo>
                <a:lnTo>
                  <a:pt x="430213" y="1651655"/>
                </a:lnTo>
                <a:lnTo>
                  <a:pt x="422672" y="1646060"/>
                </a:lnTo>
                <a:lnTo>
                  <a:pt x="419497" y="1644062"/>
                </a:lnTo>
                <a:lnTo>
                  <a:pt x="417116" y="1643263"/>
                </a:lnTo>
                <a:lnTo>
                  <a:pt x="415925" y="1643263"/>
                </a:lnTo>
                <a:lnTo>
                  <a:pt x="415132" y="1643662"/>
                </a:lnTo>
                <a:lnTo>
                  <a:pt x="413941" y="1645660"/>
                </a:lnTo>
                <a:lnTo>
                  <a:pt x="413544" y="1646460"/>
                </a:lnTo>
                <a:lnTo>
                  <a:pt x="412750" y="1647259"/>
                </a:lnTo>
                <a:lnTo>
                  <a:pt x="403622" y="1646460"/>
                </a:lnTo>
                <a:lnTo>
                  <a:pt x="398860" y="1646060"/>
                </a:lnTo>
                <a:lnTo>
                  <a:pt x="396875" y="1645660"/>
                </a:lnTo>
                <a:lnTo>
                  <a:pt x="395685" y="1645261"/>
                </a:lnTo>
                <a:lnTo>
                  <a:pt x="394097" y="1637667"/>
                </a:lnTo>
                <a:lnTo>
                  <a:pt x="393303" y="1631273"/>
                </a:lnTo>
                <a:lnTo>
                  <a:pt x="392510" y="1626877"/>
                </a:lnTo>
                <a:lnTo>
                  <a:pt x="392510" y="1622880"/>
                </a:lnTo>
                <a:lnTo>
                  <a:pt x="392907" y="1618085"/>
                </a:lnTo>
                <a:lnTo>
                  <a:pt x="393303" y="1616486"/>
                </a:lnTo>
                <a:lnTo>
                  <a:pt x="392113" y="1614488"/>
                </a:lnTo>
                <a:close/>
                <a:moveTo>
                  <a:pt x="195660" y="1614488"/>
                </a:moveTo>
                <a:lnTo>
                  <a:pt x="273051" y="1614488"/>
                </a:lnTo>
                <a:lnTo>
                  <a:pt x="271860" y="1616486"/>
                </a:lnTo>
                <a:lnTo>
                  <a:pt x="272257" y="1618085"/>
                </a:lnTo>
                <a:lnTo>
                  <a:pt x="272654" y="1622880"/>
                </a:lnTo>
                <a:lnTo>
                  <a:pt x="272654" y="1626877"/>
                </a:lnTo>
                <a:lnTo>
                  <a:pt x="271860" y="1631273"/>
                </a:lnTo>
                <a:lnTo>
                  <a:pt x="271066" y="1637667"/>
                </a:lnTo>
                <a:lnTo>
                  <a:pt x="269479" y="1645261"/>
                </a:lnTo>
                <a:lnTo>
                  <a:pt x="267891" y="1645660"/>
                </a:lnTo>
                <a:lnTo>
                  <a:pt x="266304" y="1646060"/>
                </a:lnTo>
                <a:lnTo>
                  <a:pt x="261541" y="1646460"/>
                </a:lnTo>
                <a:lnTo>
                  <a:pt x="252810" y="1647259"/>
                </a:lnTo>
                <a:lnTo>
                  <a:pt x="251619" y="1646460"/>
                </a:lnTo>
                <a:lnTo>
                  <a:pt x="251223" y="1645660"/>
                </a:lnTo>
                <a:lnTo>
                  <a:pt x="250032" y="1643662"/>
                </a:lnTo>
                <a:lnTo>
                  <a:pt x="249238" y="1643263"/>
                </a:lnTo>
                <a:lnTo>
                  <a:pt x="247651" y="1643263"/>
                </a:lnTo>
                <a:lnTo>
                  <a:pt x="245666" y="1644062"/>
                </a:lnTo>
                <a:lnTo>
                  <a:pt x="242491" y="1646060"/>
                </a:lnTo>
                <a:lnTo>
                  <a:pt x="234554" y="1651655"/>
                </a:lnTo>
                <a:lnTo>
                  <a:pt x="227013" y="1656851"/>
                </a:lnTo>
                <a:lnTo>
                  <a:pt x="219076" y="1661646"/>
                </a:lnTo>
                <a:lnTo>
                  <a:pt x="210344" y="1665243"/>
                </a:lnTo>
                <a:lnTo>
                  <a:pt x="205582" y="1666842"/>
                </a:lnTo>
                <a:lnTo>
                  <a:pt x="200819" y="1668441"/>
                </a:lnTo>
                <a:lnTo>
                  <a:pt x="196057" y="1669640"/>
                </a:lnTo>
                <a:lnTo>
                  <a:pt x="190897" y="1670838"/>
                </a:lnTo>
                <a:lnTo>
                  <a:pt x="185341" y="1671238"/>
                </a:lnTo>
                <a:lnTo>
                  <a:pt x="179785" y="1671638"/>
                </a:lnTo>
                <a:lnTo>
                  <a:pt x="173832" y="1671638"/>
                </a:lnTo>
                <a:lnTo>
                  <a:pt x="167482" y="1671238"/>
                </a:lnTo>
                <a:lnTo>
                  <a:pt x="162719" y="1670838"/>
                </a:lnTo>
                <a:lnTo>
                  <a:pt x="158353" y="1670039"/>
                </a:lnTo>
                <a:lnTo>
                  <a:pt x="155178" y="1669240"/>
                </a:lnTo>
                <a:lnTo>
                  <a:pt x="152003" y="1668041"/>
                </a:lnTo>
                <a:lnTo>
                  <a:pt x="150416" y="1666043"/>
                </a:lnTo>
                <a:lnTo>
                  <a:pt x="148828" y="1664444"/>
                </a:lnTo>
                <a:lnTo>
                  <a:pt x="148035" y="1662845"/>
                </a:lnTo>
                <a:lnTo>
                  <a:pt x="147638" y="1660448"/>
                </a:lnTo>
                <a:lnTo>
                  <a:pt x="148035" y="1658449"/>
                </a:lnTo>
                <a:lnTo>
                  <a:pt x="148828" y="1656451"/>
                </a:lnTo>
                <a:lnTo>
                  <a:pt x="149622" y="1653653"/>
                </a:lnTo>
                <a:lnTo>
                  <a:pt x="151210" y="1651256"/>
                </a:lnTo>
                <a:lnTo>
                  <a:pt x="155178" y="1646060"/>
                </a:lnTo>
                <a:lnTo>
                  <a:pt x="159544" y="1641264"/>
                </a:lnTo>
                <a:lnTo>
                  <a:pt x="165497" y="1636069"/>
                </a:lnTo>
                <a:lnTo>
                  <a:pt x="171450" y="1631273"/>
                </a:lnTo>
                <a:lnTo>
                  <a:pt x="182960" y="1622880"/>
                </a:lnTo>
                <a:lnTo>
                  <a:pt x="191691" y="1616486"/>
                </a:lnTo>
                <a:lnTo>
                  <a:pt x="195660" y="1614488"/>
                </a:lnTo>
                <a:close/>
                <a:moveTo>
                  <a:pt x="538163" y="1219200"/>
                </a:moveTo>
                <a:lnTo>
                  <a:pt x="618247" y="1234417"/>
                </a:lnTo>
                <a:lnTo>
                  <a:pt x="620638" y="1235218"/>
                </a:lnTo>
                <a:lnTo>
                  <a:pt x="623427" y="1236419"/>
                </a:lnTo>
                <a:lnTo>
                  <a:pt x="625419" y="1238421"/>
                </a:lnTo>
                <a:lnTo>
                  <a:pt x="627013" y="1241225"/>
                </a:lnTo>
                <a:lnTo>
                  <a:pt x="629404" y="1244428"/>
                </a:lnTo>
                <a:lnTo>
                  <a:pt x="630599" y="1248032"/>
                </a:lnTo>
                <a:lnTo>
                  <a:pt x="632193" y="1252037"/>
                </a:lnTo>
                <a:lnTo>
                  <a:pt x="633388" y="1256442"/>
                </a:lnTo>
                <a:lnTo>
                  <a:pt x="635380" y="1266052"/>
                </a:lnTo>
                <a:lnTo>
                  <a:pt x="637372" y="1276464"/>
                </a:lnTo>
                <a:lnTo>
                  <a:pt x="639364" y="1296487"/>
                </a:lnTo>
                <a:lnTo>
                  <a:pt x="639763" y="1300491"/>
                </a:lnTo>
                <a:lnTo>
                  <a:pt x="639364" y="1303294"/>
                </a:lnTo>
                <a:lnTo>
                  <a:pt x="638567" y="1304896"/>
                </a:lnTo>
                <a:lnTo>
                  <a:pt x="637771" y="1305697"/>
                </a:lnTo>
                <a:lnTo>
                  <a:pt x="636177" y="1305697"/>
                </a:lnTo>
                <a:lnTo>
                  <a:pt x="634185" y="1304496"/>
                </a:lnTo>
                <a:lnTo>
                  <a:pt x="632591" y="1302894"/>
                </a:lnTo>
                <a:lnTo>
                  <a:pt x="630599" y="1300491"/>
                </a:lnTo>
                <a:lnTo>
                  <a:pt x="626615" y="1295285"/>
                </a:lnTo>
                <a:lnTo>
                  <a:pt x="623029" y="1288878"/>
                </a:lnTo>
                <a:lnTo>
                  <a:pt x="620240" y="1282471"/>
                </a:lnTo>
                <a:lnTo>
                  <a:pt x="619841" y="1279668"/>
                </a:lnTo>
                <a:lnTo>
                  <a:pt x="619443" y="1277265"/>
                </a:lnTo>
                <a:lnTo>
                  <a:pt x="619443" y="1275263"/>
                </a:lnTo>
                <a:lnTo>
                  <a:pt x="619044" y="1273261"/>
                </a:lnTo>
                <a:lnTo>
                  <a:pt x="618646" y="1271659"/>
                </a:lnTo>
                <a:lnTo>
                  <a:pt x="617849" y="1270457"/>
                </a:lnTo>
                <a:lnTo>
                  <a:pt x="617052" y="1269657"/>
                </a:lnTo>
                <a:lnTo>
                  <a:pt x="616255" y="1268856"/>
                </a:lnTo>
                <a:lnTo>
                  <a:pt x="615060" y="1268455"/>
                </a:lnTo>
                <a:lnTo>
                  <a:pt x="613865" y="1268455"/>
                </a:lnTo>
                <a:lnTo>
                  <a:pt x="613068" y="1268856"/>
                </a:lnTo>
                <a:lnTo>
                  <a:pt x="612271" y="1269256"/>
                </a:lnTo>
                <a:lnTo>
                  <a:pt x="611076" y="1270457"/>
                </a:lnTo>
                <a:lnTo>
                  <a:pt x="610677" y="1271659"/>
                </a:lnTo>
                <a:lnTo>
                  <a:pt x="609880" y="1273661"/>
                </a:lnTo>
                <a:lnTo>
                  <a:pt x="609482" y="1276064"/>
                </a:lnTo>
                <a:lnTo>
                  <a:pt x="609084" y="1278466"/>
                </a:lnTo>
                <a:lnTo>
                  <a:pt x="609084" y="1281670"/>
                </a:lnTo>
                <a:lnTo>
                  <a:pt x="608287" y="1285675"/>
                </a:lnTo>
                <a:lnTo>
                  <a:pt x="607888" y="1289279"/>
                </a:lnTo>
                <a:lnTo>
                  <a:pt x="607091" y="1292482"/>
                </a:lnTo>
                <a:lnTo>
                  <a:pt x="606295" y="1295686"/>
                </a:lnTo>
                <a:lnTo>
                  <a:pt x="604701" y="1298489"/>
                </a:lnTo>
                <a:lnTo>
                  <a:pt x="603107" y="1300892"/>
                </a:lnTo>
                <a:lnTo>
                  <a:pt x="600716" y="1302894"/>
                </a:lnTo>
                <a:lnTo>
                  <a:pt x="598724" y="1304896"/>
                </a:lnTo>
                <a:lnTo>
                  <a:pt x="594740" y="1306498"/>
                </a:lnTo>
                <a:lnTo>
                  <a:pt x="591154" y="1307699"/>
                </a:lnTo>
                <a:lnTo>
                  <a:pt x="585975" y="1308100"/>
                </a:lnTo>
                <a:lnTo>
                  <a:pt x="580396" y="1308100"/>
                </a:lnTo>
                <a:lnTo>
                  <a:pt x="578404" y="1307699"/>
                </a:lnTo>
                <a:lnTo>
                  <a:pt x="576014" y="1307299"/>
                </a:lnTo>
                <a:lnTo>
                  <a:pt x="571631" y="1305697"/>
                </a:lnTo>
                <a:lnTo>
                  <a:pt x="568045" y="1303294"/>
                </a:lnTo>
                <a:lnTo>
                  <a:pt x="564459" y="1299690"/>
                </a:lnTo>
                <a:lnTo>
                  <a:pt x="560475" y="1295285"/>
                </a:lnTo>
                <a:lnTo>
                  <a:pt x="557287" y="1290079"/>
                </a:lnTo>
                <a:lnTo>
                  <a:pt x="554498" y="1284073"/>
                </a:lnTo>
                <a:lnTo>
                  <a:pt x="551311" y="1277666"/>
                </a:lnTo>
                <a:lnTo>
                  <a:pt x="548920" y="1271258"/>
                </a:lnTo>
                <a:lnTo>
                  <a:pt x="546530" y="1264451"/>
                </a:lnTo>
                <a:lnTo>
                  <a:pt x="543342" y="1251236"/>
                </a:lnTo>
                <a:lnTo>
                  <a:pt x="540952" y="1238822"/>
                </a:lnTo>
                <a:lnTo>
                  <a:pt x="539358" y="1228811"/>
                </a:lnTo>
                <a:lnTo>
                  <a:pt x="538163" y="1219200"/>
                </a:lnTo>
                <a:close/>
                <a:moveTo>
                  <a:pt x="1292225" y="1217613"/>
                </a:moveTo>
                <a:lnTo>
                  <a:pt x="1290632" y="1227624"/>
                </a:lnTo>
                <a:lnTo>
                  <a:pt x="1289436" y="1237635"/>
                </a:lnTo>
                <a:lnTo>
                  <a:pt x="1287046" y="1250049"/>
                </a:lnTo>
                <a:lnTo>
                  <a:pt x="1283061" y="1263665"/>
                </a:lnTo>
                <a:lnTo>
                  <a:pt x="1281069" y="1270472"/>
                </a:lnTo>
                <a:lnTo>
                  <a:pt x="1278679" y="1276879"/>
                </a:lnTo>
                <a:lnTo>
                  <a:pt x="1275491" y="1283287"/>
                </a:lnTo>
                <a:lnTo>
                  <a:pt x="1272702" y="1289293"/>
                </a:lnTo>
                <a:lnTo>
                  <a:pt x="1269116" y="1294099"/>
                </a:lnTo>
                <a:lnTo>
                  <a:pt x="1265530" y="1298504"/>
                </a:lnTo>
                <a:lnTo>
                  <a:pt x="1261546" y="1302108"/>
                </a:lnTo>
                <a:lnTo>
                  <a:pt x="1258359" y="1304110"/>
                </a:lnTo>
                <a:lnTo>
                  <a:pt x="1253976" y="1305712"/>
                </a:lnTo>
                <a:lnTo>
                  <a:pt x="1249593" y="1306513"/>
                </a:lnTo>
                <a:lnTo>
                  <a:pt x="1244015" y="1306513"/>
                </a:lnTo>
                <a:lnTo>
                  <a:pt x="1239632" y="1306112"/>
                </a:lnTo>
                <a:lnTo>
                  <a:pt x="1235250" y="1304911"/>
                </a:lnTo>
                <a:lnTo>
                  <a:pt x="1232062" y="1303309"/>
                </a:lnTo>
                <a:lnTo>
                  <a:pt x="1229273" y="1301707"/>
                </a:lnTo>
                <a:lnTo>
                  <a:pt x="1227281" y="1299305"/>
                </a:lnTo>
                <a:lnTo>
                  <a:pt x="1225687" y="1296902"/>
                </a:lnTo>
                <a:lnTo>
                  <a:pt x="1223695" y="1294099"/>
                </a:lnTo>
                <a:lnTo>
                  <a:pt x="1222898" y="1291296"/>
                </a:lnTo>
                <a:lnTo>
                  <a:pt x="1222101" y="1288092"/>
                </a:lnTo>
                <a:lnTo>
                  <a:pt x="1221703" y="1284088"/>
                </a:lnTo>
                <a:lnTo>
                  <a:pt x="1221304" y="1280083"/>
                </a:lnTo>
                <a:lnTo>
                  <a:pt x="1221304" y="1276879"/>
                </a:lnTo>
                <a:lnTo>
                  <a:pt x="1220906" y="1274477"/>
                </a:lnTo>
                <a:lnTo>
                  <a:pt x="1220508" y="1272074"/>
                </a:lnTo>
                <a:lnTo>
                  <a:pt x="1219711" y="1270072"/>
                </a:lnTo>
                <a:lnTo>
                  <a:pt x="1219312" y="1268870"/>
                </a:lnTo>
                <a:lnTo>
                  <a:pt x="1218117" y="1267669"/>
                </a:lnTo>
                <a:lnTo>
                  <a:pt x="1216922" y="1266868"/>
                </a:lnTo>
                <a:lnTo>
                  <a:pt x="1216125" y="1266468"/>
                </a:lnTo>
                <a:lnTo>
                  <a:pt x="1214930" y="1266468"/>
                </a:lnTo>
                <a:lnTo>
                  <a:pt x="1214133" y="1266868"/>
                </a:lnTo>
                <a:lnTo>
                  <a:pt x="1213336" y="1268070"/>
                </a:lnTo>
                <a:lnTo>
                  <a:pt x="1212539" y="1268870"/>
                </a:lnTo>
                <a:lnTo>
                  <a:pt x="1211742" y="1270072"/>
                </a:lnTo>
                <a:lnTo>
                  <a:pt x="1211344" y="1271674"/>
                </a:lnTo>
                <a:lnTo>
                  <a:pt x="1210945" y="1273275"/>
                </a:lnTo>
                <a:lnTo>
                  <a:pt x="1210945" y="1275678"/>
                </a:lnTo>
                <a:lnTo>
                  <a:pt x="1210945" y="1278081"/>
                </a:lnTo>
                <a:lnTo>
                  <a:pt x="1209750" y="1280483"/>
                </a:lnTo>
                <a:lnTo>
                  <a:pt x="1207359" y="1286891"/>
                </a:lnTo>
                <a:lnTo>
                  <a:pt x="1203773" y="1293298"/>
                </a:lnTo>
                <a:lnTo>
                  <a:pt x="1199789" y="1298904"/>
                </a:lnTo>
                <a:lnTo>
                  <a:pt x="1197797" y="1300906"/>
                </a:lnTo>
                <a:lnTo>
                  <a:pt x="1195805" y="1302909"/>
                </a:lnTo>
                <a:lnTo>
                  <a:pt x="1194211" y="1304110"/>
                </a:lnTo>
                <a:lnTo>
                  <a:pt x="1192617" y="1304110"/>
                </a:lnTo>
                <a:lnTo>
                  <a:pt x="1191821" y="1303710"/>
                </a:lnTo>
                <a:lnTo>
                  <a:pt x="1191024" y="1302108"/>
                </a:lnTo>
                <a:lnTo>
                  <a:pt x="1190625" y="1298904"/>
                </a:lnTo>
                <a:lnTo>
                  <a:pt x="1191024" y="1294900"/>
                </a:lnTo>
                <a:lnTo>
                  <a:pt x="1193016" y="1274877"/>
                </a:lnTo>
                <a:lnTo>
                  <a:pt x="1194610" y="1264465"/>
                </a:lnTo>
                <a:lnTo>
                  <a:pt x="1197000" y="1254855"/>
                </a:lnTo>
                <a:lnTo>
                  <a:pt x="1198195" y="1250450"/>
                </a:lnTo>
                <a:lnTo>
                  <a:pt x="1199789" y="1246045"/>
                </a:lnTo>
                <a:lnTo>
                  <a:pt x="1200984" y="1242841"/>
                </a:lnTo>
                <a:lnTo>
                  <a:pt x="1202977" y="1239237"/>
                </a:lnTo>
                <a:lnTo>
                  <a:pt x="1204969" y="1236834"/>
                </a:lnTo>
                <a:lnTo>
                  <a:pt x="1206961" y="1234832"/>
                </a:lnTo>
                <a:lnTo>
                  <a:pt x="1209352" y="1233631"/>
                </a:lnTo>
                <a:lnTo>
                  <a:pt x="1212141" y="1232429"/>
                </a:lnTo>
                <a:lnTo>
                  <a:pt x="1292225" y="1217613"/>
                </a:lnTo>
                <a:close/>
                <a:moveTo>
                  <a:pt x="36513" y="1122363"/>
                </a:moveTo>
                <a:lnTo>
                  <a:pt x="98598" y="1134269"/>
                </a:lnTo>
                <a:lnTo>
                  <a:pt x="100956" y="1135063"/>
                </a:lnTo>
                <a:lnTo>
                  <a:pt x="102921" y="1135857"/>
                </a:lnTo>
                <a:lnTo>
                  <a:pt x="104492" y="1137444"/>
                </a:lnTo>
                <a:lnTo>
                  <a:pt x="105671" y="1139825"/>
                </a:lnTo>
                <a:lnTo>
                  <a:pt x="107636" y="1142207"/>
                </a:lnTo>
                <a:lnTo>
                  <a:pt x="108815" y="1145382"/>
                </a:lnTo>
                <a:lnTo>
                  <a:pt x="110779" y="1152128"/>
                </a:lnTo>
                <a:lnTo>
                  <a:pt x="112351" y="1159272"/>
                </a:lnTo>
                <a:lnTo>
                  <a:pt x="113923" y="1167210"/>
                </a:lnTo>
                <a:lnTo>
                  <a:pt x="115495" y="1183085"/>
                </a:lnTo>
                <a:lnTo>
                  <a:pt x="115888" y="1186260"/>
                </a:lnTo>
                <a:lnTo>
                  <a:pt x="115495" y="1188641"/>
                </a:lnTo>
                <a:lnTo>
                  <a:pt x="115102" y="1189832"/>
                </a:lnTo>
                <a:lnTo>
                  <a:pt x="114316" y="1190228"/>
                </a:lnTo>
                <a:lnTo>
                  <a:pt x="112744" y="1190228"/>
                </a:lnTo>
                <a:lnTo>
                  <a:pt x="111565" y="1189435"/>
                </a:lnTo>
                <a:lnTo>
                  <a:pt x="109994" y="1188244"/>
                </a:lnTo>
                <a:lnTo>
                  <a:pt x="108422" y="1186657"/>
                </a:lnTo>
                <a:lnTo>
                  <a:pt x="105278" y="1181894"/>
                </a:lnTo>
                <a:lnTo>
                  <a:pt x="102528" y="1177132"/>
                </a:lnTo>
                <a:lnTo>
                  <a:pt x="100563" y="1172369"/>
                </a:lnTo>
                <a:lnTo>
                  <a:pt x="100170" y="1169988"/>
                </a:lnTo>
                <a:lnTo>
                  <a:pt x="100170" y="1168003"/>
                </a:lnTo>
                <a:lnTo>
                  <a:pt x="99384" y="1164828"/>
                </a:lnTo>
                <a:lnTo>
                  <a:pt x="98598" y="1162447"/>
                </a:lnTo>
                <a:lnTo>
                  <a:pt x="97026" y="1161257"/>
                </a:lnTo>
                <a:lnTo>
                  <a:pt x="96633" y="1161257"/>
                </a:lnTo>
                <a:lnTo>
                  <a:pt x="95848" y="1161257"/>
                </a:lnTo>
                <a:lnTo>
                  <a:pt x="95062" y="1161257"/>
                </a:lnTo>
                <a:lnTo>
                  <a:pt x="94276" y="1161653"/>
                </a:lnTo>
                <a:lnTo>
                  <a:pt x="92704" y="1163638"/>
                </a:lnTo>
                <a:lnTo>
                  <a:pt x="91525" y="1167210"/>
                </a:lnTo>
                <a:lnTo>
                  <a:pt x="91525" y="1171178"/>
                </a:lnTo>
                <a:lnTo>
                  <a:pt x="91132" y="1176338"/>
                </a:lnTo>
                <a:lnTo>
                  <a:pt x="90346" y="1181100"/>
                </a:lnTo>
                <a:lnTo>
                  <a:pt x="89167" y="1184275"/>
                </a:lnTo>
                <a:lnTo>
                  <a:pt x="87989" y="1186260"/>
                </a:lnTo>
                <a:lnTo>
                  <a:pt x="86810" y="1187847"/>
                </a:lnTo>
                <a:lnTo>
                  <a:pt x="85238" y="1189038"/>
                </a:lnTo>
                <a:lnTo>
                  <a:pt x="83666" y="1189832"/>
                </a:lnTo>
                <a:lnTo>
                  <a:pt x="82094" y="1191022"/>
                </a:lnTo>
                <a:lnTo>
                  <a:pt x="80130" y="1191419"/>
                </a:lnTo>
                <a:lnTo>
                  <a:pt x="75414" y="1192213"/>
                </a:lnTo>
                <a:lnTo>
                  <a:pt x="69520" y="1192213"/>
                </a:lnTo>
                <a:lnTo>
                  <a:pt x="67163" y="1191816"/>
                </a:lnTo>
                <a:lnTo>
                  <a:pt x="64412" y="1191022"/>
                </a:lnTo>
                <a:lnTo>
                  <a:pt x="62447" y="1190228"/>
                </a:lnTo>
                <a:lnTo>
                  <a:pt x="60482" y="1188641"/>
                </a:lnTo>
                <a:lnTo>
                  <a:pt x="58125" y="1187053"/>
                </a:lnTo>
                <a:lnTo>
                  <a:pt x="56160" y="1185069"/>
                </a:lnTo>
                <a:lnTo>
                  <a:pt x="53016" y="1180703"/>
                </a:lnTo>
                <a:lnTo>
                  <a:pt x="49873" y="1175147"/>
                </a:lnTo>
                <a:lnTo>
                  <a:pt x="47122" y="1169194"/>
                </a:lnTo>
                <a:lnTo>
                  <a:pt x="44765" y="1162844"/>
                </a:lnTo>
                <a:lnTo>
                  <a:pt x="42800" y="1156494"/>
                </a:lnTo>
                <a:lnTo>
                  <a:pt x="41228" y="1150144"/>
                </a:lnTo>
                <a:lnTo>
                  <a:pt x="40049" y="1143794"/>
                </a:lnTo>
                <a:lnTo>
                  <a:pt x="37692" y="1133475"/>
                </a:lnTo>
                <a:lnTo>
                  <a:pt x="36513" y="1125538"/>
                </a:lnTo>
                <a:lnTo>
                  <a:pt x="36513" y="1122363"/>
                </a:lnTo>
                <a:close/>
                <a:moveTo>
                  <a:pt x="1779588" y="1120775"/>
                </a:moveTo>
                <a:lnTo>
                  <a:pt x="1779588" y="1123616"/>
                </a:lnTo>
                <a:lnTo>
                  <a:pt x="1778404" y="1131734"/>
                </a:lnTo>
                <a:lnTo>
                  <a:pt x="1776824" y="1142693"/>
                </a:lnTo>
                <a:lnTo>
                  <a:pt x="1775244" y="1149188"/>
                </a:lnTo>
                <a:lnTo>
                  <a:pt x="1773665" y="1155682"/>
                </a:lnTo>
                <a:lnTo>
                  <a:pt x="1771690" y="1162176"/>
                </a:lnTo>
                <a:lnTo>
                  <a:pt x="1769321" y="1168671"/>
                </a:lnTo>
                <a:lnTo>
                  <a:pt x="1766162" y="1174759"/>
                </a:lnTo>
                <a:lnTo>
                  <a:pt x="1763397" y="1180442"/>
                </a:lnTo>
                <a:lnTo>
                  <a:pt x="1760238" y="1184907"/>
                </a:lnTo>
                <a:lnTo>
                  <a:pt x="1757869" y="1186530"/>
                </a:lnTo>
                <a:lnTo>
                  <a:pt x="1755894" y="1188560"/>
                </a:lnTo>
                <a:lnTo>
                  <a:pt x="1753920" y="1189777"/>
                </a:lnTo>
                <a:lnTo>
                  <a:pt x="1751550" y="1190995"/>
                </a:lnTo>
                <a:lnTo>
                  <a:pt x="1749181" y="1191807"/>
                </a:lnTo>
                <a:lnTo>
                  <a:pt x="1746812" y="1192213"/>
                </a:lnTo>
                <a:lnTo>
                  <a:pt x="1740888" y="1192213"/>
                </a:lnTo>
                <a:lnTo>
                  <a:pt x="1736149" y="1191401"/>
                </a:lnTo>
                <a:lnTo>
                  <a:pt x="1734175" y="1190589"/>
                </a:lnTo>
                <a:lnTo>
                  <a:pt x="1732200" y="1189777"/>
                </a:lnTo>
                <a:lnTo>
                  <a:pt x="1730621" y="1188966"/>
                </a:lnTo>
                <a:lnTo>
                  <a:pt x="1729436" y="1187748"/>
                </a:lnTo>
                <a:lnTo>
                  <a:pt x="1728251" y="1185718"/>
                </a:lnTo>
                <a:lnTo>
                  <a:pt x="1727461" y="1184095"/>
                </a:lnTo>
                <a:lnTo>
                  <a:pt x="1725487" y="1180442"/>
                </a:lnTo>
                <a:lnTo>
                  <a:pt x="1724697" y="1175977"/>
                </a:lnTo>
                <a:lnTo>
                  <a:pt x="1724697" y="1170700"/>
                </a:lnTo>
                <a:lnTo>
                  <a:pt x="1724302" y="1166235"/>
                </a:lnTo>
                <a:lnTo>
                  <a:pt x="1723117" y="1162988"/>
                </a:lnTo>
                <a:lnTo>
                  <a:pt x="1721933" y="1160959"/>
                </a:lnTo>
                <a:lnTo>
                  <a:pt x="1721143" y="1160553"/>
                </a:lnTo>
                <a:lnTo>
                  <a:pt x="1720748" y="1160147"/>
                </a:lnTo>
                <a:lnTo>
                  <a:pt x="1719958" y="1160553"/>
                </a:lnTo>
                <a:lnTo>
                  <a:pt x="1718774" y="1160553"/>
                </a:lnTo>
                <a:lnTo>
                  <a:pt x="1717589" y="1161770"/>
                </a:lnTo>
                <a:lnTo>
                  <a:pt x="1716404" y="1164206"/>
                </a:lnTo>
                <a:lnTo>
                  <a:pt x="1716009" y="1167453"/>
                </a:lnTo>
                <a:lnTo>
                  <a:pt x="1716009" y="1169482"/>
                </a:lnTo>
                <a:lnTo>
                  <a:pt x="1715614" y="1171512"/>
                </a:lnTo>
                <a:lnTo>
                  <a:pt x="1713640" y="1176383"/>
                </a:lnTo>
                <a:lnTo>
                  <a:pt x="1710481" y="1181659"/>
                </a:lnTo>
                <a:lnTo>
                  <a:pt x="1707716" y="1186124"/>
                </a:lnTo>
                <a:lnTo>
                  <a:pt x="1706137" y="1188154"/>
                </a:lnTo>
                <a:lnTo>
                  <a:pt x="1704557" y="1189371"/>
                </a:lnTo>
                <a:lnTo>
                  <a:pt x="1702978" y="1190183"/>
                </a:lnTo>
                <a:lnTo>
                  <a:pt x="1702188" y="1190183"/>
                </a:lnTo>
                <a:lnTo>
                  <a:pt x="1701003" y="1189777"/>
                </a:lnTo>
                <a:lnTo>
                  <a:pt x="1700608" y="1188560"/>
                </a:lnTo>
                <a:lnTo>
                  <a:pt x="1700213" y="1185718"/>
                </a:lnTo>
                <a:lnTo>
                  <a:pt x="1700608" y="1182877"/>
                </a:lnTo>
                <a:lnTo>
                  <a:pt x="1702188" y="1166641"/>
                </a:lnTo>
                <a:lnTo>
                  <a:pt x="1703767" y="1158117"/>
                </a:lnTo>
                <a:lnTo>
                  <a:pt x="1704952" y="1150811"/>
                </a:lnTo>
                <a:lnTo>
                  <a:pt x="1707716" y="1143911"/>
                </a:lnTo>
                <a:lnTo>
                  <a:pt x="1708901" y="1141070"/>
                </a:lnTo>
                <a:lnTo>
                  <a:pt x="1710086" y="1138634"/>
                </a:lnTo>
                <a:lnTo>
                  <a:pt x="1711665" y="1136199"/>
                </a:lnTo>
                <a:lnTo>
                  <a:pt x="1713640" y="1134575"/>
                </a:lnTo>
                <a:lnTo>
                  <a:pt x="1715219" y="1133763"/>
                </a:lnTo>
                <a:lnTo>
                  <a:pt x="1717194" y="1132952"/>
                </a:lnTo>
                <a:lnTo>
                  <a:pt x="1779588" y="1120775"/>
                </a:lnTo>
                <a:close/>
                <a:moveTo>
                  <a:pt x="233586" y="538163"/>
                </a:moveTo>
                <a:lnTo>
                  <a:pt x="238336" y="538163"/>
                </a:lnTo>
                <a:lnTo>
                  <a:pt x="300494" y="768264"/>
                </a:lnTo>
                <a:lnTo>
                  <a:pt x="301682" y="758743"/>
                </a:lnTo>
                <a:lnTo>
                  <a:pt x="323061" y="601242"/>
                </a:lnTo>
                <a:lnTo>
                  <a:pt x="317122" y="585770"/>
                </a:lnTo>
                <a:lnTo>
                  <a:pt x="328999" y="565140"/>
                </a:lnTo>
                <a:lnTo>
                  <a:pt x="355921" y="565140"/>
                </a:lnTo>
                <a:lnTo>
                  <a:pt x="367403" y="585770"/>
                </a:lnTo>
                <a:lnTo>
                  <a:pt x="362256" y="604416"/>
                </a:lnTo>
                <a:lnTo>
                  <a:pt x="381259" y="770645"/>
                </a:lnTo>
                <a:lnTo>
                  <a:pt x="394720" y="710739"/>
                </a:lnTo>
                <a:lnTo>
                  <a:pt x="395908" y="741287"/>
                </a:lnTo>
                <a:lnTo>
                  <a:pt x="397096" y="773818"/>
                </a:lnTo>
                <a:lnTo>
                  <a:pt x="401055" y="844039"/>
                </a:lnTo>
                <a:lnTo>
                  <a:pt x="405806" y="918227"/>
                </a:lnTo>
                <a:lnTo>
                  <a:pt x="410952" y="992018"/>
                </a:lnTo>
                <a:lnTo>
                  <a:pt x="416891" y="1061048"/>
                </a:lnTo>
                <a:lnTo>
                  <a:pt x="423226" y="1122541"/>
                </a:lnTo>
                <a:lnTo>
                  <a:pt x="426393" y="1148725"/>
                </a:lnTo>
                <a:lnTo>
                  <a:pt x="428768" y="1171338"/>
                </a:lnTo>
                <a:lnTo>
                  <a:pt x="431936" y="1190381"/>
                </a:lnTo>
                <a:lnTo>
                  <a:pt x="434311" y="1204663"/>
                </a:lnTo>
                <a:lnTo>
                  <a:pt x="435499" y="1210218"/>
                </a:lnTo>
                <a:lnTo>
                  <a:pt x="436687" y="1215375"/>
                </a:lnTo>
                <a:lnTo>
                  <a:pt x="439062" y="1220532"/>
                </a:lnTo>
                <a:lnTo>
                  <a:pt x="440646" y="1225293"/>
                </a:lnTo>
                <a:lnTo>
                  <a:pt x="440646" y="1228467"/>
                </a:lnTo>
                <a:lnTo>
                  <a:pt x="441833" y="1238385"/>
                </a:lnTo>
                <a:lnTo>
                  <a:pt x="443021" y="1248700"/>
                </a:lnTo>
                <a:lnTo>
                  <a:pt x="444605" y="1258221"/>
                </a:lnTo>
                <a:lnTo>
                  <a:pt x="446584" y="1268140"/>
                </a:lnTo>
                <a:lnTo>
                  <a:pt x="448564" y="1277264"/>
                </a:lnTo>
                <a:lnTo>
                  <a:pt x="450939" y="1285992"/>
                </a:lnTo>
                <a:lnTo>
                  <a:pt x="453711" y="1295117"/>
                </a:lnTo>
                <a:lnTo>
                  <a:pt x="456086" y="1303448"/>
                </a:lnTo>
                <a:lnTo>
                  <a:pt x="459649" y="1311383"/>
                </a:lnTo>
                <a:lnTo>
                  <a:pt x="462816" y="1318921"/>
                </a:lnTo>
                <a:lnTo>
                  <a:pt x="466380" y="1326458"/>
                </a:lnTo>
                <a:lnTo>
                  <a:pt x="469943" y="1333599"/>
                </a:lnTo>
                <a:lnTo>
                  <a:pt x="473902" y="1340344"/>
                </a:lnTo>
                <a:lnTo>
                  <a:pt x="477861" y="1346691"/>
                </a:lnTo>
                <a:lnTo>
                  <a:pt x="482612" y="1353039"/>
                </a:lnTo>
                <a:lnTo>
                  <a:pt x="487363" y="1358990"/>
                </a:lnTo>
                <a:lnTo>
                  <a:pt x="469151" y="1598613"/>
                </a:lnTo>
                <a:lnTo>
                  <a:pt x="383239" y="1598613"/>
                </a:lnTo>
                <a:lnTo>
                  <a:pt x="340481" y="1260999"/>
                </a:lnTo>
                <a:lnTo>
                  <a:pt x="334938" y="1261395"/>
                </a:lnTo>
                <a:lnTo>
                  <a:pt x="329395" y="1261792"/>
                </a:lnTo>
                <a:lnTo>
                  <a:pt x="326228" y="1261792"/>
                </a:lnTo>
                <a:lnTo>
                  <a:pt x="322269" y="1261395"/>
                </a:lnTo>
                <a:lnTo>
                  <a:pt x="282282" y="1597423"/>
                </a:lnTo>
                <a:lnTo>
                  <a:pt x="193203" y="1598613"/>
                </a:lnTo>
                <a:lnTo>
                  <a:pt x="160738" y="1168165"/>
                </a:lnTo>
                <a:lnTo>
                  <a:pt x="154800" y="1158246"/>
                </a:lnTo>
                <a:lnTo>
                  <a:pt x="149257" y="1148725"/>
                </a:lnTo>
                <a:lnTo>
                  <a:pt x="144110" y="1139203"/>
                </a:lnTo>
                <a:lnTo>
                  <a:pt x="140151" y="1128889"/>
                </a:lnTo>
                <a:lnTo>
                  <a:pt x="139755" y="1124921"/>
                </a:lnTo>
                <a:lnTo>
                  <a:pt x="134609" y="1066999"/>
                </a:lnTo>
                <a:lnTo>
                  <a:pt x="128670" y="1003920"/>
                </a:lnTo>
                <a:lnTo>
                  <a:pt x="122335" y="924971"/>
                </a:lnTo>
                <a:lnTo>
                  <a:pt x="108875" y="730972"/>
                </a:lnTo>
                <a:lnTo>
                  <a:pt x="103728" y="726608"/>
                </a:lnTo>
                <a:lnTo>
                  <a:pt x="98185" y="721054"/>
                </a:lnTo>
                <a:lnTo>
                  <a:pt x="97789" y="721450"/>
                </a:lnTo>
                <a:lnTo>
                  <a:pt x="96997" y="723434"/>
                </a:lnTo>
                <a:lnTo>
                  <a:pt x="96601" y="727798"/>
                </a:lnTo>
                <a:lnTo>
                  <a:pt x="96601" y="733352"/>
                </a:lnTo>
                <a:lnTo>
                  <a:pt x="96205" y="749618"/>
                </a:lnTo>
                <a:lnTo>
                  <a:pt x="96601" y="771438"/>
                </a:lnTo>
                <a:lnTo>
                  <a:pt x="97789" y="826980"/>
                </a:lnTo>
                <a:lnTo>
                  <a:pt x="100165" y="893630"/>
                </a:lnTo>
                <a:lnTo>
                  <a:pt x="103332" y="962660"/>
                </a:lnTo>
                <a:lnTo>
                  <a:pt x="106499" y="1027327"/>
                </a:lnTo>
                <a:lnTo>
                  <a:pt x="109666" y="1079694"/>
                </a:lnTo>
                <a:lnTo>
                  <a:pt x="112042" y="1112226"/>
                </a:lnTo>
                <a:lnTo>
                  <a:pt x="97393" y="1112623"/>
                </a:lnTo>
                <a:lnTo>
                  <a:pt x="87891" y="1112623"/>
                </a:lnTo>
                <a:lnTo>
                  <a:pt x="76806" y="1111433"/>
                </a:lnTo>
                <a:lnTo>
                  <a:pt x="65325" y="1109449"/>
                </a:lnTo>
                <a:lnTo>
                  <a:pt x="59386" y="1108259"/>
                </a:lnTo>
                <a:lnTo>
                  <a:pt x="53843" y="1107069"/>
                </a:lnTo>
                <a:lnTo>
                  <a:pt x="47905" y="1104688"/>
                </a:lnTo>
                <a:lnTo>
                  <a:pt x="41966" y="1102308"/>
                </a:lnTo>
                <a:lnTo>
                  <a:pt x="36027" y="1099928"/>
                </a:lnTo>
                <a:lnTo>
                  <a:pt x="30485" y="1096357"/>
                </a:lnTo>
                <a:lnTo>
                  <a:pt x="27713" y="1079298"/>
                </a:lnTo>
                <a:lnTo>
                  <a:pt x="24546" y="1056684"/>
                </a:lnTo>
                <a:lnTo>
                  <a:pt x="21775" y="1030104"/>
                </a:lnTo>
                <a:lnTo>
                  <a:pt x="18607" y="1000349"/>
                </a:lnTo>
                <a:lnTo>
                  <a:pt x="15836" y="967024"/>
                </a:lnTo>
                <a:lnTo>
                  <a:pt x="13065" y="932509"/>
                </a:lnTo>
                <a:lnTo>
                  <a:pt x="7918" y="860305"/>
                </a:lnTo>
                <a:lnTo>
                  <a:pt x="3563" y="790084"/>
                </a:lnTo>
                <a:lnTo>
                  <a:pt x="2375" y="757949"/>
                </a:lnTo>
                <a:lnTo>
                  <a:pt x="1187" y="728591"/>
                </a:lnTo>
                <a:lnTo>
                  <a:pt x="396" y="702804"/>
                </a:lnTo>
                <a:lnTo>
                  <a:pt x="0" y="681778"/>
                </a:lnTo>
                <a:lnTo>
                  <a:pt x="396" y="666305"/>
                </a:lnTo>
                <a:lnTo>
                  <a:pt x="792" y="660751"/>
                </a:lnTo>
                <a:lnTo>
                  <a:pt x="1187" y="656784"/>
                </a:lnTo>
                <a:lnTo>
                  <a:pt x="1979" y="650436"/>
                </a:lnTo>
                <a:lnTo>
                  <a:pt x="3167" y="644089"/>
                </a:lnTo>
                <a:lnTo>
                  <a:pt x="5147" y="638535"/>
                </a:lnTo>
                <a:lnTo>
                  <a:pt x="7918" y="632584"/>
                </a:lnTo>
                <a:lnTo>
                  <a:pt x="11085" y="626633"/>
                </a:lnTo>
                <a:lnTo>
                  <a:pt x="15044" y="621475"/>
                </a:lnTo>
                <a:lnTo>
                  <a:pt x="19003" y="615921"/>
                </a:lnTo>
                <a:lnTo>
                  <a:pt x="24150" y="610764"/>
                </a:lnTo>
                <a:lnTo>
                  <a:pt x="29693" y="606003"/>
                </a:lnTo>
                <a:lnTo>
                  <a:pt x="35631" y="601242"/>
                </a:lnTo>
                <a:lnTo>
                  <a:pt x="41966" y="596482"/>
                </a:lnTo>
                <a:lnTo>
                  <a:pt x="48696" y="592514"/>
                </a:lnTo>
                <a:lnTo>
                  <a:pt x="55427" y="588150"/>
                </a:lnTo>
                <a:lnTo>
                  <a:pt x="62949" y="584580"/>
                </a:lnTo>
                <a:lnTo>
                  <a:pt x="70867" y="580612"/>
                </a:lnTo>
                <a:lnTo>
                  <a:pt x="78785" y="576645"/>
                </a:lnTo>
                <a:lnTo>
                  <a:pt x="96205" y="569504"/>
                </a:lnTo>
                <a:lnTo>
                  <a:pt x="114417" y="563950"/>
                </a:lnTo>
                <a:lnTo>
                  <a:pt x="132629" y="557999"/>
                </a:lnTo>
                <a:lnTo>
                  <a:pt x="152029" y="552842"/>
                </a:lnTo>
                <a:lnTo>
                  <a:pt x="171428" y="548478"/>
                </a:lnTo>
                <a:lnTo>
                  <a:pt x="190828" y="544510"/>
                </a:lnTo>
                <a:lnTo>
                  <a:pt x="210227" y="540940"/>
                </a:lnTo>
                <a:lnTo>
                  <a:pt x="229627" y="538559"/>
                </a:lnTo>
                <a:lnTo>
                  <a:pt x="233586" y="538163"/>
                </a:lnTo>
                <a:close/>
                <a:moveTo>
                  <a:pt x="1612045" y="536575"/>
                </a:moveTo>
                <a:lnTo>
                  <a:pt x="1621555" y="536972"/>
                </a:lnTo>
                <a:lnTo>
                  <a:pt x="1631461" y="537369"/>
                </a:lnTo>
                <a:lnTo>
                  <a:pt x="1640970" y="538559"/>
                </a:lnTo>
                <a:lnTo>
                  <a:pt x="1650480" y="540147"/>
                </a:lnTo>
                <a:lnTo>
                  <a:pt x="1660386" y="541734"/>
                </a:lnTo>
                <a:lnTo>
                  <a:pt x="1669896" y="544512"/>
                </a:lnTo>
                <a:lnTo>
                  <a:pt x="1679406" y="546894"/>
                </a:lnTo>
                <a:lnTo>
                  <a:pt x="1688916" y="550465"/>
                </a:lnTo>
                <a:lnTo>
                  <a:pt x="1698030" y="553640"/>
                </a:lnTo>
                <a:lnTo>
                  <a:pt x="1707539" y="557212"/>
                </a:lnTo>
                <a:lnTo>
                  <a:pt x="1716257" y="560784"/>
                </a:lnTo>
                <a:lnTo>
                  <a:pt x="1724974" y="565150"/>
                </a:lnTo>
                <a:lnTo>
                  <a:pt x="1742409" y="573484"/>
                </a:lnTo>
                <a:lnTo>
                  <a:pt x="1758259" y="582215"/>
                </a:lnTo>
                <a:lnTo>
                  <a:pt x="1772523" y="591344"/>
                </a:lnTo>
                <a:lnTo>
                  <a:pt x="1785600" y="600472"/>
                </a:lnTo>
                <a:lnTo>
                  <a:pt x="1797091" y="608806"/>
                </a:lnTo>
                <a:lnTo>
                  <a:pt x="1806997" y="616744"/>
                </a:lnTo>
                <a:lnTo>
                  <a:pt x="1814129" y="623887"/>
                </a:lnTo>
                <a:lnTo>
                  <a:pt x="1816903" y="627062"/>
                </a:lnTo>
                <a:lnTo>
                  <a:pt x="1818884" y="629840"/>
                </a:lnTo>
                <a:lnTo>
                  <a:pt x="1820865" y="632619"/>
                </a:lnTo>
                <a:lnTo>
                  <a:pt x="1821658" y="634603"/>
                </a:lnTo>
                <a:lnTo>
                  <a:pt x="1822054" y="638572"/>
                </a:lnTo>
                <a:lnTo>
                  <a:pt x="1822450" y="644128"/>
                </a:lnTo>
                <a:lnTo>
                  <a:pt x="1822450" y="660797"/>
                </a:lnTo>
                <a:lnTo>
                  <a:pt x="1821658" y="682625"/>
                </a:lnTo>
                <a:lnTo>
                  <a:pt x="1819677" y="710009"/>
                </a:lnTo>
                <a:lnTo>
                  <a:pt x="1818092" y="741362"/>
                </a:lnTo>
                <a:lnTo>
                  <a:pt x="1815714" y="775494"/>
                </a:lnTo>
                <a:lnTo>
                  <a:pt x="1809374" y="850106"/>
                </a:lnTo>
                <a:lnTo>
                  <a:pt x="1802242" y="926306"/>
                </a:lnTo>
                <a:lnTo>
                  <a:pt x="1794713" y="998141"/>
                </a:lnTo>
                <a:lnTo>
                  <a:pt x="1790751" y="1029494"/>
                </a:lnTo>
                <a:lnTo>
                  <a:pt x="1787581" y="1057672"/>
                </a:lnTo>
                <a:lnTo>
                  <a:pt x="1784015" y="1080691"/>
                </a:lnTo>
                <a:lnTo>
                  <a:pt x="1781241" y="1097756"/>
                </a:lnTo>
                <a:lnTo>
                  <a:pt x="1770146" y="1102122"/>
                </a:lnTo>
                <a:lnTo>
                  <a:pt x="1759844" y="1106091"/>
                </a:lnTo>
                <a:lnTo>
                  <a:pt x="1749938" y="1108472"/>
                </a:lnTo>
                <a:lnTo>
                  <a:pt x="1740824" y="1110456"/>
                </a:lnTo>
                <a:lnTo>
                  <a:pt x="1731710" y="1112044"/>
                </a:lnTo>
                <a:lnTo>
                  <a:pt x="1724182" y="1112441"/>
                </a:lnTo>
                <a:lnTo>
                  <a:pt x="1720616" y="1112044"/>
                </a:lnTo>
                <a:lnTo>
                  <a:pt x="1717446" y="1111250"/>
                </a:lnTo>
                <a:lnTo>
                  <a:pt x="1714276" y="1110853"/>
                </a:lnTo>
                <a:lnTo>
                  <a:pt x="1711502" y="1110059"/>
                </a:lnTo>
                <a:lnTo>
                  <a:pt x="1712691" y="1096566"/>
                </a:lnTo>
                <a:lnTo>
                  <a:pt x="1713879" y="1077119"/>
                </a:lnTo>
                <a:lnTo>
                  <a:pt x="1715464" y="1025128"/>
                </a:lnTo>
                <a:lnTo>
                  <a:pt x="1717049" y="960041"/>
                </a:lnTo>
                <a:lnTo>
                  <a:pt x="1718238" y="890587"/>
                </a:lnTo>
                <a:lnTo>
                  <a:pt x="1719031" y="823912"/>
                </a:lnTo>
                <a:lnTo>
                  <a:pt x="1718238" y="794544"/>
                </a:lnTo>
                <a:lnTo>
                  <a:pt x="1717842" y="768747"/>
                </a:lnTo>
                <a:lnTo>
                  <a:pt x="1717446" y="747315"/>
                </a:lnTo>
                <a:lnTo>
                  <a:pt x="1716257" y="731440"/>
                </a:lnTo>
                <a:lnTo>
                  <a:pt x="1715464" y="726281"/>
                </a:lnTo>
                <a:lnTo>
                  <a:pt x="1715068" y="722312"/>
                </a:lnTo>
                <a:lnTo>
                  <a:pt x="1713879" y="720725"/>
                </a:lnTo>
                <a:lnTo>
                  <a:pt x="1713483" y="720328"/>
                </a:lnTo>
                <a:lnTo>
                  <a:pt x="1713087" y="720725"/>
                </a:lnTo>
                <a:lnTo>
                  <a:pt x="1707539" y="727869"/>
                </a:lnTo>
                <a:lnTo>
                  <a:pt x="1702388" y="735409"/>
                </a:lnTo>
                <a:lnTo>
                  <a:pt x="1701200" y="737394"/>
                </a:lnTo>
                <a:lnTo>
                  <a:pt x="1683765" y="992584"/>
                </a:lnTo>
                <a:lnTo>
                  <a:pt x="1675047" y="1087438"/>
                </a:lnTo>
                <a:lnTo>
                  <a:pt x="1671877" y="1124744"/>
                </a:lnTo>
                <a:lnTo>
                  <a:pt x="1671085" y="1128316"/>
                </a:lnTo>
                <a:lnTo>
                  <a:pt x="1669104" y="1134269"/>
                </a:lnTo>
                <a:lnTo>
                  <a:pt x="1667123" y="1140222"/>
                </a:lnTo>
                <a:lnTo>
                  <a:pt x="1664349" y="1145778"/>
                </a:lnTo>
                <a:lnTo>
                  <a:pt x="1661971" y="1151334"/>
                </a:lnTo>
                <a:lnTo>
                  <a:pt x="1655631" y="1162447"/>
                </a:lnTo>
                <a:lnTo>
                  <a:pt x="1648499" y="1173956"/>
                </a:lnTo>
                <a:lnTo>
                  <a:pt x="1616403" y="1598613"/>
                </a:lnTo>
                <a:lnTo>
                  <a:pt x="1531211" y="1598613"/>
                </a:lnTo>
                <a:lnTo>
                  <a:pt x="1488020" y="1260872"/>
                </a:lnTo>
                <a:lnTo>
                  <a:pt x="1482869" y="1261269"/>
                </a:lnTo>
                <a:lnTo>
                  <a:pt x="1477322" y="1261666"/>
                </a:lnTo>
                <a:lnTo>
                  <a:pt x="1473359" y="1261666"/>
                </a:lnTo>
                <a:lnTo>
                  <a:pt x="1470189" y="1261269"/>
                </a:lnTo>
                <a:lnTo>
                  <a:pt x="1429772" y="1597422"/>
                </a:lnTo>
                <a:lnTo>
                  <a:pt x="1340617" y="1598613"/>
                </a:lnTo>
                <a:lnTo>
                  <a:pt x="1323975" y="1376760"/>
                </a:lnTo>
                <a:lnTo>
                  <a:pt x="1330315" y="1370806"/>
                </a:lnTo>
                <a:lnTo>
                  <a:pt x="1336655" y="1364456"/>
                </a:lnTo>
                <a:lnTo>
                  <a:pt x="1342995" y="1357710"/>
                </a:lnTo>
                <a:lnTo>
                  <a:pt x="1348542" y="1350566"/>
                </a:lnTo>
                <a:lnTo>
                  <a:pt x="1354090" y="1342628"/>
                </a:lnTo>
                <a:lnTo>
                  <a:pt x="1358845" y="1334294"/>
                </a:lnTo>
                <a:lnTo>
                  <a:pt x="1363600" y="1325563"/>
                </a:lnTo>
                <a:lnTo>
                  <a:pt x="1368355" y="1316435"/>
                </a:lnTo>
                <a:lnTo>
                  <a:pt x="1371921" y="1306513"/>
                </a:lnTo>
                <a:lnTo>
                  <a:pt x="1375883" y="1296591"/>
                </a:lnTo>
                <a:lnTo>
                  <a:pt x="1379053" y="1285875"/>
                </a:lnTo>
                <a:lnTo>
                  <a:pt x="1381827" y="1275160"/>
                </a:lnTo>
                <a:lnTo>
                  <a:pt x="1384204" y="1263650"/>
                </a:lnTo>
                <a:lnTo>
                  <a:pt x="1386186" y="1251347"/>
                </a:lnTo>
                <a:lnTo>
                  <a:pt x="1388563" y="1239044"/>
                </a:lnTo>
                <a:lnTo>
                  <a:pt x="1389752" y="1226344"/>
                </a:lnTo>
                <a:lnTo>
                  <a:pt x="1389752" y="1222375"/>
                </a:lnTo>
                <a:lnTo>
                  <a:pt x="1389752" y="1218009"/>
                </a:lnTo>
                <a:lnTo>
                  <a:pt x="1389356" y="1209675"/>
                </a:lnTo>
                <a:lnTo>
                  <a:pt x="1390148" y="1207294"/>
                </a:lnTo>
                <a:lnTo>
                  <a:pt x="1392129" y="1194594"/>
                </a:lnTo>
                <a:lnTo>
                  <a:pt x="1394903" y="1177925"/>
                </a:lnTo>
                <a:lnTo>
                  <a:pt x="1400450" y="1134269"/>
                </a:lnTo>
                <a:lnTo>
                  <a:pt x="1407186" y="1078309"/>
                </a:lnTo>
                <a:lnTo>
                  <a:pt x="1413923" y="1013619"/>
                </a:lnTo>
                <a:lnTo>
                  <a:pt x="1421055" y="943769"/>
                </a:lnTo>
                <a:lnTo>
                  <a:pt x="1427791" y="871537"/>
                </a:lnTo>
                <a:lnTo>
                  <a:pt x="1433735" y="800894"/>
                </a:lnTo>
                <a:lnTo>
                  <a:pt x="1438886" y="734219"/>
                </a:lnTo>
                <a:lnTo>
                  <a:pt x="1447603" y="767953"/>
                </a:lnTo>
                <a:lnTo>
                  <a:pt x="1449188" y="758428"/>
                </a:lnTo>
                <a:lnTo>
                  <a:pt x="1470586" y="600869"/>
                </a:lnTo>
                <a:lnTo>
                  <a:pt x="1464642" y="585390"/>
                </a:lnTo>
                <a:lnTo>
                  <a:pt x="1476529" y="564753"/>
                </a:lnTo>
                <a:lnTo>
                  <a:pt x="1503870" y="564753"/>
                </a:lnTo>
                <a:lnTo>
                  <a:pt x="1514569" y="585390"/>
                </a:lnTo>
                <a:lnTo>
                  <a:pt x="1509814" y="604044"/>
                </a:lnTo>
                <a:lnTo>
                  <a:pt x="1528833" y="770334"/>
                </a:lnTo>
                <a:lnTo>
                  <a:pt x="1579949" y="545306"/>
                </a:lnTo>
                <a:lnTo>
                  <a:pt x="1585893" y="542131"/>
                </a:lnTo>
                <a:lnTo>
                  <a:pt x="1589855" y="540147"/>
                </a:lnTo>
                <a:lnTo>
                  <a:pt x="1592629" y="538559"/>
                </a:lnTo>
                <a:lnTo>
                  <a:pt x="1593025" y="538162"/>
                </a:lnTo>
                <a:lnTo>
                  <a:pt x="1602535" y="536972"/>
                </a:lnTo>
                <a:lnTo>
                  <a:pt x="1612045" y="536575"/>
                </a:lnTo>
                <a:close/>
                <a:moveTo>
                  <a:pt x="1080417" y="477838"/>
                </a:moveTo>
                <a:lnTo>
                  <a:pt x="1092318" y="478235"/>
                </a:lnTo>
                <a:lnTo>
                  <a:pt x="1104616" y="478632"/>
                </a:lnTo>
                <a:lnTo>
                  <a:pt x="1116913" y="480219"/>
                </a:lnTo>
                <a:lnTo>
                  <a:pt x="1128814" y="482600"/>
                </a:lnTo>
                <a:lnTo>
                  <a:pt x="1141111" y="484982"/>
                </a:lnTo>
                <a:lnTo>
                  <a:pt x="1153409" y="487760"/>
                </a:lnTo>
                <a:lnTo>
                  <a:pt x="1165706" y="491332"/>
                </a:lnTo>
                <a:lnTo>
                  <a:pt x="1178003" y="494903"/>
                </a:lnTo>
                <a:lnTo>
                  <a:pt x="1189507" y="499269"/>
                </a:lnTo>
                <a:lnTo>
                  <a:pt x="1201011" y="504032"/>
                </a:lnTo>
                <a:lnTo>
                  <a:pt x="1212515" y="508397"/>
                </a:lnTo>
                <a:lnTo>
                  <a:pt x="1223623" y="513557"/>
                </a:lnTo>
                <a:lnTo>
                  <a:pt x="1234730" y="519113"/>
                </a:lnTo>
                <a:lnTo>
                  <a:pt x="1245441" y="524669"/>
                </a:lnTo>
                <a:lnTo>
                  <a:pt x="1255358" y="530225"/>
                </a:lnTo>
                <a:lnTo>
                  <a:pt x="1265672" y="536178"/>
                </a:lnTo>
                <a:lnTo>
                  <a:pt x="1283920" y="547291"/>
                </a:lnTo>
                <a:lnTo>
                  <a:pt x="1300581" y="558403"/>
                </a:lnTo>
                <a:lnTo>
                  <a:pt x="1314862" y="569119"/>
                </a:lnTo>
                <a:lnTo>
                  <a:pt x="1327159" y="579438"/>
                </a:lnTo>
                <a:lnTo>
                  <a:pt x="1331919" y="584200"/>
                </a:lnTo>
                <a:lnTo>
                  <a:pt x="1336283" y="588169"/>
                </a:lnTo>
                <a:lnTo>
                  <a:pt x="1339456" y="592535"/>
                </a:lnTo>
                <a:lnTo>
                  <a:pt x="1342630" y="595710"/>
                </a:lnTo>
                <a:lnTo>
                  <a:pt x="1344217" y="599282"/>
                </a:lnTo>
                <a:lnTo>
                  <a:pt x="1345407" y="601663"/>
                </a:lnTo>
                <a:lnTo>
                  <a:pt x="1346200" y="606822"/>
                </a:lnTo>
                <a:lnTo>
                  <a:pt x="1346200" y="613966"/>
                </a:lnTo>
                <a:lnTo>
                  <a:pt x="1346200" y="634603"/>
                </a:lnTo>
                <a:lnTo>
                  <a:pt x="1345407" y="662782"/>
                </a:lnTo>
                <a:lnTo>
                  <a:pt x="1343820" y="696913"/>
                </a:lnTo>
                <a:lnTo>
                  <a:pt x="1341043" y="736600"/>
                </a:lnTo>
                <a:lnTo>
                  <a:pt x="1337870" y="779860"/>
                </a:lnTo>
                <a:lnTo>
                  <a:pt x="1334299" y="825897"/>
                </a:lnTo>
                <a:lnTo>
                  <a:pt x="1330333" y="873919"/>
                </a:lnTo>
                <a:lnTo>
                  <a:pt x="1325572" y="922735"/>
                </a:lnTo>
                <a:lnTo>
                  <a:pt x="1321209" y="970757"/>
                </a:lnTo>
                <a:lnTo>
                  <a:pt x="1316448" y="1017588"/>
                </a:lnTo>
                <a:lnTo>
                  <a:pt x="1311291" y="1061244"/>
                </a:lnTo>
                <a:lnTo>
                  <a:pt x="1306928" y="1101328"/>
                </a:lnTo>
                <a:lnTo>
                  <a:pt x="1302564" y="1136253"/>
                </a:lnTo>
                <a:lnTo>
                  <a:pt x="1298201" y="1166019"/>
                </a:lnTo>
                <a:lnTo>
                  <a:pt x="1294630" y="1187847"/>
                </a:lnTo>
                <a:lnTo>
                  <a:pt x="1280746" y="1193403"/>
                </a:lnTo>
                <a:lnTo>
                  <a:pt x="1267655" y="1197372"/>
                </a:lnTo>
                <a:lnTo>
                  <a:pt x="1254961" y="1201341"/>
                </a:lnTo>
                <a:lnTo>
                  <a:pt x="1243061" y="1203722"/>
                </a:lnTo>
                <a:lnTo>
                  <a:pt x="1232350" y="1205310"/>
                </a:lnTo>
                <a:lnTo>
                  <a:pt x="1227193" y="1205310"/>
                </a:lnTo>
                <a:lnTo>
                  <a:pt x="1222433" y="1205707"/>
                </a:lnTo>
                <a:lnTo>
                  <a:pt x="1217672" y="1205310"/>
                </a:lnTo>
                <a:lnTo>
                  <a:pt x="1213706" y="1204913"/>
                </a:lnTo>
                <a:lnTo>
                  <a:pt x="1209739" y="1204119"/>
                </a:lnTo>
                <a:lnTo>
                  <a:pt x="1206565" y="1202928"/>
                </a:lnTo>
                <a:lnTo>
                  <a:pt x="1207755" y="1186260"/>
                </a:lnTo>
                <a:lnTo>
                  <a:pt x="1208945" y="1161653"/>
                </a:lnTo>
                <a:lnTo>
                  <a:pt x="1211722" y="1094978"/>
                </a:lnTo>
                <a:lnTo>
                  <a:pt x="1213706" y="1013222"/>
                </a:lnTo>
                <a:lnTo>
                  <a:pt x="1214896" y="925116"/>
                </a:lnTo>
                <a:lnTo>
                  <a:pt x="1215292" y="882253"/>
                </a:lnTo>
                <a:lnTo>
                  <a:pt x="1215292" y="841375"/>
                </a:lnTo>
                <a:lnTo>
                  <a:pt x="1215292" y="804069"/>
                </a:lnTo>
                <a:lnTo>
                  <a:pt x="1214499" y="771128"/>
                </a:lnTo>
                <a:lnTo>
                  <a:pt x="1213706" y="744141"/>
                </a:lnTo>
                <a:lnTo>
                  <a:pt x="1212515" y="724297"/>
                </a:lnTo>
                <a:lnTo>
                  <a:pt x="1211722" y="717153"/>
                </a:lnTo>
                <a:lnTo>
                  <a:pt x="1210532" y="712788"/>
                </a:lnTo>
                <a:lnTo>
                  <a:pt x="1209739" y="711200"/>
                </a:lnTo>
                <a:lnTo>
                  <a:pt x="1209342" y="710407"/>
                </a:lnTo>
                <a:lnTo>
                  <a:pt x="1208945" y="710010"/>
                </a:lnTo>
                <a:lnTo>
                  <a:pt x="1208152" y="710407"/>
                </a:lnTo>
                <a:lnTo>
                  <a:pt x="1201408" y="719932"/>
                </a:lnTo>
                <a:lnTo>
                  <a:pt x="1194664" y="729457"/>
                </a:lnTo>
                <a:lnTo>
                  <a:pt x="1193078" y="731838"/>
                </a:lnTo>
                <a:lnTo>
                  <a:pt x="1171260" y="1054497"/>
                </a:lnTo>
                <a:lnTo>
                  <a:pt x="1165309" y="1121966"/>
                </a:lnTo>
                <a:lnTo>
                  <a:pt x="1160549" y="1174750"/>
                </a:lnTo>
                <a:lnTo>
                  <a:pt x="1155789" y="1221582"/>
                </a:lnTo>
                <a:lnTo>
                  <a:pt x="1155392" y="1225947"/>
                </a:lnTo>
                <a:lnTo>
                  <a:pt x="1153012" y="1233488"/>
                </a:lnTo>
                <a:lnTo>
                  <a:pt x="1149838" y="1241028"/>
                </a:lnTo>
                <a:lnTo>
                  <a:pt x="1147062" y="1248172"/>
                </a:lnTo>
                <a:lnTo>
                  <a:pt x="1143888" y="1255316"/>
                </a:lnTo>
                <a:lnTo>
                  <a:pt x="1139921" y="1262460"/>
                </a:lnTo>
                <a:lnTo>
                  <a:pt x="1135557" y="1269603"/>
                </a:lnTo>
                <a:lnTo>
                  <a:pt x="1131591" y="1276350"/>
                </a:lnTo>
                <a:lnTo>
                  <a:pt x="1126830" y="1283494"/>
                </a:lnTo>
                <a:lnTo>
                  <a:pt x="1086368" y="1820863"/>
                </a:lnTo>
                <a:lnTo>
                  <a:pt x="977674" y="1820863"/>
                </a:lnTo>
                <a:lnTo>
                  <a:pt x="923328" y="1393428"/>
                </a:lnTo>
                <a:lnTo>
                  <a:pt x="916584" y="1394222"/>
                </a:lnTo>
                <a:lnTo>
                  <a:pt x="909840" y="1394619"/>
                </a:lnTo>
                <a:lnTo>
                  <a:pt x="905080" y="1394222"/>
                </a:lnTo>
                <a:lnTo>
                  <a:pt x="900716" y="1393825"/>
                </a:lnTo>
                <a:lnTo>
                  <a:pt x="849543" y="1819275"/>
                </a:lnTo>
                <a:lnTo>
                  <a:pt x="736486" y="1820863"/>
                </a:lnTo>
                <a:lnTo>
                  <a:pt x="695627" y="1276350"/>
                </a:lnTo>
                <a:lnTo>
                  <a:pt x="687693" y="1264047"/>
                </a:lnTo>
                <a:lnTo>
                  <a:pt x="680553" y="1251744"/>
                </a:lnTo>
                <a:lnTo>
                  <a:pt x="677776" y="1245394"/>
                </a:lnTo>
                <a:lnTo>
                  <a:pt x="674602" y="1239044"/>
                </a:lnTo>
                <a:lnTo>
                  <a:pt x="671826" y="1232694"/>
                </a:lnTo>
                <a:lnTo>
                  <a:pt x="669842" y="1226741"/>
                </a:lnTo>
                <a:lnTo>
                  <a:pt x="669049" y="1221582"/>
                </a:lnTo>
                <a:lnTo>
                  <a:pt x="661908" y="1148160"/>
                </a:lnTo>
                <a:lnTo>
                  <a:pt x="654768" y="1068388"/>
                </a:lnTo>
                <a:lnTo>
                  <a:pt x="646437" y="968375"/>
                </a:lnTo>
                <a:lnTo>
                  <a:pt x="630173" y="723503"/>
                </a:lnTo>
                <a:lnTo>
                  <a:pt x="626603" y="720725"/>
                </a:lnTo>
                <a:lnTo>
                  <a:pt x="623826" y="717550"/>
                </a:lnTo>
                <a:lnTo>
                  <a:pt x="616686" y="710407"/>
                </a:lnTo>
                <a:lnTo>
                  <a:pt x="616289" y="710407"/>
                </a:lnTo>
                <a:lnTo>
                  <a:pt x="615892" y="710803"/>
                </a:lnTo>
                <a:lnTo>
                  <a:pt x="614702" y="713978"/>
                </a:lnTo>
                <a:lnTo>
                  <a:pt x="614305" y="719138"/>
                </a:lnTo>
                <a:lnTo>
                  <a:pt x="613909" y="726678"/>
                </a:lnTo>
                <a:lnTo>
                  <a:pt x="613909" y="746919"/>
                </a:lnTo>
                <a:lnTo>
                  <a:pt x="613909" y="774303"/>
                </a:lnTo>
                <a:lnTo>
                  <a:pt x="614702" y="807641"/>
                </a:lnTo>
                <a:lnTo>
                  <a:pt x="615892" y="844947"/>
                </a:lnTo>
                <a:lnTo>
                  <a:pt x="619066" y="929085"/>
                </a:lnTo>
                <a:lnTo>
                  <a:pt x="623033" y="1016794"/>
                </a:lnTo>
                <a:lnTo>
                  <a:pt x="627000" y="1098550"/>
                </a:lnTo>
                <a:lnTo>
                  <a:pt x="630966" y="1164035"/>
                </a:lnTo>
                <a:lnTo>
                  <a:pt x="632553" y="1188641"/>
                </a:lnTo>
                <a:lnTo>
                  <a:pt x="634140" y="1205310"/>
                </a:lnTo>
                <a:lnTo>
                  <a:pt x="625810" y="1205310"/>
                </a:lnTo>
                <a:lnTo>
                  <a:pt x="615099" y="1205707"/>
                </a:lnTo>
                <a:lnTo>
                  <a:pt x="603198" y="1205310"/>
                </a:lnTo>
                <a:lnTo>
                  <a:pt x="589711" y="1204516"/>
                </a:lnTo>
                <a:lnTo>
                  <a:pt x="582570" y="1203325"/>
                </a:lnTo>
                <a:lnTo>
                  <a:pt x="575033" y="1202135"/>
                </a:lnTo>
                <a:lnTo>
                  <a:pt x="567496" y="1200944"/>
                </a:lnTo>
                <a:lnTo>
                  <a:pt x="559959" y="1198563"/>
                </a:lnTo>
                <a:lnTo>
                  <a:pt x="552422" y="1196182"/>
                </a:lnTo>
                <a:lnTo>
                  <a:pt x="544885" y="1193403"/>
                </a:lnTo>
                <a:lnTo>
                  <a:pt x="537744" y="1189435"/>
                </a:lnTo>
                <a:lnTo>
                  <a:pt x="530604" y="1185466"/>
                </a:lnTo>
                <a:lnTo>
                  <a:pt x="528620" y="1175544"/>
                </a:lnTo>
                <a:lnTo>
                  <a:pt x="526637" y="1163638"/>
                </a:lnTo>
                <a:lnTo>
                  <a:pt x="523067" y="1135460"/>
                </a:lnTo>
                <a:lnTo>
                  <a:pt x="519100" y="1101725"/>
                </a:lnTo>
                <a:lnTo>
                  <a:pt x="515530" y="1064022"/>
                </a:lnTo>
                <a:lnTo>
                  <a:pt x="511959" y="1021953"/>
                </a:lnTo>
                <a:lnTo>
                  <a:pt x="508389" y="978297"/>
                </a:lnTo>
                <a:lnTo>
                  <a:pt x="504819" y="932657"/>
                </a:lnTo>
                <a:lnTo>
                  <a:pt x="502042" y="886619"/>
                </a:lnTo>
                <a:lnTo>
                  <a:pt x="498868" y="841772"/>
                </a:lnTo>
                <a:lnTo>
                  <a:pt x="496885" y="798116"/>
                </a:lnTo>
                <a:lnTo>
                  <a:pt x="494902" y="757238"/>
                </a:lnTo>
                <a:lnTo>
                  <a:pt x="492918" y="720328"/>
                </a:lnTo>
                <a:lnTo>
                  <a:pt x="492125" y="687785"/>
                </a:lnTo>
                <a:lnTo>
                  <a:pt x="492125" y="661194"/>
                </a:lnTo>
                <a:lnTo>
                  <a:pt x="492125" y="641350"/>
                </a:lnTo>
                <a:lnTo>
                  <a:pt x="492521" y="634603"/>
                </a:lnTo>
                <a:lnTo>
                  <a:pt x="493315" y="629444"/>
                </a:lnTo>
                <a:lnTo>
                  <a:pt x="494505" y="621507"/>
                </a:lnTo>
                <a:lnTo>
                  <a:pt x="496092" y="613569"/>
                </a:lnTo>
                <a:lnTo>
                  <a:pt x="498472" y="606028"/>
                </a:lnTo>
                <a:lnTo>
                  <a:pt x="502042" y="598885"/>
                </a:lnTo>
                <a:lnTo>
                  <a:pt x="506009" y="591741"/>
                </a:lnTo>
                <a:lnTo>
                  <a:pt x="510769" y="584597"/>
                </a:lnTo>
                <a:lnTo>
                  <a:pt x="516323" y="578247"/>
                </a:lnTo>
                <a:lnTo>
                  <a:pt x="522670" y="571500"/>
                </a:lnTo>
                <a:lnTo>
                  <a:pt x="529414" y="565547"/>
                </a:lnTo>
                <a:lnTo>
                  <a:pt x="536951" y="559594"/>
                </a:lnTo>
                <a:lnTo>
                  <a:pt x="544885" y="553641"/>
                </a:lnTo>
                <a:lnTo>
                  <a:pt x="553215" y="548085"/>
                </a:lnTo>
                <a:lnTo>
                  <a:pt x="562339" y="542925"/>
                </a:lnTo>
                <a:lnTo>
                  <a:pt x="571860" y="537766"/>
                </a:lnTo>
                <a:lnTo>
                  <a:pt x="581777" y="533003"/>
                </a:lnTo>
                <a:lnTo>
                  <a:pt x="592091" y="528241"/>
                </a:lnTo>
                <a:lnTo>
                  <a:pt x="602801" y="523875"/>
                </a:lnTo>
                <a:lnTo>
                  <a:pt x="613512" y="519510"/>
                </a:lnTo>
                <a:lnTo>
                  <a:pt x="625016" y="515144"/>
                </a:lnTo>
                <a:lnTo>
                  <a:pt x="636520" y="511572"/>
                </a:lnTo>
                <a:lnTo>
                  <a:pt x="659925" y="504428"/>
                </a:lnTo>
                <a:lnTo>
                  <a:pt x="684520" y="498078"/>
                </a:lnTo>
                <a:lnTo>
                  <a:pt x="709115" y="492522"/>
                </a:lnTo>
                <a:lnTo>
                  <a:pt x="733709" y="487363"/>
                </a:lnTo>
                <a:lnTo>
                  <a:pt x="758701" y="483394"/>
                </a:lnTo>
                <a:lnTo>
                  <a:pt x="782502" y="479425"/>
                </a:lnTo>
                <a:lnTo>
                  <a:pt x="788056" y="479028"/>
                </a:lnTo>
                <a:lnTo>
                  <a:pt x="794006" y="479425"/>
                </a:lnTo>
                <a:lnTo>
                  <a:pt x="872948" y="770335"/>
                </a:lnTo>
                <a:lnTo>
                  <a:pt x="874138" y="758428"/>
                </a:lnTo>
                <a:lnTo>
                  <a:pt x="901510" y="559197"/>
                </a:lnTo>
                <a:lnTo>
                  <a:pt x="893576" y="539353"/>
                </a:lnTo>
                <a:lnTo>
                  <a:pt x="908650" y="513557"/>
                </a:lnTo>
                <a:lnTo>
                  <a:pt x="943162" y="513160"/>
                </a:lnTo>
                <a:lnTo>
                  <a:pt x="957443" y="539353"/>
                </a:lnTo>
                <a:lnTo>
                  <a:pt x="950699" y="563166"/>
                </a:lnTo>
                <a:lnTo>
                  <a:pt x="975294" y="773510"/>
                </a:lnTo>
                <a:lnTo>
                  <a:pt x="1039558" y="488950"/>
                </a:lnTo>
                <a:lnTo>
                  <a:pt x="1046699" y="485378"/>
                </a:lnTo>
                <a:lnTo>
                  <a:pt x="1052252" y="482600"/>
                </a:lnTo>
                <a:lnTo>
                  <a:pt x="1055823" y="480219"/>
                </a:lnTo>
                <a:lnTo>
                  <a:pt x="1056616" y="479822"/>
                </a:lnTo>
                <a:lnTo>
                  <a:pt x="1056616" y="479425"/>
                </a:lnTo>
                <a:lnTo>
                  <a:pt x="1068120" y="478235"/>
                </a:lnTo>
                <a:lnTo>
                  <a:pt x="1080417" y="477838"/>
                </a:lnTo>
                <a:close/>
                <a:moveTo>
                  <a:pt x="1485107" y="451247"/>
                </a:moveTo>
                <a:lnTo>
                  <a:pt x="1485107" y="475853"/>
                </a:lnTo>
                <a:lnTo>
                  <a:pt x="1508523" y="475853"/>
                </a:lnTo>
                <a:lnTo>
                  <a:pt x="1508523" y="451247"/>
                </a:lnTo>
                <a:lnTo>
                  <a:pt x="1485107" y="451247"/>
                </a:lnTo>
                <a:close/>
                <a:moveTo>
                  <a:pt x="328429" y="426244"/>
                </a:moveTo>
                <a:lnTo>
                  <a:pt x="328429" y="449263"/>
                </a:lnTo>
                <a:lnTo>
                  <a:pt x="350229" y="449263"/>
                </a:lnTo>
                <a:lnTo>
                  <a:pt x="350229" y="426244"/>
                </a:lnTo>
                <a:lnTo>
                  <a:pt x="328429" y="426244"/>
                </a:lnTo>
                <a:close/>
                <a:moveTo>
                  <a:pt x="904908" y="342106"/>
                </a:moveTo>
                <a:lnTo>
                  <a:pt x="904908" y="371872"/>
                </a:lnTo>
                <a:lnTo>
                  <a:pt x="933819" y="371872"/>
                </a:lnTo>
                <a:lnTo>
                  <a:pt x="933819" y="342106"/>
                </a:lnTo>
                <a:lnTo>
                  <a:pt x="904908" y="342106"/>
                </a:lnTo>
                <a:close/>
                <a:moveTo>
                  <a:pt x="1494632" y="300037"/>
                </a:moveTo>
                <a:lnTo>
                  <a:pt x="1489473" y="300434"/>
                </a:lnTo>
                <a:lnTo>
                  <a:pt x="1483123" y="301228"/>
                </a:lnTo>
                <a:lnTo>
                  <a:pt x="1477169" y="302419"/>
                </a:lnTo>
                <a:lnTo>
                  <a:pt x="1465660" y="304800"/>
                </a:lnTo>
                <a:lnTo>
                  <a:pt x="1460501" y="306784"/>
                </a:lnTo>
                <a:lnTo>
                  <a:pt x="1456532" y="307975"/>
                </a:lnTo>
                <a:lnTo>
                  <a:pt x="1456532" y="331391"/>
                </a:lnTo>
                <a:lnTo>
                  <a:pt x="1457723" y="331391"/>
                </a:lnTo>
                <a:lnTo>
                  <a:pt x="1460898" y="329406"/>
                </a:lnTo>
                <a:lnTo>
                  <a:pt x="1465263" y="327819"/>
                </a:lnTo>
                <a:lnTo>
                  <a:pt x="1475582" y="323453"/>
                </a:lnTo>
                <a:lnTo>
                  <a:pt x="1480741" y="321866"/>
                </a:lnTo>
                <a:lnTo>
                  <a:pt x="1486694" y="320675"/>
                </a:lnTo>
                <a:lnTo>
                  <a:pt x="1492648" y="319484"/>
                </a:lnTo>
                <a:lnTo>
                  <a:pt x="1498998" y="319484"/>
                </a:lnTo>
                <a:lnTo>
                  <a:pt x="1505744" y="320278"/>
                </a:lnTo>
                <a:lnTo>
                  <a:pt x="1511698" y="321469"/>
                </a:lnTo>
                <a:lnTo>
                  <a:pt x="1517254" y="323056"/>
                </a:lnTo>
                <a:lnTo>
                  <a:pt x="1519635" y="324644"/>
                </a:lnTo>
                <a:lnTo>
                  <a:pt x="1521619" y="325834"/>
                </a:lnTo>
                <a:lnTo>
                  <a:pt x="1524001" y="327819"/>
                </a:lnTo>
                <a:lnTo>
                  <a:pt x="1525588" y="329803"/>
                </a:lnTo>
                <a:lnTo>
                  <a:pt x="1527176" y="331787"/>
                </a:lnTo>
                <a:lnTo>
                  <a:pt x="1528366" y="334169"/>
                </a:lnTo>
                <a:lnTo>
                  <a:pt x="1529160" y="336550"/>
                </a:lnTo>
                <a:lnTo>
                  <a:pt x="1530351" y="339328"/>
                </a:lnTo>
                <a:lnTo>
                  <a:pt x="1530748" y="342503"/>
                </a:lnTo>
                <a:lnTo>
                  <a:pt x="1530748" y="345281"/>
                </a:lnTo>
                <a:lnTo>
                  <a:pt x="1530351" y="350441"/>
                </a:lnTo>
                <a:lnTo>
                  <a:pt x="1529954" y="354806"/>
                </a:lnTo>
                <a:lnTo>
                  <a:pt x="1528366" y="358378"/>
                </a:lnTo>
                <a:lnTo>
                  <a:pt x="1526779" y="361950"/>
                </a:lnTo>
                <a:lnTo>
                  <a:pt x="1524794" y="365125"/>
                </a:lnTo>
                <a:lnTo>
                  <a:pt x="1522413" y="368300"/>
                </a:lnTo>
                <a:lnTo>
                  <a:pt x="1519635" y="371475"/>
                </a:lnTo>
                <a:lnTo>
                  <a:pt x="1516857" y="374650"/>
                </a:lnTo>
                <a:lnTo>
                  <a:pt x="1513285" y="377031"/>
                </a:lnTo>
                <a:lnTo>
                  <a:pt x="1510110" y="379413"/>
                </a:lnTo>
                <a:lnTo>
                  <a:pt x="1502569" y="384572"/>
                </a:lnTo>
                <a:lnTo>
                  <a:pt x="1485901" y="393700"/>
                </a:lnTo>
                <a:lnTo>
                  <a:pt x="1485901" y="429419"/>
                </a:lnTo>
                <a:lnTo>
                  <a:pt x="1506538" y="429419"/>
                </a:lnTo>
                <a:lnTo>
                  <a:pt x="1506538" y="403225"/>
                </a:lnTo>
                <a:lnTo>
                  <a:pt x="1515666" y="397669"/>
                </a:lnTo>
                <a:lnTo>
                  <a:pt x="1524794" y="392113"/>
                </a:lnTo>
                <a:lnTo>
                  <a:pt x="1532732" y="386159"/>
                </a:lnTo>
                <a:lnTo>
                  <a:pt x="1539479" y="379413"/>
                </a:lnTo>
                <a:lnTo>
                  <a:pt x="1542654" y="376238"/>
                </a:lnTo>
                <a:lnTo>
                  <a:pt x="1545432" y="372269"/>
                </a:lnTo>
                <a:lnTo>
                  <a:pt x="1547813" y="368300"/>
                </a:lnTo>
                <a:lnTo>
                  <a:pt x="1550194" y="363934"/>
                </a:lnTo>
                <a:lnTo>
                  <a:pt x="1552179" y="359172"/>
                </a:lnTo>
                <a:lnTo>
                  <a:pt x="1553369" y="354806"/>
                </a:lnTo>
                <a:lnTo>
                  <a:pt x="1553766" y="349250"/>
                </a:lnTo>
                <a:lnTo>
                  <a:pt x="1554163" y="343694"/>
                </a:lnTo>
                <a:lnTo>
                  <a:pt x="1553766" y="338931"/>
                </a:lnTo>
                <a:lnTo>
                  <a:pt x="1553369" y="334566"/>
                </a:lnTo>
                <a:lnTo>
                  <a:pt x="1552179" y="330200"/>
                </a:lnTo>
                <a:lnTo>
                  <a:pt x="1550591" y="325834"/>
                </a:lnTo>
                <a:lnTo>
                  <a:pt x="1548607" y="322262"/>
                </a:lnTo>
                <a:lnTo>
                  <a:pt x="1546226" y="318294"/>
                </a:lnTo>
                <a:lnTo>
                  <a:pt x="1543448" y="315119"/>
                </a:lnTo>
                <a:lnTo>
                  <a:pt x="1539876" y="311944"/>
                </a:lnTo>
                <a:lnTo>
                  <a:pt x="1535907" y="309166"/>
                </a:lnTo>
                <a:lnTo>
                  <a:pt x="1531938" y="306784"/>
                </a:lnTo>
                <a:lnTo>
                  <a:pt x="1527573" y="304403"/>
                </a:lnTo>
                <a:lnTo>
                  <a:pt x="1522413" y="302816"/>
                </a:lnTo>
                <a:lnTo>
                  <a:pt x="1517651" y="301625"/>
                </a:lnTo>
                <a:lnTo>
                  <a:pt x="1512491" y="300831"/>
                </a:lnTo>
                <a:lnTo>
                  <a:pt x="1506538" y="300037"/>
                </a:lnTo>
                <a:lnTo>
                  <a:pt x="1500585" y="300037"/>
                </a:lnTo>
                <a:lnTo>
                  <a:pt x="1494632" y="300037"/>
                </a:lnTo>
                <a:close/>
                <a:moveTo>
                  <a:pt x="342698" y="286941"/>
                </a:moveTo>
                <a:lnTo>
                  <a:pt x="337545" y="287337"/>
                </a:lnTo>
                <a:lnTo>
                  <a:pt x="332393" y="287734"/>
                </a:lnTo>
                <a:lnTo>
                  <a:pt x="321295" y="289322"/>
                </a:lnTo>
                <a:lnTo>
                  <a:pt x="310593" y="291703"/>
                </a:lnTo>
                <a:lnTo>
                  <a:pt x="302270" y="294481"/>
                </a:lnTo>
                <a:lnTo>
                  <a:pt x="302270" y="316309"/>
                </a:lnTo>
                <a:lnTo>
                  <a:pt x="303063" y="316309"/>
                </a:lnTo>
                <a:lnTo>
                  <a:pt x="306630" y="314325"/>
                </a:lnTo>
                <a:lnTo>
                  <a:pt x="310197" y="312341"/>
                </a:lnTo>
                <a:lnTo>
                  <a:pt x="319709" y="308769"/>
                </a:lnTo>
                <a:lnTo>
                  <a:pt x="324862" y="307181"/>
                </a:lnTo>
                <a:lnTo>
                  <a:pt x="330015" y="305991"/>
                </a:lnTo>
                <a:lnTo>
                  <a:pt x="335564" y="305197"/>
                </a:lnTo>
                <a:lnTo>
                  <a:pt x="341509" y="305197"/>
                </a:lnTo>
                <a:lnTo>
                  <a:pt x="347454" y="305197"/>
                </a:lnTo>
                <a:lnTo>
                  <a:pt x="353003" y="306784"/>
                </a:lnTo>
                <a:lnTo>
                  <a:pt x="357759" y="308372"/>
                </a:lnTo>
                <a:lnTo>
                  <a:pt x="362516" y="311150"/>
                </a:lnTo>
                <a:lnTo>
                  <a:pt x="364101" y="312341"/>
                </a:lnTo>
                <a:lnTo>
                  <a:pt x="366083" y="314722"/>
                </a:lnTo>
                <a:lnTo>
                  <a:pt x="367272" y="316309"/>
                </a:lnTo>
                <a:lnTo>
                  <a:pt x="368461" y="318294"/>
                </a:lnTo>
                <a:lnTo>
                  <a:pt x="369254" y="321072"/>
                </a:lnTo>
                <a:lnTo>
                  <a:pt x="370046" y="323453"/>
                </a:lnTo>
                <a:lnTo>
                  <a:pt x="370443" y="325834"/>
                </a:lnTo>
                <a:lnTo>
                  <a:pt x="370443" y="329009"/>
                </a:lnTo>
                <a:lnTo>
                  <a:pt x="370046" y="333772"/>
                </a:lnTo>
                <a:lnTo>
                  <a:pt x="369650" y="337344"/>
                </a:lnTo>
                <a:lnTo>
                  <a:pt x="368461" y="341312"/>
                </a:lnTo>
                <a:lnTo>
                  <a:pt x="367272" y="344091"/>
                </a:lnTo>
                <a:lnTo>
                  <a:pt x="365290" y="347266"/>
                </a:lnTo>
                <a:lnTo>
                  <a:pt x="362912" y="350044"/>
                </a:lnTo>
                <a:lnTo>
                  <a:pt x="360534" y="352822"/>
                </a:lnTo>
                <a:lnTo>
                  <a:pt x="357363" y="355600"/>
                </a:lnTo>
                <a:lnTo>
                  <a:pt x="351814" y="360759"/>
                </a:lnTo>
                <a:lnTo>
                  <a:pt x="344283" y="365125"/>
                </a:lnTo>
                <a:lnTo>
                  <a:pt x="329222" y="373459"/>
                </a:lnTo>
                <a:lnTo>
                  <a:pt x="329222" y="406400"/>
                </a:lnTo>
                <a:lnTo>
                  <a:pt x="348643" y="406400"/>
                </a:lnTo>
                <a:lnTo>
                  <a:pt x="348643" y="382588"/>
                </a:lnTo>
                <a:lnTo>
                  <a:pt x="356967" y="377428"/>
                </a:lnTo>
                <a:lnTo>
                  <a:pt x="365290" y="371872"/>
                </a:lnTo>
                <a:lnTo>
                  <a:pt x="372424" y="366316"/>
                </a:lnTo>
                <a:lnTo>
                  <a:pt x="378370" y="360759"/>
                </a:lnTo>
                <a:lnTo>
                  <a:pt x="381541" y="357188"/>
                </a:lnTo>
                <a:lnTo>
                  <a:pt x="384315" y="354013"/>
                </a:lnTo>
                <a:lnTo>
                  <a:pt x="386693" y="350044"/>
                </a:lnTo>
                <a:lnTo>
                  <a:pt x="388675" y="346075"/>
                </a:lnTo>
                <a:lnTo>
                  <a:pt x="390260" y="342106"/>
                </a:lnTo>
                <a:lnTo>
                  <a:pt x="391053" y="337344"/>
                </a:lnTo>
                <a:lnTo>
                  <a:pt x="391846" y="332581"/>
                </a:lnTo>
                <a:lnTo>
                  <a:pt x="392638" y="327819"/>
                </a:lnTo>
                <a:lnTo>
                  <a:pt x="391846" y="323056"/>
                </a:lnTo>
                <a:lnTo>
                  <a:pt x="391449" y="318691"/>
                </a:lnTo>
                <a:lnTo>
                  <a:pt x="390260" y="314722"/>
                </a:lnTo>
                <a:lnTo>
                  <a:pt x="389071" y="310753"/>
                </a:lnTo>
                <a:lnTo>
                  <a:pt x="387089" y="307578"/>
                </a:lnTo>
                <a:lnTo>
                  <a:pt x="384711" y="304006"/>
                </a:lnTo>
                <a:lnTo>
                  <a:pt x="381937" y="301228"/>
                </a:lnTo>
                <a:lnTo>
                  <a:pt x="379162" y="298053"/>
                </a:lnTo>
                <a:lnTo>
                  <a:pt x="375595" y="295672"/>
                </a:lnTo>
                <a:lnTo>
                  <a:pt x="372028" y="293291"/>
                </a:lnTo>
                <a:lnTo>
                  <a:pt x="367668" y="291306"/>
                </a:lnTo>
                <a:lnTo>
                  <a:pt x="363308" y="289719"/>
                </a:lnTo>
                <a:lnTo>
                  <a:pt x="358948" y="288528"/>
                </a:lnTo>
                <a:lnTo>
                  <a:pt x="353796" y="287734"/>
                </a:lnTo>
                <a:lnTo>
                  <a:pt x="348247" y="287337"/>
                </a:lnTo>
                <a:lnTo>
                  <a:pt x="342698" y="286941"/>
                </a:lnTo>
                <a:close/>
                <a:moveTo>
                  <a:pt x="1500585" y="158750"/>
                </a:moveTo>
                <a:lnTo>
                  <a:pt x="1511301" y="159147"/>
                </a:lnTo>
                <a:lnTo>
                  <a:pt x="1521223" y="159940"/>
                </a:lnTo>
                <a:lnTo>
                  <a:pt x="1531541" y="161528"/>
                </a:lnTo>
                <a:lnTo>
                  <a:pt x="1540669" y="163115"/>
                </a:lnTo>
                <a:lnTo>
                  <a:pt x="1550194" y="165894"/>
                </a:lnTo>
                <a:lnTo>
                  <a:pt x="1558529" y="168275"/>
                </a:lnTo>
                <a:lnTo>
                  <a:pt x="1566863" y="171450"/>
                </a:lnTo>
                <a:lnTo>
                  <a:pt x="1574404" y="174228"/>
                </a:lnTo>
                <a:lnTo>
                  <a:pt x="1581548" y="177403"/>
                </a:lnTo>
                <a:lnTo>
                  <a:pt x="1588294" y="180975"/>
                </a:lnTo>
                <a:lnTo>
                  <a:pt x="1595041" y="184150"/>
                </a:lnTo>
                <a:lnTo>
                  <a:pt x="1606154" y="191690"/>
                </a:lnTo>
                <a:lnTo>
                  <a:pt x="1615679" y="198437"/>
                </a:lnTo>
                <a:lnTo>
                  <a:pt x="1622823" y="203994"/>
                </a:lnTo>
                <a:lnTo>
                  <a:pt x="1628379" y="208756"/>
                </a:lnTo>
                <a:lnTo>
                  <a:pt x="1632744" y="213122"/>
                </a:lnTo>
                <a:lnTo>
                  <a:pt x="1631554" y="216297"/>
                </a:lnTo>
                <a:lnTo>
                  <a:pt x="1629173" y="219869"/>
                </a:lnTo>
                <a:lnTo>
                  <a:pt x="1626791" y="224234"/>
                </a:lnTo>
                <a:lnTo>
                  <a:pt x="1623219" y="229394"/>
                </a:lnTo>
                <a:lnTo>
                  <a:pt x="1619251" y="234950"/>
                </a:lnTo>
                <a:lnTo>
                  <a:pt x="1614091" y="240903"/>
                </a:lnTo>
                <a:lnTo>
                  <a:pt x="1607741" y="246459"/>
                </a:lnTo>
                <a:lnTo>
                  <a:pt x="1604566" y="248840"/>
                </a:lnTo>
                <a:lnTo>
                  <a:pt x="1600994" y="251222"/>
                </a:lnTo>
                <a:lnTo>
                  <a:pt x="1597423" y="253603"/>
                </a:lnTo>
                <a:lnTo>
                  <a:pt x="1593057" y="255587"/>
                </a:lnTo>
                <a:lnTo>
                  <a:pt x="1588691" y="257175"/>
                </a:lnTo>
                <a:lnTo>
                  <a:pt x="1584723" y="258762"/>
                </a:lnTo>
                <a:lnTo>
                  <a:pt x="1579563" y="259953"/>
                </a:lnTo>
                <a:lnTo>
                  <a:pt x="1574801" y="260747"/>
                </a:lnTo>
                <a:lnTo>
                  <a:pt x="1569244" y="261144"/>
                </a:lnTo>
                <a:lnTo>
                  <a:pt x="1564085" y="261144"/>
                </a:lnTo>
                <a:lnTo>
                  <a:pt x="1558529" y="260747"/>
                </a:lnTo>
                <a:lnTo>
                  <a:pt x="1552179" y="259953"/>
                </a:lnTo>
                <a:lnTo>
                  <a:pt x="1545829" y="257969"/>
                </a:lnTo>
                <a:lnTo>
                  <a:pt x="1539479" y="255984"/>
                </a:lnTo>
                <a:lnTo>
                  <a:pt x="1532732" y="253603"/>
                </a:lnTo>
                <a:lnTo>
                  <a:pt x="1525588" y="250031"/>
                </a:lnTo>
                <a:lnTo>
                  <a:pt x="1517651" y="246062"/>
                </a:lnTo>
                <a:lnTo>
                  <a:pt x="1509316" y="242490"/>
                </a:lnTo>
                <a:lnTo>
                  <a:pt x="1542654" y="258762"/>
                </a:lnTo>
                <a:lnTo>
                  <a:pt x="1558926" y="266303"/>
                </a:lnTo>
                <a:lnTo>
                  <a:pt x="1566069" y="269081"/>
                </a:lnTo>
                <a:lnTo>
                  <a:pt x="1573610" y="271462"/>
                </a:lnTo>
                <a:lnTo>
                  <a:pt x="1580754" y="273844"/>
                </a:lnTo>
                <a:lnTo>
                  <a:pt x="1587501" y="275431"/>
                </a:lnTo>
                <a:lnTo>
                  <a:pt x="1593851" y="276622"/>
                </a:lnTo>
                <a:lnTo>
                  <a:pt x="1599804" y="277019"/>
                </a:lnTo>
                <a:lnTo>
                  <a:pt x="1605757" y="276622"/>
                </a:lnTo>
                <a:lnTo>
                  <a:pt x="1611313" y="275431"/>
                </a:lnTo>
                <a:lnTo>
                  <a:pt x="1615679" y="273844"/>
                </a:lnTo>
                <a:lnTo>
                  <a:pt x="1618457" y="271859"/>
                </a:lnTo>
                <a:lnTo>
                  <a:pt x="1620441" y="270669"/>
                </a:lnTo>
                <a:lnTo>
                  <a:pt x="1621632" y="282178"/>
                </a:lnTo>
                <a:lnTo>
                  <a:pt x="1622029" y="292497"/>
                </a:lnTo>
                <a:lnTo>
                  <a:pt x="1621632" y="302419"/>
                </a:lnTo>
                <a:lnTo>
                  <a:pt x="1621235" y="311944"/>
                </a:lnTo>
                <a:lnTo>
                  <a:pt x="1622823" y="310356"/>
                </a:lnTo>
                <a:lnTo>
                  <a:pt x="1623616" y="309959"/>
                </a:lnTo>
                <a:lnTo>
                  <a:pt x="1625204" y="309562"/>
                </a:lnTo>
                <a:lnTo>
                  <a:pt x="1626394" y="309959"/>
                </a:lnTo>
                <a:lnTo>
                  <a:pt x="1627188" y="310753"/>
                </a:lnTo>
                <a:lnTo>
                  <a:pt x="1628379" y="311944"/>
                </a:lnTo>
                <a:lnTo>
                  <a:pt x="1629569" y="313928"/>
                </a:lnTo>
                <a:lnTo>
                  <a:pt x="1631951" y="317897"/>
                </a:lnTo>
                <a:lnTo>
                  <a:pt x="1633538" y="323850"/>
                </a:lnTo>
                <a:lnTo>
                  <a:pt x="1634729" y="331391"/>
                </a:lnTo>
                <a:lnTo>
                  <a:pt x="1635919" y="339328"/>
                </a:lnTo>
                <a:lnTo>
                  <a:pt x="1636316" y="348853"/>
                </a:lnTo>
                <a:lnTo>
                  <a:pt x="1636713" y="358775"/>
                </a:lnTo>
                <a:lnTo>
                  <a:pt x="1636316" y="368697"/>
                </a:lnTo>
                <a:lnTo>
                  <a:pt x="1635919" y="377825"/>
                </a:lnTo>
                <a:lnTo>
                  <a:pt x="1634729" y="385763"/>
                </a:lnTo>
                <a:lnTo>
                  <a:pt x="1633538" y="393303"/>
                </a:lnTo>
                <a:lnTo>
                  <a:pt x="1631951" y="399256"/>
                </a:lnTo>
                <a:lnTo>
                  <a:pt x="1629569" y="404019"/>
                </a:lnTo>
                <a:lnTo>
                  <a:pt x="1628379" y="405209"/>
                </a:lnTo>
                <a:lnTo>
                  <a:pt x="1627188" y="406400"/>
                </a:lnTo>
                <a:lnTo>
                  <a:pt x="1626394" y="407194"/>
                </a:lnTo>
                <a:lnTo>
                  <a:pt x="1625204" y="407591"/>
                </a:lnTo>
                <a:lnTo>
                  <a:pt x="1623616" y="407194"/>
                </a:lnTo>
                <a:lnTo>
                  <a:pt x="1622426" y="406400"/>
                </a:lnTo>
                <a:lnTo>
                  <a:pt x="1621235" y="405209"/>
                </a:lnTo>
                <a:lnTo>
                  <a:pt x="1620044" y="403622"/>
                </a:lnTo>
                <a:lnTo>
                  <a:pt x="1618060" y="398463"/>
                </a:lnTo>
                <a:lnTo>
                  <a:pt x="1616076" y="392113"/>
                </a:lnTo>
                <a:lnTo>
                  <a:pt x="1614885" y="400447"/>
                </a:lnTo>
                <a:lnTo>
                  <a:pt x="1613694" y="409178"/>
                </a:lnTo>
                <a:lnTo>
                  <a:pt x="1612107" y="417116"/>
                </a:lnTo>
                <a:lnTo>
                  <a:pt x="1609726" y="425053"/>
                </a:lnTo>
                <a:lnTo>
                  <a:pt x="1607344" y="432594"/>
                </a:lnTo>
                <a:lnTo>
                  <a:pt x="1604963" y="440135"/>
                </a:lnTo>
                <a:lnTo>
                  <a:pt x="1601788" y="447278"/>
                </a:lnTo>
                <a:lnTo>
                  <a:pt x="1599010" y="454025"/>
                </a:lnTo>
                <a:lnTo>
                  <a:pt x="1595438" y="460772"/>
                </a:lnTo>
                <a:lnTo>
                  <a:pt x="1592263" y="467519"/>
                </a:lnTo>
                <a:lnTo>
                  <a:pt x="1588294" y="473869"/>
                </a:lnTo>
                <a:lnTo>
                  <a:pt x="1584326" y="479822"/>
                </a:lnTo>
                <a:lnTo>
                  <a:pt x="1579960" y="485775"/>
                </a:lnTo>
                <a:lnTo>
                  <a:pt x="1575594" y="491331"/>
                </a:lnTo>
                <a:lnTo>
                  <a:pt x="1571626" y="496491"/>
                </a:lnTo>
                <a:lnTo>
                  <a:pt x="1566863" y="501253"/>
                </a:lnTo>
                <a:lnTo>
                  <a:pt x="1562101" y="506016"/>
                </a:lnTo>
                <a:lnTo>
                  <a:pt x="1557735" y="510778"/>
                </a:lnTo>
                <a:lnTo>
                  <a:pt x="1552576" y="514747"/>
                </a:lnTo>
                <a:lnTo>
                  <a:pt x="1547416" y="518716"/>
                </a:lnTo>
                <a:lnTo>
                  <a:pt x="1542257" y="521891"/>
                </a:lnTo>
                <a:lnTo>
                  <a:pt x="1537494" y="525463"/>
                </a:lnTo>
                <a:lnTo>
                  <a:pt x="1532335" y="528241"/>
                </a:lnTo>
                <a:lnTo>
                  <a:pt x="1527176" y="531416"/>
                </a:lnTo>
                <a:lnTo>
                  <a:pt x="1522016" y="533400"/>
                </a:lnTo>
                <a:lnTo>
                  <a:pt x="1517254" y="535385"/>
                </a:lnTo>
                <a:lnTo>
                  <a:pt x="1512094" y="537766"/>
                </a:lnTo>
                <a:lnTo>
                  <a:pt x="1506935" y="538957"/>
                </a:lnTo>
                <a:lnTo>
                  <a:pt x="1502569" y="540147"/>
                </a:lnTo>
                <a:lnTo>
                  <a:pt x="1497410" y="540941"/>
                </a:lnTo>
                <a:lnTo>
                  <a:pt x="1492648" y="541338"/>
                </a:lnTo>
                <a:lnTo>
                  <a:pt x="1487488" y="541338"/>
                </a:lnTo>
                <a:lnTo>
                  <a:pt x="1483916" y="541338"/>
                </a:lnTo>
                <a:lnTo>
                  <a:pt x="1479948" y="540941"/>
                </a:lnTo>
                <a:lnTo>
                  <a:pt x="1475979" y="540147"/>
                </a:lnTo>
                <a:lnTo>
                  <a:pt x="1471613" y="538957"/>
                </a:lnTo>
                <a:lnTo>
                  <a:pt x="1466851" y="537369"/>
                </a:lnTo>
                <a:lnTo>
                  <a:pt x="1462485" y="535385"/>
                </a:lnTo>
                <a:lnTo>
                  <a:pt x="1452960" y="531019"/>
                </a:lnTo>
                <a:lnTo>
                  <a:pt x="1443435" y="525066"/>
                </a:lnTo>
                <a:lnTo>
                  <a:pt x="1433513" y="517922"/>
                </a:lnTo>
                <a:lnTo>
                  <a:pt x="1423988" y="509985"/>
                </a:lnTo>
                <a:lnTo>
                  <a:pt x="1414066" y="500460"/>
                </a:lnTo>
                <a:lnTo>
                  <a:pt x="1404938" y="490538"/>
                </a:lnTo>
                <a:lnTo>
                  <a:pt x="1395810" y="479425"/>
                </a:lnTo>
                <a:lnTo>
                  <a:pt x="1386682" y="467519"/>
                </a:lnTo>
                <a:lnTo>
                  <a:pt x="1378744" y="454819"/>
                </a:lnTo>
                <a:lnTo>
                  <a:pt x="1375173" y="448072"/>
                </a:lnTo>
                <a:lnTo>
                  <a:pt x="1371601" y="441325"/>
                </a:lnTo>
                <a:lnTo>
                  <a:pt x="1368426" y="434578"/>
                </a:lnTo>
                <a:lnTo>
                  <a:pt x="1364854" y="427434"/>
                </a:lnTo>
                <a:lnTo>
                  <a:pt x="1362076" y="420291"/>
                </a:lnTo>
                <a:lnTo>
                  <a:pt x="1359298" y="412750"/>
                </a:lnTo>
                <a:lnTo>
                  <a:pt x="1356916" y="405209"/>
                </a:lnTo>
                <a:lnTo>
                  <a:pt x="1354932" y="397669"/>
                </a:lnTo>
                <a:lnTo>
                  <a:pt x="1352948" y="402828"/>
                </a:lnTo>
                <a:lnTo>
                  <a:pt x="1350963" y="406400"/>
                </a:lnTo>
                <a:lnTo>
                  <a:pt x="1350169" y="408384"/>
                </a:lnTo>
                <a:lnTo>
                  <a:pt x="1349376" y="409178"/>
                </a:lnTo>
                <a:lnTo>
                  <a:pt x="1348185" y="409972"/>
                </a:lnTo>
                <a:lnTo>
                  <a:pt x="1346994" y="409972"/>
                </a:lnTo>
                <a:lnTo>
                  <a:pt x="1345407" y="409972"/>
                </a:lnTo>
                <a:lnTo>
                  <a:pt x="1344613" y="409178"/>
                </a:lnTo>
                <a:lnTo>
                  <a:pt x="1343423" y="407591"/>
                </a:lnTo>
                <a:lnTo>
                  <a:pt x="1342232" y="406003"/>
                </a:lnTo>
                <a:lnTo>
                  <a:pt x="1340248" y="401638"/>
                </a:lnTo>
                <a:lnTo>
                  <a:pt x="1338263" y="395684"/>
                </a:lnTo>
                <a:lnTo>
                  <a:pt x="1337073" y="388541"/>
                </a:lnTo>
                <a:lnTo>
                  <a:pt x="1335882" y="379809"/>
                </a:lnTo>
                <a:lnTo>
                  <a:pt x="1335088" y="371078"/>
                </a:lnTo>
                <a:lnTo>
                  <a:pt x="1335088" y="361156"/>
                </a:lnTo>
                <a:lnTo>
                  <a:pt x="1335088" y="351234"/>
                </a:lnTo>
                <a:lnTo>
                  <a:pt x="1335882" y="342106"/>
                </a:lnTo>
                <a:lnTo>
                  <a:pt x="1337073" y="333772"/>
                </a:lnTo>
                <a:lnTo>
                  <a:pt x="1338263" y="326231"/>
                </a:lnTo>
                <a:lnTo>
                  <a:pt x="1340248" y="320675"/>
                </a:lnTo>
                <a:lnTo>
                  <a:pt x="1342232" y="315912"/>
                </a:lnTo>
                <a:lnTo>
                  <a:pt x="1343423" y="314325"/>
                </a:lnTo>
                <a:lnTo>
                  <a:pt x="1344613" y="312737"/>
                </a:lnTo>
                <a:lnTo>
                  <a:pt x="1345407" y="312341"/>
                </a:lnTo>
                <a:lnTo>
                  <a:pt x="1346994" y="311944"/>
                </a:lnTo>
                <a:lnTo>
                  <a:pt x="1347788" y="311944"/>
                </a:lnTo>
                <a:lnTo>
                  <a:pt x="1348582" y="312341"/>
                </a:lnTo>
                <a:lnTo>
                  <a:pt x="1348979" y="300037"/>
                </a:lnTo>
                <a:lnTo>
                  <a:pt x="1349773" y="294084"/>
                </a:lnTo>
                <a:lnTo>
                  <a:pt x="1350566" y="288528"/>
                </a:lnTo>
                <a:lnTo>
                  <a:pt x="1350169" y="281781"/>
                </a:lnTo>
                <a:lnTo>
                  <a:pt x="1349773" y="275431"/>
                </a:lnTo>
                <a:lnTo>
                  <a:pt x="1349773" y="269081"/>
                </a:lnTo>
                <a:lnTo>
                  <a:pt x="1350169" y="263525"/>
                </a:lnTo>
                <a:lnTo>
                  <a:pt x="1350566" y="257969"/>
                </a:lnTo>
                <a:lnTo>
                  <a:pt x="1351360" y="253206"/>
                </a:lnTo>
                <a:lnTo>
                  <a:pt x="1352154" y="248444"/>
                </a:lnTo>
                <a:lnTo>
                  <a:pt x="1353741" y="243681"/>
                </a:lnTo>
                <a:lnTo>
                  <a:pt x="1355329" y="240109"/>
                </a:lnTo>
                <a:lnTo>
                  <a:pt x="1356916" y="236140"/>
                </a:lnTo>
                <a:lnTo>
                  <a:pt x="1358901" y="232569"/>
                </a:lnTo>
                <a:lnTo>
                  <a:pt x="1361282" y="229394"/>
                </a:lnTo>
                <a:lnTo>
                  <a:pt x="1363663" y="226615"/>
                </a:lnTo>
                <a:lnTo>
                  <a:pt x="1366044" y="223837"/>
                </a:lnTo>
                <a:lnTo>
                  <a:pt x="1369219" y="221456"/>
                </a:lnTo>
                <a:lnTo>
                  <a:pt x="1371998" y="219472"/>
                </a:lnTo>
                <a:lnTo>
                  <a:pt x="1358504" y="219869"/>
                </a:lnTo>
                <a:lnTo>
                  <a:pt x="1348582" y="219869"/>
                </a:lnTo>
                <a:lnTo>
                  <a:pt x="1339454" y="220662"/>
                </a:lnTo>
                <a:lnTo>
                  <a:pt x="1345407" y="217090"/>
                </a:lnTo>
                <a:lnTo>
                  <a:pt x="1351757" y="213122"/>
                </a:lnTo>
                <a:lnTo>
                  <a:pt x="1358107" y="208756"/>
                </a:lnTo>
                <a:lnTo>
                  <a:pt x="1364457" y="203597"/>
                </a:lnTo>
                <a:lnTo>
                  <a:pt x="1376760" y="194865"/>
                </a:lnTo>
                <a:lnTo>
                  <a:pt x="1382316" y="190897"/>
                </a:lnTo>
                <a:lnTo>
                  <a:pt x="1387476" y="187722"/>
                </a:lnTo>
                <a:lnTo>
                  <a:pt x="1401763" y="180975"/>
                </a:lnTo>
                <a:lnTo>
                  <a:pt x="1415257" y="175022"/>
                </a:lnTo>
                <a:lnTo>
                  <a:pt x="1428751" y="170259"/>
                </a:lnTo>
                <a:lnTo>
                  <a:pt x="1441054" y="166687"/>
                </a:lnTo>
                <a:lnTo>
                  <a:pt x="1453754" y="163115"/>
                </a:lnTo>
                <a:lnTo>
                  <a:pt x="1466057" y="161131"/>
                </a:lnTo>
                <a:lnTo>
                  <a:pt x="1477963" y="159544"/>
                </a:lnTo>
                <a:lnTo>
                  <a:pt x="1489473" y="159147"/>
                </a:lnTo>
                <a:lnTo>
                  <a:pt x="1500585" y="158750"/>
                </a:lnTo>
                <a:close/>
                <a:moveTo>
                  <a:pt x="354192" y="158750"/>
                </a:moveTo>
                <a:lnTo>
                  <a:pt x="365290" y="159147"/>
                </a:lnTo>
                <a:lnTo>
                  <a:pt x="375199" y="159940"/>
                </a:lnTo>
                <a:lnTo>
                  <a:pt x="385108" y="161528"/>
                </a:lnTo>
                <a:lnTo>
                  <a:pt x="394620" y="163115"/>
                </a:lnTo>
                <a:lnTo>
                  <a:pt x="403340" y="165894"/>
                </a:lnTo>
                <a:lnTo>
                  <a:pt x="412060" y="168275"/>
                </a:lnTo>
                <a:lnTo>
                  <a:pt x="420383" y="171450"/>
                </a:lnTo>
                <a:lnTo>
                  <a:pt x="428310" y="174228"/>
                </a:lnTo>
                <a:lnTo>
                  <a:pt x="435445" y="177403"/>
                </a:lnTo>
                <a:lnTo>
                  <a:pt x="442183" y="180975"/>
                </a:lnTo>
                <a:lnTo>
                  <a:pt x="448524" y="184150"/>
                </a:lnTo>
                <a:lnTo>
                  <a:pt x="460019" y="191690"/>
                </a:lnTo>
                <a:lnTo>
                  <a:pt x="469135" y="198437"/>
                </a:lnTo>
                <a:lnTo>
                  <a:pt x="476665" y="203994"/>
                </a:lnTo>
                <a:lnTo>
                  <a:pt x="482214" y="208756"/>
                </a:lnTo>
                <a:lnTo>
                  <a:pt x="486178" y="213122"/>
                </a:lnTo>
                <a:lnTo>
                  <a:pt x="484592" y="216297"/>
                </a:lnTo>
                <a:lnTo>
                  <a:pt x="483007" y="219869"/>
                </a:lnTo>
                <a:lnTo>
                  <a:pt x="480629" y="224234"/>
                </a:lnTo>
                <a:lnTo>
                  <a:pt x="477062" y="229394"/>
                </a:lnTo>
                <a:lnTo>
                  <a:pt x="472306" y="234950"/>
                </a:lnTo>
                <a:lnTo>
                  <a:pt x="467549" y="240903"/>
                </a:lnTo>
                <a:lnTo>
                  <a:pt x="461604" y="246459"/>
                </a:lnTo>
                <a:lnTo>
                  <a:pt x="458037" y="248840"/>
                </a:lnTo>
                <a:lnTo>
                  <a:pt x="454866" y="251222"/>
                </a:lnTo>
                <a:lnTo>
                  <a:pt x="450902" y="253603"/>
                </a:lnTo>
                <a:lnTo>
                  <a:pt x="446939" y="255587"/>
                </a:lnTo>
                <a:lnTo>
                  <a:pt x="442579" y="257175"/>
                </a:lnTo>
                <a:lnTo>
                  <a:pt x="437823" y="258762"/>
                </a:lnTo>
                <a:lnTo>
                  <a:pt x="433463" y="259953"/>
                </a:lnTo>
                <a:lnTo>
                  <a:pt x="428310" y="260747"/>
                </a:lnTo>
                <a:lnTo>
                  <a:pt x="423158" y="261144"/>
                </a:lnTo>
                <a:lnTo>
                  <a:pt x="417609" y="261144"/>
                </a:lnTo>
                <a:lnTo>
                  <a:pt x="411663" y="260747"/>
                </a:lnTo>
                <a:lnTo>
                  <a:pt x="406114" y="259953"/>
                </a:lnTo>
                <a:lnTo>
                  <a:pt x="399773" y="257969"/>
                </a:lnTo>
                <a:lnTo>
                  <a:pt x="393431" y="255984"/>
                </a:lnTo>
                <a:lnTo>
                  <a:pt x="386693" y="253603"/>
                </a:lnTo>
                <a:lnTo>
                  <a:pt x="379559" y="250031"/>
                </a:lnTo>
                <a:lnTo>
                  <a:pt x="371235" y="246062"/>
                </a:lnTo>
                <a:lnTo>
                  <a:pt x="362912" y="242490"/>
                </a:lnTo>
                <a:lnTo>
                  <a:pt x="396602" y="258762"/>
                </a:lnTo>
                <a:lnTo>
                  <a:pt x="412060" y="266303"/>
                </a:lnTo>
                <a:lnTo>
                  <a:pt x="419987" y="269081"/>
                </a:lnTo>
                <a:lnTo>
                  <a:pt x="427518" y="271462"/>
                </a:lnTo>
                <a:lnTo>
                  <a:pt x="434256" y="273844"/>
                </a:lnTo>
                <a:lnTo>
                  <a:pt x="440994" y="275431"/>
                </a:lnTo>
                <a:lnTo>
                  <a:pt x="447732" y="276622"/>
                </a:lnTo>
                <a:lnTo>
                  <a:pt x="453677" y="277019"/>
                </a:lnTo>
                <a:lnTo>
                  <a:pt x="459226" y="276622"/>
                </a:lnTo>
                <a:lnTo>
                  <a:pt x="464378" y="275431"/>
                </a:lnTo>
                <a:lnTo>
                  <a:pt x="469531" y="273844"/>
                </a:lnTo>
                <a:lnTo>
                  <a:pt x="471513" y="271859"/>
                </a:lnTo>
                <a:lnTo>
                  <a:pt x="473891" y="270669"/>
                </a:lnTo>
                <a:lnTo>
                  <a:pt x="475080" y="282178"/>
                </a:lnTo>
                <a:lnTo>
                  <a:pt x="475476" y="292497"/>
                </a:lnTo>
                <a:lnTo>
                  <a:pt x="475476" y="302419"/>
                </a:lnTo>
                <a:lnTo>
                  <a:pt x="475080" y="311944"/>
                </a:lnTo>
                <a:lnTo>
                  <a:pt x="476665" y="310356"/>
                </a:lnTo>
                <a:lnTo>
                  <a:pt x="477458" y="309959"/>
                </a:lnTo>
                <a:lnTo>
                  <a:pt x="478251" y="309562"/>
                </a:lnTo>
                <a:lnTo>
                  <a:pt x="479440" y="309959"/>
                </a:lnTo>
                <a:lnTo>
                  <a:pt x="481025" y="310753"/>
                </a:lnTo>
                <a:lnTo>
                  <a:pt x="482214" y="311944"/>
                </a:lnTo>
                <a:lnTo>
                  <a:pt x="483007" y="313928"/>
                </a:lnTo>
                <a:lnTo>
                  <a:pt x="484989" y="317897"/>
                </a:lnTo>
                <a:lnTo>
                  <a:pt x="486574" y="323850"/>
                </a:lnTo>
                <a:lnTo>
                  <a:pt x="488556" y="331391"/>
                </a:lnTo>
                <a:lnTo>
                  <a:pt x="489349" y="339328"/>
                </a:lnTo>
                <a:lnTo>
                  <a:pt x="490141" y="348853"/>
                </a:lnTo>
                <a:lnTo>
                  <a:pt x="490538" y="358775"/>
                </a:lnTo>
                <a:lnTo>
                  <a:pt x="490141" y="368697"/>
                </a:lnTo>
                <a:lnTo>
                  <a:pt x="489349" y="377825"/>
                </a:lnTo>
                <a:lnTo>
                  <a:pt x="488556" y="385763"/>
                </a:lnTo>
                <a:lnTo>
                  <a:pt x="486574" y="393303"/>
                </a:lnTo>
                <a:lnTo>
                  <a:pt x="484989" y="399256"/>
                </a:lnTo>
                <a:lnTo>
                  <a:pt x="483007" y="404019"/>
                </a:lnTo>
                <a:lnTo>
                  <a:pt x="482214" y="405209"/>
                </a:lnTo>
                <a:lnTo>
                  <a:pt x="481025" y="406400"/>
                </a:lnTo>
                <a:lnTo>
                  <a:pt x="479440" y="407194"/>
                </a:lnTo>
                <a:lnTo>
                  <a:pt x="478251" y="407591"/>
                </a:lnTo>
                <a:lnTo>
                  <a:pt x="477062" y="407194"/>
                </a:lnTo>
                <a:lnTo>
                  <a:pt x="475873" y="406400"/>
                </a:lnTo>
                <a:lnTo>
                  <a:pt x="475080" y="405209"/>
                </a:lnTo>
                <a:lnTo>
                  <a:pt x="473891" y="403622"/>
                </a:lnTo>
                <a:lnTo>
                  <a:pt x="471513" y="398463"/>
                </a:lnTo>
                <a:lnTo>
                  <a:pt x="469927" y="392113"/>
                </a:lnTo>
                <a:lnTo>
                  <a:pt x="468738" y="400447"/>
                </a:lnTo>
                <a:lnTo>
                  <a:pt x="467549" y="409178"/>
                </a:lnTo>
                <a:lnTo>
                  <a:pt x="465171" y="417116"/>
                </a:lnTo>
                <a:lnTo>
                  <a:pt x="463586" y="425053"/>
                </a:lnTo>
                <a:lnTo>
                  <a:pt x="461208" y="432594"/>
                </a:lnTo>
                <a:lnTo>
                  <a:pt x="458433" y="440135"/>
                </a:lnTo>
                <a:lnTo>
                  <a:pt x="455659" y="447278"/>
                </a:lnTo>
                <a:lnTo>
                  <a:pt x="452488" y="454025"/>
                </a:lnTo>
                <a:lnTo>
                  <a:pt x="449317" y="460772"/>
                </a:lnTo>
                <a:lnTo>
                  <a:pt x="445353" y="467519"/>
                </a:lnTo>
                <a:lnTo>
                  <a:pt x="441786" y="473869"/>
                </a:lnTo>
                <a:lnTo>
                  <a:pt x="437823" y="479822"/>
                </a:lnTo>
                <a:lnTo>
                  <a:pt x="433859" y="485775"/>
                </a:lnTo>
                <a:lnTo>
                  <a:pt x="429499" y="491331"/>
                </a:lnTo>
                <a:lnTo>
                  <a:pt x="424743" y="496491"/>
                </a:lnTo>
                <a:lnTo>
                  <a:pt x="420780" y="501253"/>
                </a:lnTo>
                <a:lnTo>
                  <a:pt x="416023" y="506016"/>
                </a:lnTo>
                <a:lnTo>
                  <a:pt x="410871" y="510778"/>
                </a:lnTo>
                <a:lnTo>
                  <a:pt x="406511" y="514747"/>
                </a:lnTo>
                <a:lnTo>
                  <a:pt x="401358" y="518716"/>
                </a:lnTo>
                <a:lnTo>
                  <a:pt x="396206" y="521891"/>
                </a:lnTo>
                <a:lnTo>
                  <a:pt x="391053" y="525463"/>
                </a:lnTo>
                <a:lnTo>
                  <a:pt x="386297" y="528241"/>
                </a:lnTo>
                <a:lnTo>
                  <a:pt x="381144" y="531416"/>
                </a:lnTo>
                <a:lnTo>
                  <a:pt x="375992" y="533400"/>
                </a:lnTo>
                <a:lnTo>
                  <a:pt x="370839" y="535385"/>
                </a:lnTo>
                <a:lnTo>
                  <a:pt x="366083" y="537766"/>
                </a:lnTo>
                <a:lnTo>
                  <a:pt x="360930" y="538957"/>
                </a:lnTo>
                <a:lnTo>
                  <a:pt x="355778" y="540147"/>
                </a:lnTo>
                <a:lnTo>
                  <a:pt x="351021" y="540941"/>
                </a:lnTo>
                <a:lnTo>
                  <a:pt x="346265" y="541338"/>
                </a:lnTo>
                <a:lnTo>
                  <a:pt x="341509" y="541338"/>
                </a:lnTo>
                <a:lnTo>
                  <a:pt x="337545" y="541338"/>
                </a:lnTo>
                <a:lnTo>
                  <a:pt x="333582" y="540941"/>
                </a:lnTo>
                <a:lnTo>
                  <a:pt x="329222" y="540147"/>
                </a:lnTo>
                <a:lnTo>
                  <a:pt x="325258" y="538957"/>
                </a:lnTo>
                <a:lnTo>
                  <a:pt x="320898" y="537369"/>
                </a:lnTo>
                <a:lnTo>
                  <a:pt x="316142" y="535385"/>
                </a:lnTo>
                <a:lnTo>
                  <a:pt x="307026" y="531019"/>
                </a:lnTo>
                <a:lnTo>
                  <a:pt x="297117" y="525066"/>
                </a:lnTo>
                <a:lnTo>
                  <a:pt x="287605" y="517922"/>
                </a:lnTo>
                <a:lnTo>
                  <a:pt x="278092" y="509985"/>
                </a:lnTo>
                <a:lnTo>
                  <a:pt x="268183" y="500460"/>
                </a:lnTo>
                <a:lnTo>
                  <a:pt x="258671" y="490538"/>
                </a:lnTo>
                <a:lnTo>
                  <a:pt x="249555" y="479425"/>
                </a:lnTo>
                <a:lnTo>
                  <a:pt x="240835" y="467519"/>
                </a:lnTo>
                <a:lnTo>
                  <a:pt x="232908" y="454819"/>
                </a:lnTo>
                <a:lnTo>
                  <a:pt x="228944" y="448072"/>
                </a:lnTo>
                <a:lnTo>
                  <a:pt x="225377" y="441325"/>
                </a:lnTo>
                <a:lnTo>
                  <a:pt x="221810" y="434578"/>
                </a:lnTo>
                <a:lnTo>
                  <a:pt x="219036" y="427434"/>
                </a:lnTo>
                <a:lnTo>
                  <a:pt x="215865" y="420291"/>
                </a:lnTo>
                <a:lnTo>
                  <a:pt x="213090" y="412750"/>
                </a:lnTo>
                <a:lnTo>
                  <a:pt x="211109" y="405209"/>
                </a:lnTo>
                <a:lnTo>
                  <a:pt x="208730" y="397669"/>
                </a:lnTo>
                <a:lnTo>
                  <a:pt x="207145" y="402828"/>
                </a:lnTo>
                <a:lnTo>
                  <a:pt x="205163" y="406400"/>
                </a:lnTo>
                <a:lnTo>
                  <a:pt x="204371" y="408384"/>
                </a:lnTo>
                <a:lnTo>
                  <a:pt x="203181" y="409178"/>
                </a:lnTo>
                <a:lnTo>
                  <a:pt x="201992" y="409972"/>
                </a:lnTo>
                <a:lnTo>
                  <a:pt x="200803" y="409972"/>
                </a:lnTo>
                <a:lnTo>
                  <a:pt x="199614" y="409972"/>
                </a:lnTo>
                <a:lnTo>
                  <a:pt x="198425" y="409178"/>
                </a:lnTo>
                <a:lnTo>
                  <a:pt x="197236" y="407591"/>
                </a:lnTo>
                <a:lnTo>
                  <a:pt x="196443" y="406003"/>
                </a:lnTo>
                <a:lnTo>
                  <a:pt x="194065" y="401638"/>
                </a:lnTo>
                <a:lnTo>
                  <a:pt x="192480" y="395684"/>
                </a:lnTo>
                <a:lnTo>
                  <a:pt x="190895" y="388541"/>
                </a:lnTo>
                <a:lnTo>
                  <a:pt x="190102" y="379809"/>
                </a:lnTo>
                <a:lnTo>
                  <a:pt x="188913" y="371078"/>
                </a:lnTo>
                <a:lnTo>
                  <a:pt x="188913" y="361156"/>
                </a:lnTo>
                <a:lnTo>
                  <a:pt x="188913" y="351234"/>
                </a:lnTo>
                <a:lnTo>
                  <a:pt x="190102" y="342106"/>
                </a:lnTo>
                <a:lnTo>
                  <a:pt x="190895" y="333772"/>
                </a:lnTo>
                <a:lnTo>
                  <a:pt x="192480" y="326231"/>
                </a:lnTo>
                <a:lnTo>
                  <a:pt x="194065" y="320675"/>
                </a:lnTo>
                <a:lnTo>
                  <a:pt x="196443" y="315912"/>
                </a:lnTo>
                <a:lnTo>
                  <a:pt x="197236" y="314325"/>
                </a:lnTo>
                <a:lnTo>
                  <a:pt x="198425" y="312737"/>
                </a:lnTo>
                <a:lnTo>
                  <a:pt x="199614" y="312341"/>
                </a:lnTo>
                <a:lnTo>
                  <a:pt x="200803" y="311944"/>
                </a:lnTo>
                <a:lnTo>
                  <a:pt x="201596" y="311944"/>
                </a:lnTo>
                <a:lnTo>
                  <a:pt x="201992" y="312341"/>
                </a:lnTo>
                <a:lnTo>
                  <a:pt x="203181" y="300037"/>
                </a:lnTo>
                <a:lnTo>
                  <a:pt x="203974" y="294084"/>
                </a:lnTo>
                <a:lnTo>
                  <a:pt x="204767" y="288528"/>
                </a:lnTo>
                <a:lnTo>
                  <a:pt x="204371" y="281781"/>
                </a:lnTo>
                <a:lnTo>
                  <a:pt x="203974" y="275431"/>
                </a:lnTo>
                <a:lnTo>
                  <a:pt x="203974" y="269081"/>
                </a:lnTo>
                <a:lnTo>
                  <a:pt x="203974" y="263525"/>
                </a:lnTo>
                <a:lnTo>
                  <a:pt x="204767" y="257969"/>
                </a:lnTo>
                <a:lnTo>
                  <a:pt x="205560" y="253206"/>
                </a:lnTo>
                <a:lnTo>
                  <a:pt x="206352" y="248444"/>
                </a:lnTo>
                <a:lnTo>
                  <a:pt x="207541" y="243681"/>
                </a:lnTo>
                <a:lnTo>
                  <a:pt x="209127" y="240109"/>
                </a:lnTo>
                <a:lnTo>
                  <a:pt x="211109" y="236140"/>
                </a:lnTo>
                <a:lnTo>
                  <a:pt x="213090" y="232569"/>
                </a:lnTo>
                <a:lnTo>
                  <a:pt x="215072" y="229394"/>
                </a:lnTo>
                <a:lnTo>
                  <a:pt x="217847" y="226615"/>
                </a:lnTo>
                <a:lnTo>
                  <a:pt x="220225" y="223837"/>
                </a:lnTo>
                <a:lnTo>
                  <a:pt x="222603" y="221456"/>
                </a:lnTo>
                <a:lnTo>
                  <a:pt x="225774" y="219472"/>
                </a:lnTo>
                <a:lnTo>
                  <a:pt x="212694" y="219869"/>
                </a:lnTo>
                <a:lnTo>
                  <a:pt x="201992" y="219869"/>
                </a:lnTo>
                <a:lnTo>
                  <a:pt x="193273" y="220662"/>
                </a:lnTo>
                <a:lnTo>
                  <a:pt x="199614" y="217090"/>
                </a:lnTo>
                <a:lnTo>
                  <a:pt x="205956" y="213122"/>
                </a:lnTo>
                <a:lnTo>
                  <a:pt x="212298" y="208756"/>
                </a:lnTo>
                <a:lnTo>
                  <a:pt x="218639" y="203597"/>
                </a:lnTo>
                <a:lnTo>
                  <a:pt x="230926" y="194865"/>
                </a:lnTo>
                <a:lnTo>
                  <a:pt x="236079" y="190897"/>
                </a:lnTo>
                <a:lnTo>
                  <a:pt x="241231" y="187722"/>
                </a:lnTo>
                <a:lnTo>
                  <a:pt x="255104" y="180975"/>
                </a:lnTo>
                <a:lnTo>
                  <a:pt x="268976" y="175022"/>
                </a:lnTo>
                <a:lnTo>
                  <a:pt x="282056" y="170259"/>
                </a:lnTo>
                <a:lnTo>
                  <a:pt x="295135" y="166687"/>
                </a:lnTo>
                <a:lnTo>
                  <a:pt x="307819" y="163115"/>
                </a:lnTo>
                <a:lnTo>
                  <a:pt x="320106" y="161131"/>
                </a:lnTo>
                <a:lnTo>
                  <a:pt x="331996" y="159544"/>
                </a:lnTo>
                <a:lnTo>
                  <a:pt x="343094" y="159147"/>
                </a:lnTo>
                <a:lnTo>
                  <a:pt x="354192" y="158750"/>
                </a:lnTo>
                <a:close/>
                <a:moveTo>
                  <a:pt x="923918" y="157956"/>
                </a:moveTo>
                <a:lnTo>
                  <a:pt x="917185" y="158353"/>
                </a:lnTo>
                <a:lnTo>
                  <a:pt x="910056" y="158750"/>
                </a:lnTo>
                <a:lnTo>
                  <a:pt x="902928" y="159544"/>
                </a:lnTo>
                <a:lnTo>
                  <a:pt x="895403" y="161131"/>
                </a:lnTo>
                <a:lnTo>
                  <a:pt x="881937" y="164306"/>
                </a:lnTo>
                <a:lnTo>
                  <a:pt x="875996" y="165894"/>
                </a:lnTo>
                <a:lnTo>
                  <a:pt x="870451" y="167878"/>
                </a:lnTo>
                <a:lnTo>
                  <a:pt x="870451" y="196453"/>
                </a:lnTo>
                <a:lnTo>
                  <a:pt x="871640" y="196453"/>
                </a:lnTo>
                <a:lnTo>
                  <a:pt x="876392" y="194072"/>
                </a:lnTo>
                <a:lnTo>
                  <a:pt x="881145" y="191691"/>
                </a:lnTo>
                <a:lnTo>
                  <a:pt x="887086" y="189309"/>
                </a:lnTo>
                <a:lnTo>
                  <a:pt x="893422" y="186928"/>
                </a:lnTo>
                <a:lnTo>
                  <a:pt x="900551" y="184944"/>
                </a:lnTo>
                <a:lnTo>
                  <a:pt x="907680" y="182959"/>
                </a:lnTo>
                <a:lnTo>
                  <a:pt x="914809" y="182166"/>
                </a:lnTo>
                <a:lnTo>
                  <a:pt x="922334" y="182166"/>
                </a:lnTo>
                <a:lnTo>
                  <a:pt x="926294" y="182166"/>
                </a:lnTo>
                <a:lnTo>
                  <a:pt x="930255" y="182562"/>
                </a:lnTo>
                <a:lnTo>
                  <a:pt x="934215" y="182959"/>
                </a:lnTo>
                <a:lnTo>
                  <a:pt x="937384" y="183753"/>
                </a:lnTo>
                <a:lnTo>
                  <a:pt x="940948" y="185341"/>
                </a:lnTo>
                <a:lnTo>
                  <a:pt x="944117" y="186531"/>
                </a:lnTo>
                <a:lnTo>
                  <a:pt x="947285" y="188119"/>
                </a:lnTo>
                <a:lnTo>
                  <a:pt x="950057" y="189706"/>
                </a:lnTo>
                <a:lnTo>
                  <a:pt x="952434" y="192087"/>
                </a:lnTo>
                <a:lnTo>
                  <a:pt x="954810" y="194072"/>
                </a:lnTo>
                <a:lnTo>
                  <a:pt x="956394" y="196850"/>
                </a:lnTo>
                <a:lnTo>
                  <a:pt x="957978" y="199628"/>
                </a:lnTo>
                <a:lnTo>
                  <a:pt x="959167" y="202803"/>
                </a:lnTo>
                <a:lnTo>
                  <a:pt x="959959" y="206375"/>
                </a:lnTo>
                <a:lnTo>
                  <a:pt x="960751" y="209550"/>
                </a:lnTo>
                <a:lnTo>
                  <a:pt x="960751" y="213519"/>
                </a:lnTo>
                <a:lnTo>
                  <a:pt x="959959" y="219472"/>
                </a:lnTo>
                <a:lnTo>
                  <a:pt x="959167" y="224234"/>
                </a:lnTo>
                <a:lnTo>
                  <a:pt x="957978" y="229394"/>
                </a:lnTo>
                <a:lnTo>
                  <a:pt x="955998" y="233759"/>
                </a:lnTo>
                <a:lnTo>
                  <a:pt x="954018" y="237331"/>
                </a:lnTo>
                <a:lnTo>
                  <a:pt x="950850" y="241300"/>
                </a:lnTo>
                <a:lnTo>
                  <a:pt x="947681" y="245269"/>
                </a:lnTo>
                <a:lnTo>
                  <a:pt x="943325" y="248444"/>
                </a:lnTo>
                <a:lnTo>
                  <a:pt x="939760" y="252016"/>
                </a:lnTo>
                <a:lnTo>
                  <a:pt x="935800" y="254794"/>
                </a:lnTo>
                <a:lnTo>
                  <a:pt x="931047" y="257969"/>
                </a:lnTo>
                <a:lnTo>
                  <a:pt x="925898" y="261144"/>
                </a:lnTo>
                <a:lnTo>
                  <a:pt x="906096" y="272653"/>
                </a:lnTo>
                <a:lnTo>
                  <a:pt x="906096" y="315516"/>
                </a:lnTo>
                <a:lnTo>
                  <a:pt x="931443" y="315516"/>
                </a:lnTo>
                <a:lnTo>
                  <a:pt x="931443" y="283766"/>
                </a:lnTo>
                <a:lnTo>
                  <a:pt x="942929" y="277019"/>
                </a:lnTo>
                <a:lnTo>
                  <a:pt x="953226" y="270272"/>
                </a:lnTo>
                <a:lnTo>
                  <a:pt x="958374" y="266700"/>
                </a:lnTo>
                <a:lnTo>
                  <a:pt x="963127" y="262731"/>
                </a:lnTo>
                <a:lnTo>
                  <a:pt x="967484" y="259159"/>
                </a:lnTo>
                <a:lnTo>
                  <a:pt x="971444" y="255191"/>
                </a:lnTo>
                <a:lnTo>
                  <a:pt x="975405" y="250825"/>
                </a:lnTo>
                <a:lnTo>
                  <a:pt x="978573" y="246459"/>
                </a:lnTo>
                <a:lnTo>
                  <a:pt x="981741" y="241300"/>
                </a:lnTo>
                <a:lnTo>
                  <a:pt x="984514" y="236141"/>
                </a:lnTo>
                <a:lnTo>
                  <a:pt x="986494" y="230187"/>
                </a:lnTo>
                <a:lnTo>
                  <a:pt x="988079" y="224234"/>
                </a:lnTo>
                <a:lnTo>
                  <a:pt x="989267" y="218281"/>
                </a:lnTo>
                <a:lnTo>
                  <a:pt x="989267" y="211534"/>
                </a:lnTo>
                <a:lnTo>
                  <a:pt x="989267" y="205581"/>
                </a:lnTo>
                <a:lnTo>
                  <a:pt x="988475" y="200025"/>
                </a:lnTo>
                <a:lnTo>
                  <a:pt x="986494" y="194866"/>
                </a:lnTo>
                <a:lnTo>
                  <a:pt x="984910" y="189706"/>
                </a:lnTo>
                <a:lnTo>
                  <a:pt x="982534" y="185341"/>
                </a:lnTo>
                <a:lnTo>
                  <a:pt x="979365" y="180578"/>
                </a:lnTo>
                <a:lnTo>
                  <a:pt x="975801" y="176212"/>
                </a:lnTo>
                <a:lnTo>
                  <a:pt x="971840" y="172641"/>
                </a:lnTo>
                <a:lnTo>
                  <a:pt x="967484" y="169069"/>
                </a:lnTo>
                <a:lnTo>
                  <a:pt x="962335" y="166291"/>
                </a:lnTo>
                <a:lnTo>
                  <a:pt x="956790" y="163512"/>
                </a:lnTo>
                <a:lnTo>
                  <a:pt x="951246" y="161528"/>
                </a:lnTo>
                <a:lnTo>
                  <a:pt x="944909" y="159941"/>
                </a:lnTo>
                <a:lnTo>
                  <a:pt x="938176" y="159147"/>
                </a:lnTo>
                <a:lnTo>
                  <a:pt x="931443" y="158353"/>
                </a:lnTo>
                <a:lnTo>
                  <a:pt x="923918" y="157956"/>
                </a:lnTo>
                <a:close/>
                <a:moveTo>
                  <a:pt x="925106" y="0"/>
                </a:moveTo>
                <a:lnTo>
                  <a:pt x="938968" y="0"/>
                </a:lnTo>
                <a:lnTo>
                  <a:pt x="952434" y="397"/>
                </a:lnTo>
                <a:lnTo>
                  <a:pt x="965503" y="1984"/>
                </a:lnTo>
                <a:lnTo>
                  <a:pt x="978177" y="3572"/>
                </a:lnTo>
                <a:lnTo>
                  <a:pt x="990059" y="5953"/>
                </a:lnTo>
                <a:lnTo>
                  <a:pt x="1001544" y="9128"/>
                </a:lnTo>
                <a:lnTo>
                  <a:pt x="1012238" y="12303"/>
                </a:lnTo>
                <a:lnTo>
                  <a:pt x="1022931" y="15875"/>
                </a:lnTo>
                <a:lnTo>
                  <a:pt x="1032436" y="19844"/>
                </a:lnTo>
                <a:lnTo>
                  <a:pt x="1041942" y="24209"/>
                </a:lnTo>
                <a:lnTo>
                  <a:pt x="1050259" y="28178"/>
                </a:lnTo>
                <a:lnTo>
                  <a:pt x="1058180" y="32544"/>
                </a:lnTo>
                <a:lnTo>
                  <a:pt x="1065704" y="37306"/>
                </a:lnTo>
                <a:lnTo>
                  <a:pt x="1072437" y="41275"/>
                </a:lnTo>
                <a:lnTo>
                  <a:pt x="1084715" y="50006"/>
                </a:lnTo>
                <a:lnTo>
                  <a:pt x="1093824" y="57547"/>
                </a:lnTo>
                <a:lnTo>
                  <a:pt x="1100557" y="63500"/>
                </a:lnTo>
                <a:lnTo>
                  <a:pt x="1106102" y="68659"/>
                </a:lnTo>
                <a:lnTo>
                  <a:pt x="1104121" y="73025"/>
                </a:lnTo>
                <a:lnTo>
                  <a:pt x="1101745" y="77390"/>
                </a:lnTo>
                <a:lnTo>
                  <a:pt x="1098577" y="83344"/>
                </a:lnTo>
                <a:lnTo>
                  <a:pt x="1094220" y="89694"/>
                </a:lnTo>
                <a:lnTo>
                  <a:pt x="1089071" y="96837"/>
                </a:lnTo>
                <a:lnTo>
                  <a:pt x="1082339" y="103981"/>
                </a:lnTo>
                <a:lnTo>
                  <a:pt x="1078774" y="107156"/>
                </a:lnTo>
                <a:lnTo>
                  <a:pt x="1074418" y="111125"/>
                </a:lnTo>
                <a:lnTo>
                  <a:pt x="1070457" y="113903"/>
                </a:lnTo>
                <a:lnTo>
                  <a:pt x="1066101" y="117475"/>
                </a:lnTo>
                <a:lnTo>
                  <a:pt x="1060952" y="119856"/>
                </a:lnTo>
                <a:lnTo>
                  <a:pt x="1056199" y="122237"/>
                </a:lnTo>
                <a:lnTo>
                  <a:pt x="1050655" y="125016"/>
                </a:lnTo>
                <a:lnTo>
                  <a:pt x="1045110" y="126603"/>
                </a:lnTo>
                <a:lnTo>
                  <a:pt x="1039169" y="128191"/>
                </a:lnTo>
                <a:lnTo>
                  <a:pt x="1032832" y="128984"/>
                </a:lnTo>
                <a:lnTo>
                  <a:pt x="1026100" y="129381"/>
                </a:lnTo>
                <a:lnTo>
                  <a:pt x="1018971" y="129381"/>
                </a:lnTo>
                <a:lnTo>
                  <a:pt x="1011842" y="128984"/>
                </a:lnTo>
                <a:lnTo>
                  <a:pt x="1004317" y="127794"/>
                </a:lnTo>
                <a:lnTo>
                  <a:pt x="996792" y="125809"/>
                </a:lnTo>
                <a:lnTo>
                  <a:pt x="988475" y="123428"/>
                </a:lnTo>
                <a:lnTo>
                  <a:pt x="979761" y="119856"/>
                </a:lnTo>
                <a:lnTo>
                  <a:pt x="971048" y="115490"/>
                </a:lnTo>
                <a:lnTo>
                  <a:pt x="960751" y="110728"/>
                </a:lnTo>
                <a:lnTo>
                  <a:pt x="950057" y="105965"/>
                </a:lnTo>
                <a:lnTo>
                  <a:pt x="992435" y="126603"/>
                </a:lnTo>
                <a:lnTo>
                  <a:pt x="1012634" y="135334"/>
                </a:lnTo>
                <a:lnTo>
                  <a:pt x="1022139" y="139700"/>
                </a:lnTo>
                <a:lnTo>
                  <a:pt x="1031248" y="142875"/>
                </a:lnTo>
                <a:lnTo>
                  <a:pt x="1039961" y="145653"/>
                </a:lnTo>
                <a:lnTo>
                  <a:pt x="1049070" y="147637"/>
                </a:lnTo>
                <a:lnTo>
                  <a:pt x="1056991" y="149225"/>
                </a:lnTo>
                <a:lnTo>
                  <a:pt x="1064516" y="149622"/>
                </a:lnTo>
                <a:lnTo>
                  <a:pt x="1068081" y="149622"/>
                </a:lnTo>
                <a:lnTo>
                  <a:pt x="1071645" y="149225"/>
                </a:lnTo>
                <a:lnTo>
                  <a:pt x="1075606" y="148431"/>
                </a:lnTo>
                <a:lnTo>
                  <a:pt x="1078378" y="147637"/>
                </a:lnTo>
                <a:lnTo>
                  <a:pt x="1081546" y="146844"/>
                </a:lnTo>
                <a:lnTo>
                  <a:pt x="1084715" y="145256"/>
                </a:lnTo>
                <a:lnTo>
                  <a:pt x="1087487" y="143272"/>
                </a:lnTo>
                <a:lnTo>
                  <a:pt x="1090260" y="141287"/>
                </a:lnTo>
                <a:lnTo>
                  <a:pt x="1091844" y="155972"/>
                </a:lnTo>
                <a:lnTo>
                  <a:pt x="1092240" y="169069"/>
                </a:lnTo>
                <a:lnTo>
                  <a:pt x="1092240" y="181769"/>
                </a:lnTo>
                <a:lnTo>
                  <a:pt x="1091448" y="194072"/>
                </a:lnTo>
                <a:lnTo>
                  <a:pt x="1093824" y="192087"/>
                </a:lnTo>
                <a:lnTo>
                  <a:pt x="1094616" y="191294"/>
                </a:lnTo>
                <a:lnTo>
                  <a:pt x="1096200" y="191294"/>
                </a:lnTo>
                <a:lnTo>
                  <a:pt x="1097785" y="191691"/>
                </a:lnTo>
                <a:lnTo>
                  <a:pt x="1098973" y="192484"/>
                </a:lnTo>
                <a:lnTo>
                  <a:pt x="1100557" y="194072"/>
                </a:lnTo>
                <a:lnTo>
                  <a:pt x="1101745" y="195659"/>
                </a:lnTo>
                <a:lnTo>
                  <a:pt x="1103329" y="198834"/>
                </a:lnTo>
                <a:lnTo>
                  <a:pt x="1104517" y="201612"/>
                </a:lnTo>
                <a:lnTo>
                  <a:pt x="1106894" y="209153"/>
                </a:lnTo>
                <a:lnTo>
                  <a:pt x="1108478" y="218678"/>
                </a:lnTo>
                <a:lnTo>
                  <a:pt x="1110062" y="228997"/>
                </a:lnTo>
                <a:lnTo>
                  <a:pt x="1110854" y="240506"/>
                </a:lnTo>
                <a:lnTo>
                  <a:pt x="1111250" y="253206"/>
                </a:lnTo>
                <a:lnTo>
                  <a:pt x="1110854" y="265113"/>
                </a:lnTo>
                <a:lnTo>
                  <a:pt x="1110062" y="277019"/>
                </a:lnTo>
                <a:lnTo>
                  <a:pt x="1108478" y="287734"/>
                </a:lnTo>
                <a:lnTo>
                  <a:pt x="1106894" y="296466"/>
                </a:lnTo>
                <a:lnTo>
                  <a:pt x="1104517" y="304006"/>
                </a:lnTo>
                <a:lnTo>
                  <a:pt x="1103329" y="307578"/>
                </a:lnTo>
                <a:lnTo>
                  <a:pt x="1101745" y="309959"/>
                </a:lnTo>
                <a:lnTo>
                  <a:pt x="1100557" y="311944"/>
                </a:lnTo>
                <a:lnTo>
                  <a:pt x="1098973" y="313531"/>
                </a:lnTo>
                <a:lnTo>
                  <a:pt x="1097785" y="314722"/>
                </a:lnTo>
                <a:lnTo>
                  <a:pt x="1096200" y="314722"/>
                </a:lnTo>
                <a:lnTo>
                  <a:pt x="1094220" y="314722"/>
                </a:lnTo>
                <a:lnTo>
                  <a:pt x="1093032" y="313531"/>
                </a:lnTo>
                <a:lnTo>
                  <a:pt x="1091448" y="311547"/>
                </a:lnTo>
                <a:lnTo>
                  <a:pt x="1090260" y="309563"/>
                </a:lnTo>
                <a:lnTo>
                  <a:pt x="1088279" y="306784"/>
                </a:lnTo>
                <a:lnTo>
                  <a:pt x="1087091" y="303213"/>
                </a:lnTo>
                <a:lnTo>
                  <a:pt x="1085111" y="295275"/>
                </a:lnTo>
                <a:lnTo>
                  <a:pt x="1083923" y="305594"/>
                </a:lnTo>
                <a:lnTo>
                  <a:pt x="1081546" y="316309"/>
                </a:lnTo>
                <a:lnTo>
                  <a:pt x="1079566" y="327025"/>
                </a:lnTo>
                <a:lnTo>
                  <a:pt x="1077190" y="336550"/>
                </a:lnTo>
                <a:lnTo>
                  <a:pt x="1074022" y="346075"/>
                </a:lnTo>
                <a:lnTo>
                  <a:pt x="1070853" y="355997"/>
                </a:lnTo>
                <a:lnTo>
                  <a:pt x="1067289" y="364728"/>
                </a:lnTo>
                <a:lnTo>
                  <a:pt x="1063328" y="373460"/>
                </a:lnTo>
                <a:lnTo>
                  <a:pt x="1058972" y="382588"/>
                </a:lnTo>
                <a:lnTo>
                  <a:pt x="1054219" y="390525"/>
                </a:lnTo>
                <a:lnTo>
                  <a:pt x="1049863" y="398463"/>
                </a:lnTo>
                <a:lnTo>
                  <a:pt x="1044714" y="406003"/>
                </a:lnTo>
                <a:lnTo>
                  <a:pt x="1039565" y="413147"/>
                </a:lnTo>
                <a:lnTo>
                  <a:pt x="1034021" y="420291"/>
                </a:lnTo>
                <a:lnTo>
                  <a:pt x="1028872" y="427038"/>
                </a:lnTo>
                <a:lnTo>
                  <a:pt x="1022931" y="433388"/>
                </a:lnTo>
                <a:lnTo>
                  <a:pt x="1016990" y="439341"/>
                </a:lnTo>
                <a:lnTo>
                  <a:pt x="1011050" y="444897"/>
                </a:lnTo>
                <a:lnTo>
                  <a:pt x="1004713" y="450453"/>
                </a:lnTo>
                <a:lnTo>
                  <a:pt x="998376" y="455216"/>
                </a:lnTo>
                <a:lnTo>
                  <a:pt x="992039" y="459581"/>
                </a:lnTo>
                <a:lnTo>
                  <a:pt x="985702" y="463947"/>
                </a:lnTo>
                <a:lnTo>
                  <a:pt x="979365" y="467519"/>
                </a:lnTo>
                <a:lnTo>
                  <a:pt x="973028" y="471091"/>
                </a:lnTo>
                <a:lnTo>
                  <a:pt x="966692" y="473869"/>
                </a:lnTo>
                <a:lnTo>
                  <a:pt x="959959" y="477044"/>
                </a:lnTo>
                <a:lnTo>
                  <a:pt x="954018" y="479028"/>
                </a:lnTo>
                <a:lnTo>
                  <a:pt x="947681" y="480616"/>
                </a:lnTo>
                <a:lnTo>
                  <a:pt x="941344" y="482600"/>
                </a:lnTo>
                <a:lnTo>
                  <a:pt x="935404" y="483394"/>
                </a:lnTo>
                <a:lnTo>
                  <a:pt x="929067" y="484188"/>
                </a:lnTo>
                <a:lnTo>
                  <a:pt x="923126" y="484188"/>
                </a:lnTo>
                <a:lnTo>
                  <a:pt x="917977" y="484188"/>
                </a:lnTo>
                <a:lnTo>
                  <a:pt x="912829" y="483394"/>
                </a:lnTo>
                <a:lnTo>
                  <a:pt x="908076" y="482203"/>
                </a:lnTo>
                <a:lnTo>
                  <a:pt x="902531" y="480616"/>
                </a:lnTo>
                <a:lnTo>
                  <a:pt x="896987" y="478632"/>
                </a:lnTo>
                <a:lnTo>
                  <a:pt x="891046" y="476647"/>
                </a:lnTo>
                <a:lnTo>
                  <a:pt x="885105" y="473472"/>
                </a:lnTo>
                <a:lnTo>
                  <a:pt x="879561" y="470694"/>
                </a:lnTo>
                <a:lnTo>
                  <a:pt x="873620" y="466725"/>
                </a:lnTo>
                <a:lnTo>
                  <a:pt x="867283" y="463153"/>
                </a:lnTo>
                <a:lnTo>
                  <a:pt x="861342" y="458788"/>
                </a:lnTo>
                <a:lnTo>
                  <a:pt x="855005" y="454025"/>
                </a:lnTo>
                <a:lnTo>
                  <a:pt x="848669" y="449263"/>
                </a:lnTo>
                <a:lnTo>
                  <a:pt x="842728" y="444103"/>
                </a:lnTo>
                <a:lnTo>
                  <a:pt x="836391" y="438150"/>
                </a:lnTo>
                <a:lnTo>
                  <a:pt x="830450" y="432197"/>
                </a:lnTo>
                <a:lnTo>
                  <a:pt x="824114" y="425847"/>
                </a:lnTo>
                <a:lnTo>
                  <a:pt x="818173" y="419497"/>
                </a:lnTo>
                <a:lnTo>
                  <a:pt x="812628" y="412750"/>
                </a:lnTo>
                <a:lnTo>
                  <a:pt x="807083" y="405606"/>
                </a:lnTo>
                <a:lnTo>
                  <a:pt x="801539" y="398463"/>
                </a:lnTo>
                <a:lnTo>
                  <a:pt x="795994" y="390525"/>
                </a:lnTo>
                <a:lnTo>
                  <a:pt x="790845" y="382985"/>
                </a:lnTo>
                <a:lnTo>
                  <a:pt x="786093" y="374650"/>
                </a:lnTo>
                <a:lnTo>
                  <a:pt x="780944" y="366316"/>
                </a:lnTo>
                <a:lnTo>
                  <a:pt x="776588" y="357585"/>
                </a:lnTo>
                <a:lnTo>
                  <a:pt x="772231" y="349250"/>
                </a:lnTo>
                <a:lnTo>
                  <a:pt x="768271" y="340122"/>
                </a:lnTo>
                <a:lnTo>
                  <a:pt x="764706" y="330597"/>
                </a:lnTo>
                <a:lnTo>
                  <a:pt x="761142" y="321469"/>
                </a:lnTo>
                <a:lnTo>
                  <a:pt x="758369" y="311944"/>
                </a:lnTo>
                <a:lnTo>
                  <a:pt x="755201" y="302419"/>
                </a:lnTo>
                <a:lnTo>
                  <a:pt x="753221" y="308769"/>
                </a:lnTo>
                <a:lnTo>
                  <a:pt x="750448" y="313531"/>
                </a:lnTo>
                <a:lnTo>
                  <a:pt x="749260" y="315516"/>
                </a:lnTo>
                <a:lnTo>
                  <a:pt x="748072" y="316706"/>
                </a:lnTo>
                <a:lnTo>
                  <a:pt x="746884" y="317500"/>
                </a:lnTo>
                <a:lnTo>
                  <a:pt x="745696" y="317500"/>
                </a:lnTo>
                <a:lnTo>
                  <a:pt x="743715" y="317500"/>
                </a:lnTo>
                <a:lnTo>
                  <a:pt x="742131" y="316309"/>
                </a:lnTo>
                <a:lnTo>
                  <a:pt x="740943" y="315119"/>
                </a:lnTo>
                <a:lnTo>
                  <a:pt x="739755" y="313134"/>
                </a:lnTo>
                <a:lnTo>
                  <a:pt x="738567" y="310356"/>
                </a:lnTo>
                <a:lnTo>
                  <a:pt x="736983" y="307181"/>
                </a:lnTo>
                <a:lnTo>
                  <a:pt x="734606" y="299641"/>
                </a:lnTo>
                <a:lnTo>
                  <a:pt x="733022" y="290513"/>
                </a:lnTo>
                <a:lnTo>
                  <a:pt x="731834" y="280194"/>
                </a:lnTo>
                <a:lnTo>
                  <a:pt x="730250" y="268288"/>
                </a:lnTo>
                <a:lnTo>
                  <a:pt x="730250" y="255984"/>
                </a:lnTo>
                <a:lnTo>
                  <a:pt x="730250" y="243284"/>
                </a:lnTo>
                <a:lnTo>
                  <a:pt x="731834" y="231775"/>
                </a:lnTo>
                <a:lnTo>
                  <a:pt x="733022" y="221456"/>
                </a:lnTo>
                <a:lnTo>
                  <a:pt x="734606" y="212328"/>
                </a:lnTo>
                <a:lnTo>
                  <a:pt x="736983" y="204787"/>
                </a:lnTo>
                <a:lnTo>
                  <a:pt x="738567" y="201612"/>
                </a:lnTo>
                <a:lnTo>
                  <a:pt x="739755" y="198834"/>
                </a:lnTo>
                <a:lnTo>
                  <a:pt x="740943" y="196453"/>
                </a:lnTo>
                <a:lnTo>
                  <a:pt x="742131" y="195262"/>
                </a:lnTo>
                <a:lnTo>
                  <a:pt x="743715" y="194469"/>
                </a:lnTo>
                <a:lnTo>
                  <a:pt x="745696" y="194072"/>
                </a:lnTo>
                <a:lnTo>
                  <a:pt x="746488" y="194072"/>
                </a:lnTo>
                <a:lnTo>
                  <a:pt x="747280" y="194866"/>
                </a:lnTo>
                <a:lnTo>
                  <a:pt x="747676" y="186531"/>
                </a:lnTo>
                <a:lnTo>
                  <a:pt x="748072" y="178594"/>
                </a:lnTo>
                <a:lnTo>
                  <a:pt x="748864" y="171450"/>
                </a:lnTo>
                <a:lnTo>
                  <a:pt x="750052" y="164306"/>
                </a:lnTo>
                <a:lnTo>
                  <a:pt x="749260" y="155575"/>
                </a:lnTo>
                <a:lnTo>
                  <a:pt x="748864" y="147637"/>
                </a:lnTo>
                <a:lnTo>
                  <a:pt x="748864" y="139700"/>
                </a:lnTo>
                <a:lnTo>
                  <a:pt x="749260" y="132556"/>
                </a:lnTo>
                <a:lnTo>
                  <a:pt x="750052" y="125809"/>
                </a:lnTo>
                <a:lnTo>
                  <a:pt x="751240" y="119459"/>
                </a:lnTo>
                <a:lnTo>
                  <a:pt x="752429" y="113506"/>
                </a:lnTo>
                <a:lnTo>
                  <a:pt x="754013" y="107553"/>
                </a:lnTo>
                <a:lnTo>
                  <a:pt x="755993" y="102394"/>
                </a:lnTo>
                <a:lnTo>
                  <a:pt x="758369" y="98028"/>
                </a:lnTo>
                <a:lnTo>
                  <a:pt x="760746" y="93265"/>
                </a:lnTo>
                <a:lnTo>
                  <a:pt x="763122" y="89694"/>
                </a:lnTo>
                <a:lnTo>
                  <a:pt x="766686" y="85725"/>
                </a:lnTo>
                <a:lnTo>
                  <a:pt x="769459" y="82153"/>
                </a:lnTo>
                <a:lnTo>
                  <a:pt x="773419" y="79375"/>
                </a:lnTo>
                <a:lnTo>
                  <a:pt x="776984" y="76994"/>
                </a:lnTo>
                <a:lnTo>
                  <a:pt x="760350" y="76994"/>
                </a:lnTo>
                <a:lnTo>
                  <a:pt x="747280" y="77390"/>
                </a:lnTo>
                <a:lnTo>
                  <a:pt x="735794" y="78184"/>
                </a:lnTo>
                <a:lnTo>
                  <a:pt x="743715" y="73819"/>
                </a:lnTo>
                <a:lnTo>
                  <a:pt x="752032" y="68659"/>
                </a:lnTo>
                <a:lnTo>
                  <a:pt x="759953" y="63500"/>
                </a:lnTo>
                <a:lnTo>
                  <a:pt x="767874" y="57150"/>
                </a:lnTo>
                <a:lnTo>
                  <a:pt x="782924" y="45640"/>
                </a:lnTo>
                <a:lnTo>
                  <a:pt x="790053" y="40878"/>
                </a:lnTo>
                <a:lnTo>
                  <a:pt x="796390" y="36909"/>
                </a:lnTo>
                <a:lnTo>
                  <a:pt x="814212" y="28178"/>
                </a:lnTo>
                <a:lnTo>
                  <a:pt x="831242" y="21034"/>
                </a:lnTo>
                <a:lnTo>
                  <a:pt x="848273" y="15081"/>
                </a:lnTo>
                <a:lnTo>
                  <a:pt x="864511" y="9922"/>
                </a:lnTo>
                <a:lnTo>
                  <a:pt x="880749" y="5953"/>
                </a:lnTo>
                <a:lnTo>
                  <a:pt x="895799" y="3175"/>
                </a:lnTo>
                <a:lnTo>
                  <a:pt x="910849" y="1587"/>
                </a:lnTo>
                <a:lnTo>
                  <a:pt x="925106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49154" name="文本框 2"/>
          <p:cNvSpPr txBox="1"/>
          <p:nvPr/>
        </p:nvSpPr>
        <p:spPr>
          <a:xfrm>
            <a:off x="1908175" y="2046288"/>
            <a:ext cx="7920038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5400" b="1">
                <a:solidFill>
                  <a:srgbClr val="8A0554"/>
                </a:solidFill>
                <a:latin typeface="Comic Sans MS" panose="030F0702030302020204" charset="0"/>
              </a:rPr>
              <a:t>How to use drafts?</a:t>
            </a:r>
            <a:endParaRPr lang="en-US" altLang="zh-CN" sz="5400" b="1">
              <a:solidFill>
                <a:srgbClr val="8A0554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1503363" y="727075"/>
            <a:ext cx="1173162" cy="1762125"/>
            <a:chOff x="4336" y="1282"/>
            <a:chExt cx="1846" cy="2774"/>
          </a:xfrm>
        </p:grpSpPr>
        <p:sp>
          <p:nvSpPr>
            <p:cNvPr id="50178" name="手掌纸张"/>
            <p:cNvSpPr/>
            <p:nvPr/>
          </p:nvSpPr>
          <p:spPr>
            <a:xfrm>
              <a:off x="4336" y="1282"/>
              <a:ext cx="1658" cy="1807"/>
            </a:xfrm>
            <a:custGeom>
              <a:avLst/>
              <a:gdLst/>
              <a:ahLst/>
              <a:cxnLst>
                <a:cxn ang="0">
                  <a:pos x="47033" y="449340"/>
                </a:cxn>
                <a:cxn ang="0">
                  <a:pos x="22736" y="436465"/>
                </a:cxn>
                <a:cxn ang="0">
                  <a:pos x="6147" y="414536"/>
                </a:cxn>
                <a:cxn ang="0">
                  <a:pos x="0" y="386471"/>
                </a:cxn>
                <a:cxn ang="0">
                  <a:pos x="6147" y="208927"/>
                </a:cxn>
                <a:cxn ang="0">
                  <a:pos x="29664" y="182472"/>
                </a:cxn>
                <a:cxn ang="0">
                  <a:pos x="119925" y="124029"/>
                </a:cxn>
                <a:cxn ang="0">
                  <a:pos x="525271" y="0"/>
                </a:cxn>
                <a:cxn ang="0">
                  <a:pos x="217505" y="120910"/>
                </a:cxn>
                <a:cxn ang="0">
                  <a:pos x="236435" y="125336"/>
                </a:cxn>
                <a:cxn ang="0">
                  <a:pos x="251267" y="137306"/>
                </a:cxn>
                <a:cxn ang="0">
                  <a:pos x="259952" y="154709"/>
                </a:cxn>
                <a:cxn ang="0">
                  <a:pos x="261025" y="172011"/>
                </a:cxn>
                <a:cxn ang="0">
                  <a:pos x="365240" y="181365"/>
                </a:cxn>
                <a:cxn ang="0">
                  <a:pos x="383488" y="187703"/>
                </a:cxn>
                <a:cxn ang="0">
                  <a:pos x="397051" y="200981"/>
                </a:cxn>
                <a:cxn ang="0">
                  <a:pos x="404077" y="219389"/>
                </a:cxn>
                <a:cxn ang="0">
                  <a:pos x="403589" y="236188"/>
                </a:cxn>
                <a:cxn ang="0">
                  <a:pos x="411493" y="244336"/>
                </a:cxn>
                <a:cxn ang="0">
                  <a:pos x="425935" y="253791"/>
                </a:cxn>
                <a:cxn ang="0">
                  <a:pos x="435693" y="268377"/>
                </a:cxn>
                <a:cxn ang="0">
                  <a:pos x="439303" y="286282"/>
                </a:cxn>
                <a:cxn ang="0">
                  <a:pos x="436473" y="302377"/>
                </a:cxn>
                <a:cxn ang="0">
                  <a:pos x="427301" y="317365"/>
                </a:cxn>
                <a:cxn ang="0">
                  <a:pos x="413347" y="327524"/>
                </a:cxn>
                <a:cxn ang="0">
                  <a:pos x="403101" y="334566"/>
                </a:cxn>
                <a:cxn ang="0">
                  <a:pos x="404467" y="350761"/>
                </a:cxn>
                <a:cxn ang="0">
                  <a:pos x="398320" y="369572"/>
                </a:cxn>
                <a:cxn ang="0">
                  <a:pos x="385244" y="383554"/>
                </a:cxn>
                <a:cxn ang="0">
                  <a:pos x="367484" y="390796"/>
                </a:cxn>
                <a:cxn ang="0">
                  <a:pos x="359873" y="398642"/>
                </a:cxn>
                <a:cxn ang="0">
                  <a:pos x="359678" y="415240"/>
                </a:cxn>
                <a:cxn ang="0">
                  <a:pos x="351872" y="433145"/>
                </a:cxn>
                <a:cxn ang="0">
                  <a:pos x="337625" y="445920"/>
                </a:cxn>
                <a:cxn ang="0">
                  <a:pos x="318987" y="451352"/>
                </a:cxn>
                <a:cxn ang="0">
                  <a:pos x="42642" y="209933"/>
                </a:cxn>
                <a:cxn ang="0">
                  <a:pos x="31615" y="224318"/>
                </a:cxn>
                <a:cxn ang="0">
                  <a:pos x="29664" y="389992"/>
                </a:cxn>
                <a:cxn ang="0">
                  <a:pos x="34250" y="404376"/>
                </a:cxn>
                <a:cxn ang="0">
                  <a:pos x="44008" y="415139"/>
                </a:cxn>
                <a:cxn ang="0">
                  <a:pos x="57571" y="420672"/>
                </a:cxn>
                <a:cxn ang="0">
                  <a:pos x="322305" y="419867"/>
                </a:cxn>
                <a:cxn ang="0">
                  <a:pos x="330502" y="410512"/>
                </a:cxn>
                <a:cxn ang="0">
                  <a:pos x="329331" y="399045"/>
                </a:cxn>
                <a:cxn ang="0">
                  <a:pos x="319670" y="391601"/>
                </a:cxn>
                <a:cxn ang="0">
                  <a:pos x="365143" y="360317"/>
                </a:cxn>
                <a:cxn ang="0">
                  <a:pos x="374120" y="351868"/>
                </a:cxn>
                <a:cxn ang="0">
                  <a:pos x="374217" y="340903"/>
                </a:cxn>
                <a:cxn ang="0">
                  <a:pos x="366606" y="332554"/>
                </a:cxn>
                <a:cxn ang="0">
                  <a:pos x="398417" y="300868"/>
                </a:cxn>
                <a:cxn ang="0">
                  <a:pos x="408273" y="293324"/>
                </a:cxn>
                <a:cxn ang="0">
                  <a:pos x="409346" y="281856"/>
                </a:cxn>
                <a:cxn ang="0">
                  <a:pos x="401247" y="272702"/>
                </a:cxn>
                <a:cxn ang="0">
                  <a:pos x="362215" y="241117"/>
                </a:cxn>
                <a:cxn ang="0">
                  <a:pos x="372851" y="234578"/>
                </a:cxn>
                <a:cxn ang="0">
                  <a:pos x="374901" y="223312"/>
                </a:cxn>
                <a:cxn ang="0">
                  <a:pos x="367680" y="213152"/>
                </a:cxn>
                <a:cxn ang="0">
                  <a:pos x="154078" y="180963"/>
                </a:cxn>
                <a:cxn ang="0">
                  <a:pos x="226775" y="177442"/>
                </a:cxn>
                <a:cxn ang="0">
                  <a:pos x="232044" y="165975"/>
                </a:cxn>
                <a:cxn ang="0">
                  <a:pos x="227750" y="155513"/>
                </a:cxn>
                <a:cxn ang="0">
                  <a:pos x="146467" y="151188"/>
                </a:cxn>
                <a:cxn ang="0">
                  <a:pos x="124218" y="155111"/>
                </a:cxn>
              </a:cxnLst>
              <a:pathLst>
                <a:path w="5383" h="5687">
                  <a:moveTo>
                    <a:pt x="1466" y="5687"/>
                  </a:moveTo>
                  <a:lnTo>
                    <a:pt x="1466" y="4488"/>
                  </a:lnTo>
                  <a:lnTo>
                    <a:pt x="643" y="4488"/>
                  </a:lnTo>
                  <a:lnTo>
                    <a:pt x="610" y="4487"/>
                  </a:lnTo>
                  <a:lnTo>
                    <a:pt x="577" y="4484"/>
                  </a:lnTo>
                  <a:lnTo>
                    <a:pt x="545" y="4480"/>
                  </a:lnTo>
                  <a:lnTo>
                    <a:pt x="513" y="4474"/>
                  </a:lnTo>
                  <a:lnTo>
                    <a:pt x="482" y="4467"/>
                  </a:lnTo>
                  <a:lnTo>
                    <a:pt x="451" y="4458"/>
                  </a:lnTo>
                  <a:lnTo>
                    <a:pt x="421" y="4448"/>
                  </a:lnTo>
                  <a:lnTo>
                    <a:pt x="392" y="4436"/>
                  </a:lnTo>
                  <a:lnTo>
                    <a:pt x="363" y="4424"/>
                  </a:lnTo>
                  <a:lnTo>
                    <a:pt x="336" y="4409"/>
                  </a:lnTo>
                  <a:lnTo>
                    <a:pt x="308" y="4394"/>
                  </a:lnTo>
                  <a:lnTo>
                    <a:pt x="282" y="4377"/>
                  </a:lnTo>
                  <a:lnTo>
                    <a:pt x="257" y="4359"/>
                  </a:lnTo>
                  <a:lnTo>
                    <a:pt x="233" y="4339"/>
                  </a:lnTo>
                  <a:lnTo>
                    <a:pt x="210" y="4319"/>
                  </a:lnTo>
                  <a:lnTo>
                    <a:pt x="187" y="4298"/>
                  </a:lnTo>
                  <a:lnTo>
                    <a:pt x="167" y="4275"/>
                  </a:lnTo>
                  <a:lnTo>
                    <a:pt x="146" y="4251"/>
                  </a:lnTo>
                  <a:lnTo>
                    <a:pt x="127" y="4228"/>
                  </a:lnTo>
                  <a:lnTo>
                    <a:pt x="110" y="4202"/>
                  </a:lnTo>
                  <a:lnTo>
                    <a:pt x="93" y="4176"/>
                  </a:lnTo>
                  <a:lnTo>
                    <a:pt x="78" y="4149"/>
                  </a:lnTo>
                  <a:lnTo>
                    <a:pt x="63" y="4121"/>
                  </a:lnTo>
                  <a:lnTo>
                    <a:pt x="50" y="4093"/>
                  </a:lnTo>
                  <a:lnTo>
                    <a:pt x="39" y="4063"/>
                  </a:lnTo>
                  <a:lnTo>
                    <a:pt x="29" y="4033"/>
                  </a:lnTo>
                  <a:lnTo>
                    <a:pt x="21" y="4003"/>
                  </a:lnTo>
                  <a:lnTo>
                    <a:pt x="13" y="3972"/>
                  </a:lnTo>
                  <a:lnTo>
                    <a:pt x="8" y="3940"/>
                  </a:lnTo>
                  <a:lnTo>
                    <a:pt x="4" y="3908"/>
                  </a:lnTo>
                  <a:lnTo>
                    <a:pt x="1" y="3875"/>
                  </a:lnTo>
                  <a:lnTo>
                    <a:pt x="0" y="3842"/>
                  </a:lnTo>
                  <a:lnTo>
                    <a:pt x="0" y="2337"/>
                  </a:lnTo>
                  <a:lnTo>
                    <a:pt x="1" y="2299"/>
                  </a:lnTo>
                  <a:lnTo>
                    <a:pt x="6" y="2260"/>
                  </a:lnTo>
                  <a:lnTo>
                    <a:pt x="13" y="2222"/>
                  </a:lnTo>
                  <a:lnTo>
                    <a:pt x="22" y="2184"/>
                  </a:lnTo>
                  <a:lnTo>
                    <a:pt x="33" y="2148"/>
                  </a:lnTo>
                  <a:lnTo>
                    <a:pt x="47" y="2111"/>
                  </a:lnTo>
                  <a:lnTo>
                    <a:pt x="63" y="2077"/>
                  </a:lnTo>
                  <a:lnTo>
                    <a:pt x="81" y="2043"/>
                  </a:lnTo>
                  <a:lnTo>
                    <a:pt x="103" y="2010"/>
                  </a:lnTo>
                  <a:lnTo>
                    <a:pt x="126" y="1977"/>
                  </a:lnTo>
                  <a:lnTo>
                    <a:pt x="151" y="1946"/>
                  </a:lnTo>
                  <a:lnTo>
                    <a:pt x="177" y="1916"/>
                  </a:lnTo>
                  <a:lnTo>
                    <a:pt x="207" y="1889"/>
                  </a:lnTo>
                  <a:lnTo>
                    <a:pt x="238" y="1861"/>
                  </a:lnTo>
                  <a:lnTo>
                    <a:pt x="269" y="1836"/>
                  </a:lnTo>
                  <a:lnTo>
                    <a:pt x="304" y="1814"/>
                  </a:lnTo>
                  <a:lnTo>
                    <a:pt x="685" y="1565"/>
                  </a:lnTo>
                  <a:lnTo>
                    <a:pt x="1108" y="1289"/>
                  </a:lnTo>
                  <a:lnTo>
                    <a:pt x="1129" y="1277"/>
                  </a:lnTo>
                  <a:lnTo>
                    <a:pt x="1148" y="1266"/>
                  </a:lnTo>
                  <a:lnTo>
                    <a:pt x="1169" y="1255"/>
                  </a:lnTo>
                  <a:lnTo>
                    <a:pt x="1188" y="1247"/>
                  </a:lnTo>
                  <a:lnTo>
                    <a:pt x="1209" y="1239"/>
                  </a:lnTo>
                  <a:lnTo>
                    <a:pt x="1229" y="1233"/>
                  </a:lnTo>
                  <a:lnTo>
                    <a:pt x="1251" y="1226"/>
                  </a:lnTo>
                  <a:lnTo>
                    <a:pt x="1273" y="1221"/>
                  </a:lnTo>
                  <a:lnTo>
                    <a:pt x="1295" y="1217"/>
                  </a:lnTo>
                  <a:lnTo>
                    <a:pt x="1317" y="1213"/>
                  </a:lnTo>
                  <a:lnTo>
                    <a:pt x="1364" y="1208"/>
                  </a:lnTo>
                  <a:lnTo>
                    <a:pt x="1413" y="1204"/>
                  </a:lnTo>
                  <a:lnTo>
                    <a:pt x="1466" y="1202"/>
                  </a:lnTo>
                  <a:lnTo>
                    <a:pt x="1466" y="0"/>
                  </a:lnTo>
                  <a:lnTo>
                    <a:pt x="5383" y="0"/>
                  </a:lnTo>
                  <a:lnTo>
                    <a:pt x="5383" y="5687"/>
                  </a:lnTo>
                  <a:lnTo>
                    <a:pt x="1466" y="5687"/>
                  </a:lnTo>
                  <a:close/>
                  <a:moveTo>
                    <a:pt x="1767" y="5386"/>
                  </a:moveTo>
                  <a:lnTo>
                    <a:pt x="5083" y="5386"/>
                  </a:lnTo>
                  <a:lnTo>
                    <a:pt x="5083" y="302"/>
                  </a:lnTo>
                  <a:lnTo>
                    <a:pt x="1767" y="302"/>
                  </a:lnTo>
                  <a:lnTo>
                    <a:pt x="1767" y="1202"/>
                  </a:lnTo>
                  <a:lnTo>
                    <a:pt x="2229" y="1202"/>
                  </a:lnTo>
                  <a:lnTo>
                    <a:pt x="2252" y="1203"/>
                  </a:lnTo>
                  <a:lnTo>
                    <a:pt x="2275" y="1204"/>
                  </a:lnTo>
                  <a:lnTo>
                    <a:pt x="2298" y="1208"/>
                  </a:lnTo>
                  <a:lnTo>
                    <a:pt x="2320" y="1211"/>
                  </a:lnTo>
                  <a:lnTo>
                    <a:pt x="2341" y="1217"/>
                  </a:lnTo>
                  <a:lnTo>
                    <a:pt x="2363" y="1222"/>
                  </a:lnTo>
                  <a:lnTo>
                    <a:pt x="2383" y="1229"/>
                  </a:lnTo>
                  <a:lnTo>
                    <a:pt x="2404" y="1237"/>
                  </a:lnTo>
                  <a:lnTo>
                    <a:pt x="2423" y="1246"/>
                  </a:lnTo>
                  <a:lnTo>
                    <a:pt x="2443" y="1257"/>
                  </a:lnTo>
                  <a:lnTo>
                    <a:pt x="2462" y="1267"/>
                  </a:lnTo>
                  <a:lnTo>
                    <a:pt x="2480" y="1278"/>
                  </a:lnTo>
                  <a:lnTo>
                    <a:pt x="2498" y="1291"/>
                  </a:lnTo>
                  <a:lnTo>
                    <a:pt x="2515" y="1305"/>
                  </a:lnTo>
                  <a:lnTo>
                    <a:pt x="2531" y="1319"/>
                  </a:lnTo>
                  <a:lnTo>
                    <a:pt x="2547" y="1334"/>
                  </a:lnTo>
                  <a:lnTo>
                    <a:pt x="2562" y="1349"/>
                  </a:lnTo>
                  <a:lnTo>
                    <a:pt x="2575" y="1365"/>
                  </a:lnTo>
                  <a:lnTo>
                    <a:pt x="2589" y="1382"/>
                  </a:lnTo>
                  <a:lnTo>
                    <a:pt x="2601" y="1400"/>
                  </a:lnTo>
                  <a:lnTo>
                    <a:pt x="2613" y="1419"/>
                  </a:lnTo>
                  <a:lnTo>
                    <a:pt x="2624" y="1437"/>
                  </a:lnTo>
                  <a:lnTo>
                    <a:pt x="2633" y="1456"/>
                  </a:lnTo>
                  <a:lnTo>
                    <a:pt x="2643" y="1477"/>
                  </a:lnTo>
                  <a:lnTo>
                    <a:pt x="2651" y="1496"/>
                  </a:lnTo>
                  <a:lnTo>
                    <a:pt x="2657" y="1518"/>
                  </a:lnTo>
                  <a:lnTo>
                    <a:pt x="2664" y="1538"/>
                  </a:lnTo>
                  <a:lnTo>
                    <a:pt x="2669" y="1560"/>
                  </a:lnTo>
                  <a:lnTo>
                    <a:pt x="2673" y="1583"/>
                  </a:lnTo>
                  <a:lnTo>
                    <a:pt x="2676" y="1605"/>
                  </a:lnTo>
                  <a:lnTo>
                    <a:pt x="2678" y="1628"/>
                  </a:lnTo>
                  <a:lnTo>
                    <a:pt x="2678" y="1650"/>
                  </a:lnTo>
                  <a:lnTo>
                    <a:pt x="2678" y="1671"/>
                  </a:lnTo>
                  <a:lnTo>
                    <a:pt x="2677" y="1690"/>
                  </a:lnTo>
                  <a:lnTo>
                    <a:pt x="2675" y="1710"/>
                  </a:lnTo>
                  <a:lnTo>
                    <a:pt x="2671" y="1728"/>
                  </a:lnTo>
                  <a:lnTo>
                    <a:pt x="2668" y="1746"/>
                  </a:lnTo>
                  <a:lnTo>
                    <a:pt x="2663" y="1764"/>
                  </a:lnTo>
                  <a:lnTo>
                    <a:pt x="2659" y="1783"/>
                  </a:lnTo>
                  <a:lnTo>
                    <a:pt x="2653" y="1801"/>
                  </a:lnTo>
                  <a:lnTo>
                    <a:pt x="3697" y="1801"/>
                  </a:lnTo>
                  <a:lnTo>
                    <a:pt x="3720" y="1801"/>
                  </a:lnTo>
                  <a:lnTo>
                    <a:pt x="3743" y="1803"/>
                  </a:lnTo>
                  <a:lnTo>
                    <a:pt x="3766" y="1806"/>
                  </a:lnTo>
                  <a:lnTo>
                    <a:pt x="3787" y="1810"/>
                  </a:lnTo>
                  <a:lnTo>
                    <a:pt x="3809" y="1815"/>
                  </a:lnTo>
                  <a:lnTo>
                    <a:pt x="3831" y="1822"/>
                  </a:lnTo>
                  <a:lnTo>
                    <a:pt x="3851" y="1828"/>
                  </a:lnTo>
                  <a:lnTo>
                    <a:pt x="3872" y="1836"/>
                  </a:lnTo>
                  <a:lnTo>
                    <a:pt x="3892" y="1846"/>
                  </a:lnTo>
                  <a:lnTo>
                    <a:pt x="3912" y="1855"/>
                  </a:lnTo>
                  <a:lnTo>
                    <a:pt x="3930" y="1866"/>
                  </a:lnTo>
                  <a:lnTo>
                    <a:pt x="3948" y="1877"/>
                  </a:lnTo>
                  <a:lnTo>
                    <a:pt x="3967" y="1890"/>
                  </a:lnTo>
                  <a:lnTo>
                    <a:pt x="3983" y="1904"/>
                  </a:lnTo>
                  <a:lnTo>
                    <a:pt x="4000" y="1917"/>
                  </a:lnTo>
                  <a:lnTo>
                    <a:pt x="4015" y="1932"/>
                  </a:lnTo>
                  <a:lnTo>
                    <a:pt x="4029" y="1948"/>
                  </a:lnTo>
                  <a:lnTo>
                    <a:pt x="4044" y="1964"/>
                  </a:lnTo>
                  <a:lnTo>
                    <a:pt x="4058" y="1981"/>
                  </a:lnTo>
                  <a:lnTo>
                    <a:pt x="4069" y="1998"/>
                  </a:lnTo>
                  <a:lnTo>
                    <a:pt x="4082" y="2017"/>
                  </a:lnTo>
                  <a:lnTo>
                    <a:pt x="4092" y="2036"/>
                  </a:lnTo>
                  <a:lnTo>
                    <a:pt x="4102" y="2056"/>
                  </a:lnTo>
                  <a:lnTo>
                    <a:pt x="4112" y="2075"/>
                  </a:lnTo>
                  <a:lnTo>
                    <a:pt x="4120" y="2095"/>
                  </a:lnTo>
                  <a:lnTo>
                    <a:pt x="4126" y="2116"/>
                  </a:lnTo>
                  <a:lnTo>
                    <a:pt x="4132" y="2138"/>
                  </a:lnTo>
                  <a:lnTo>
                    <a:pt x="4138" y="2159"/>
                  </a:lnTo>
                  <a:lnTo>
                    <a:pt x="4141" y="2181"/>
                  </a:lnTo>
                  <a:lnTo>
                    <a:pt x="4145" y="2204"/>
                  </a:lnTo>
                  <a:lnTo>
                    <a:pt x="4146" y="2227"/>
                  </a:lnTo>
                  <a:lnTo>
                    <a:pt x="4147" y="2250"/>
                  </a:lnTo>
                  <a:lnTo>
                    <a:pt x="4146" y="2269"/>
                  </a:lnTo>
                  <a:lnTo>
                    <a:pt x="4145" y="2290"/>
                  </a:lnTo>
                  <a:lnTo>
                    <a:pt x="4142" y="2309"/>
                  </a:lnTo>
                  <a:lnTo>
                    <a:pt x="4140" y="2328"/>
                  </a:lnTo>
                  <a:lnTo>
                    <a:pt x="4136" y="2348"/>
                  </a:lnTo>
                  <a:lnTo>
                    <a:pt x="4131" y="2366"/>
                  </a:lnTo>
                  <a:lnTo>
                    <a:pt x="4125" y="2385"/>
                  </a:lnTo>
                  <a:lnTo>
                    <a:pt x="4120" y="2402"/>
                  </a:lnTo>
                  <a:lnTo>
                    <a:pt x="4140" y="2406"/>
                  </a:lnTo>
                  <a:lnTo>
                    <a:pt x="4160" y="2410"/>
                  </a:lnTo>
                  <a:lnTo>
                    <a:pt x="4179" y="2416"/>
                  </a:lnTo>
                  <a:lnTo>
                    <a:pt x="4198" y="2422"/>
                  </a:lnTo>
                  <a:lnTo>
                    <a:pt x="4217" y="2429"/>
                  </a:lnTo>
                  <a:lnTo>
                    <a:pt x="4235" y="2437"/>
                  </a:lnTo>
                  <a:lnTo>
                    <a:pt x="4253" y="2445"/>
                  </a:lnTo>
                  <a:lnTo>
                    <a:pt x="4270" y="2454"/>
                  </a:lnTo>
                  <a:lnTo>
                    <a:pt x="4287" y="2464"/>
                  </a:lnTo>
                  <a:lnTo>
                    <a:pt x="4305" y="2474"/>
                  </a:lnTo>
                  <a:lnTo>
                    <a:pt x="4321" y="2486"/>
                  </a:lnTo>
                  <a:lnTo>
                    <a:pt x="4335" y="2497"/>
                  </a:lnTo>
                  <a:lnTo>
                    <a:pt x="4350" y="2510"/>
                  </a:lnTo>
                  <a:lnTo>
                    <a:pt x="4365" y="2523"/>
                  </a:lnTo>
                  <a:lnTo>
                    <a:pt x="4379" y="2537"/>
                  </a:lnTo>
                  <a:lnTo>
                    <a:pt x="4392" y="2552"/>
                  </a:lnTo>
                  <a:lnTo>
                    <a:pt x="4405" y="2567"/>
                  </a:lnTo>
                  <a:lnTo>
                    <a:pt x="4416" y="2583"/>
                  </a:lnTo>
                  <a:lnTo>
                    <a:pt x="4428" y="2599"/>
                  </a:lnTo>
                  <a:lnTo>
                    <a:pt x="4438" y="2615"/>
                  </a:lnTo>
                  <a:lnTo>
                    <a:pt x="4448" y="2632"/>
                  </a:lnTo>
                  <a:lnTo>
                    <a:pt x="4457" y="2650"/>
                  </a:lnTo>
                  <a:lnTo>
                    <a:pt x="4465" y="2668"/>
                  </a:lnTo>
                  <a:lnTo>
                    <a:pt x="4472" y="2687"/>
                  </a:lnTo>
                  <a:lnTo>
                    <a:pt x="4479" y="2705"/>
                  </a:lnTo>
                  <a:lnTo>
                    <a:pt x="4486" y="2724"/>
                  </a:lnTo>
                  <a:lnTo>
                    <a:pt x="4491" y="2744"/>
                  </a:lnTo>
                  <a:lnTo>
                    <a:pt x="4495" y="2763"/>
                  </a:lnTo>
                  <a:lnTo>
                    <a:pt x="4497" y="2784"/>
                  </a:lnTo>
                  <a:lnTo>
                    <a:pt x="4501" y="2804"/>
                  </a:lnTo>
                  <a:lnTo>
                    <a:pt x="4502" y="2825"/>
                  </a:lnTo>
                  <a:lnTo>
                    <a:pt x="4502" y="2846"/>
                  </a:lnTo>
                  <a:lnTo>
                    <a:pt x="4502" y="2867"/>
                  </a:lnTo>
                  <a:lnTo>
                    <a:pt x="4501" y="2888"/>
                  </a:lnTo>
                  <a:lnTo>
                    <a:pt x="4497" y="2908"/>
                  </a:lnTo>
                  <a:lnTo>
                    <a:pt x="4495" y="2929"/>
                  </a:lnTo>
                  <a:lnTo>
                    <a:pt x="4491" y="2948"/>
                  </a:lnTo>
                  <a:lnTo>
                    <a:pt x="4486" y="2967"/>
                  </a:lnTo>
                  <a:lnTo>
                    <a:pt x="4479" y="2987"/>
                  </a:lnTo>
                  <a:lnTo>
                    <a:pt x="4473" y="3006"/>
                  </a:lnTo>
                  <a:lnTo>
                    <a:pt x="4465" y="3025"/>
                  </a:lnTo>
                  <a:lnTo>
                    <a:pt x="4457" y="3043"/>
                  </a:lnTo>
                  <a:lnTo>
                    <a:pt x="4448" y="3060"/>
                  </a:lnTo>
                  <a:lnTo>
                    <a:pt x="4438" y="3077"/>
                  </a:lnTo>
                  <a:lnTo>
                    <a:pt x="4428" y="3093"/>
                  </a:lnTo>
                  <a:lnTo>
                    <a:pt x="4416" y="3110"/>
                  </a:lnTo>
                  <a:lnTo>
                    <a:pt x="4405" y="3125"/>
                  </a:lnTo>
                  <a:lnTo>
                    <a:pt x="4392" y="3140"/>
                  </a:lnTo>
                  <a:lnTo>
                    <a:pt x="4379" y="3155"/>
                  </a:lnTo>
                  <a:lnTo>
                    <a:pt x="4365" y="3168"/>
                  </a:lnTo>
                  <a:lnTo>
                    <a:pt x="4351" y="3182"/>
                  </a:lnTo>
                  <a:lnTo>
                    <a:pt x="4336" y="3195"/>
                  </a:lnTo>
                  <a:lnTo>
                    <a:pt x="4321" y="3207"/>
                  </a:lnTo>
                  <a:lnTo>
                    <a:pt x="4305" y="3219"/>
                  </a:lnTo>
                  <a:lnTo>
                    <a:pt x="4289" y="3229"/>
                  </a:lnTo>
                  <a:lnTo>
                    <a:pt x="4271" y="3239"/>
                  </a:lnTo>
                  <a:lnTo>
                    <a:pt x="4253" y="3248"/>
                  </a:lnTo>
                  <a:lnTo>
                    <a:pt x="4236" y="3256"/>
                  </a:lnTo>
                  <a:lnTo>
                    <a:pt x="4217" y="3264"/>
                  </a:lnTo>
                  <a:lnTo>
                    <a:pt x="4198" y="3271"/>
                  </a:lnTo>
                  <a:lnTo>
                    <a:pt x="4179" y="3277"/>
                  </a:lnTo>
                  <a:lnTo>
                    <a:pt x="4160" y="3282"/>
                  </a:lnTo>
                  <a:lnTo>
                    <a:pt x="4140" y="3287"/>
                  </a:lnTo>
                  <a:lnTo>
                    <a:pt x="4120" y="3290"/>
                  </a:lnTo>
                  <a:lnTo>
                    <a:pt x="4125" y="3308"/>
                  </a:lnTo>
                  <a:lnTo>
                    <a:pt x="4131" y="3326"/>
                  </a:lnTo>
                  <a:lnTo>
                    <a:pt x="4136" y="3344"/>
                  </a:lnTo>
                  <a:lnTo>
                    <a:pt x="4140" y="3364"/>
                  </a:lnTo>
                  <a:lnTo>
                    <a:pt x="4142" y="3382"/>
                  </a:lnTo>
                  <a:lnTo>
                    <a:pt x="4145" y="3401"/>
                  </a:lnTo>
                  <a:lnTo>
                    <a:pt x="4146" y="3422"/>
                  </a:lnTo>
                  <a:lnTo>
                    <a:pt x="4147" y="3441"/>
                  </a:lnTo>
                  <a:lnTo>
                    <a:pt x="4146" y="3464"/>
                  </a:lnTo>
                  <a:lnTo>
                    <a:pt x="4145" y="3487"/>
                  </a:lnTo>
                  <a:lnTo>
                    <a:pt x="4141" y="3510"/>
                  </a:lnTo>
                  <a:lnTo>
                    <a:pt x="4138" y="3531"/>
                  </a:lnTo>
                  <a:lnTo>
                    <a:pt x="4132" y="3553"/>
                  </a:lnTo>
                  <a:lnTo>
                    <a:pt x="4126" y="3575"/>
                  </a:lnTo>
                  <a:lnTo>
                    <a:pt x="4120" y="3595"/>
                  </a:lnTo>
                  <a:lnTo>
                    <a:pt x="4112" y="3616"/>
                  </a:lnTo>
                  <a:lnTo>
                    <a:pt x="4102" y="3635"/>
                  </a:lnTo>
                  <a:lnTo>
                    <a:pt x="4092" y="3655"/>
                  </a:lnTo>
                  <a:lnTo>
                    <a:pt x="4082" y="3674"/>
                  </a:lnTo>
                  <a:lnTo>
                    <a:pt x="4069" y="3692"/>
                  </a:lnTo>
                  <a:lnTo>
                    <a:pt x="4058" y="3709"/>
                  </a:lnTo>
                  <a:lnTo>
                    <a:pt x="4044" y="3726"/>
                  </a:lnTo>
                  <a:lnTo>
                    <a:pt x="4029" y="3742"/>
                  </a:lnTo>
                  <a:lnTo>
                    <a:pt x="4015" y="3758"/>
                  </a:lnTo>
                  <a:lnTo>
                    <a:pt x="4000" y="3773"/>
                  </a:lnTo>
                  <a:lnTo>
                    <a:pt x="3983" y="3787"/>
                  </a:lnTo>
                  <a:lnTo>
                    <a:pt x="3967" y="3801"/>
                  </a:lnTo>
                  <a:lnTo>
                    <a:pt x="3948" y="3813"/>
                  </a:lnTo>
                  <a:lnTo>
                    <a:pt x="3930" y="3825"/>
                  </a:lnTo>
                  <a:lnTo>
                    <a:pt x="3912" y="3836"/>
                  </a:lnTo>
                  <a:lnTo>
                    <a:pt x="3892" y="3845"/>
                  </a:lnTo>
                  <a:lnTo>
                    <a:pt x="3872" y="3854"/>
                  </a:lnTo>
                  <a:lnTo>
                    <a:pt x="3851" y="3862"/>
                  </a:lnTo>
                  <a:lnTo>
                    <a:pt x="3831" y="3869"/>
                  </a:lnTo>
                  <a:lnTo>
                    <a:pt x="3809" y="3876"/>
                  </a:lnTo>
                  <a:lnTo>
                    <a:pt x="3787" y="3881"/>
                  </a:lnTo>
                  <a:lnTo>
                    <a:pt x="3766" y="3885"/>
                  </a:lnTo>
                  <a:lnTo>
                    <a:pt x="3743" y="3887"/>
                  </a:lnTo>
                  <a:lnTo>
                    <a:pt x="3720" y="3890"/>
                  </a:lnTo>
                  <a:lnTo>
                    <a:pt x="3697" y="3890"/>
                  </a:lnTo>
                  <a:lnTo>
                    <a:pt x="3669" y="3890"/>
                  </a:lnTo>
                  <a:lnTo>
                    <a:pt x="3676" y="3908"/>
                  </a:lnTo>
                  <a:lnTo>
                    <a:pt x="3680" y="3925"/>
                  </a:lnTo>
                  <a:lnTo>
                    <a:pt x="3685" y="3943"/>
                  </a:lnTo>
                  <a:lnTo>
                    <a:pt x="3688" y="3963"/>
                  </a:lnTo>
                  <a:lnTo>
                    <a:pt x="3692" y="3981"/>
                  </a:lnTo>
                  <a:lnTo>
                    <a:pt x="3693" y="3999"/>
                  </a:lnTo>
                  <a:lnTo>
                    <a:pt x="3694" y="4019"/>
                  </a:lnTo>
                  <a:lnTo>
                    <a:pt x="3695" y="4038"/>
                  </a:lnTo>
                  <a:lnTo>
                    <a:pt x="3694" y="4061"/>
                  </a:lnTo>
                  <a:lnTo>
                    <a:pt x="3693" y="4084"/>
                  </a:lnTo>
                  <a:lnTo>
                    <a:pt x="3689" y="4107"/>
                  </a:lnTo>
                  <a:lnTo>
                    <a:pt x="3686" y="4128"/>
                  </a:lnTo>
                  <a:lnTo>
                    <a:pt x="3680" y="4150"/>
                  </a:lnTo>
                  <a:lnTo>
                    <a:pt x="3674" y="4172"/>
                  </a:lnTo>
                  <a:lnTo>
                    <a:pt x="3668" y="4192"/>
                  </a:lnTo>
                  <a:lnTo>
                    <a:pt x="3660" y="4213"/>
                  </a:lnTo>
                  <a:lnTo>
                    <a:pt x="3650" y="4232"/>
                  </a:lnTo>
                  <a:lnTo>
                    <a:pt x="3640" y="4251"/>
                  </a:lnTo>
                  <a:lnTo>
                    <a:pt x="3630" y="4271"/>
                  </a:lnTo>
                  <a:lnTo>
                    <a:pt x="3617" y="4289"/>
                  </a:lnTo>
                  <a:lnTo>
                    <a:pt x="3606" y="4306"/>
                  </a:lnTo>
                  <a:lnTo>
                    <a:pt x="3592" y="4323"/>
                  </a:lnTo>
                  <a:lnTo>
                    <a:pt x="3577" y="4341"/>
                  </a:lnTo>
                  <a:lnTo>
                    <a:pt x="3563" y="4355"/>
                  </a:lnTo>
                  <a:lnTo>
                    <a:pt x="3548" y="4370"/>
                  </a:lnTo>
                  <a:lnTo>
                    <a:pt x="3531" y="4385"/>
                  </a:lnTo>
                  <a:lnTo>
                    <a:pt x="3515" y="4398"/>
                  </a:lnTo>
                  <a:lnTo>
                    <a:pt x="3496" y="4410"/>
                  </a:lnTo>
                  <a:lnTo>
                    <a:pt x="3478" y="4423"/>
                  </a:lnTo>
                  <a:lnTo>
                    <a:pt x="3460" y="4433"/>
                  </a:lnTo>
                  <a:lnTo>
                    <a:pt x="3440" y="4443"/>
                  </a:lnTo>
                  <a:lnTo>
                    <a:pt x="3420" y="4452"/>
                  </a:lnTo>
                  <a:lnTo>
                    <a:pt x="3400" y="4460"/>
                  </a:lnTo>
                  <a:lnTo>
                    <a:pt x="3379" y="4467"/>
                  </a:lnTo>
                  <a:lnTo>
                    <a:pt x="3358" y="4473"/>
                  </a:lnTo>
                  <a:lnTo>
                    <a:pt x="3337" y="4479"/>
                  </a:lnTo>
                  <a:lnTo>
                    <a:pt x="3314" y="4482"/>
                  </a:lnTo>
                  <a:lnTo>
                    <a:pt x="3292" y="4485"/>
                  </a:lnTo>
                  <a:lnTo>
                    <a:pt x="3269" y="4487"/>
                  </a:lnTo>
                  <a:lnTo>
                    <a:pt x="3246" y="4488"/>
                  </a:lnTo>
                  <a:lnTo>
                    <a:pt x="1767" y="4488"/>
                  </a:lnTo>
                  <a:lnTo>
                    <a:pt x="1767" y="5386"/>
                  </a:lnTo>
                  <a:close/>
                  <a:moveTo>
                    <a:pt x="1273" y="1542"/>
                  </a:moveTo>
                  <a:lnTo>
                    <a:pt x="849" y="1818"/>
                  </a:lnTo>
                  <a:lnTo>
                    <a:pt x="467" y="2067"/>
                  </a:lnTo>
                  <a:lnTo>
                    <a:pt x="452" y="2076"/>
                  </a:lnTo>
                  <a:lnTo>
                    <a:pt x="437" y="2087"/>
                  </a:lnTo>
                  <a:lnTo>
                    <a:pt x="422" y="2099"/>
                  </a:lnTo>
                  <a:lnTo>
                    <a:pt x="408" y="2113"/>
                  </a:lnTo>
                  <a:lnTo>
                    <a:pt x="394" y="2126"/>
                  </a:lnTo>
                  <a:lnTo>
                    <a:pt x="380" y="2141"/>
                  </a:lnTo>
                  <a:lnTo>
                    <a:pt x="368" y="2157"/>
                  </a:lnTo>
                  <a:lnTo>
                    <a:pt x="355" y="2174"/>
                  </a:lnTo>
                  <a:lnTo>
                    <a:pt x="344" y="2192"/>
                  </a:lnTo>
                  <a:lnTo>
                    <a:pt x="333" y="2211"/>
                  </a:lnTo>
                  <a:lnTo>
                    <a:pt x="324" y="2230"/>
                  </a:lnTo>
                  <a:lnTo>
                    <a:pt x="316" y="2250"/>
                  </a:lnTo>
                  <a:lnTo>
                    <a:pt x="311" y="2270"/>
                  </a:lnTo>
                  <a:lnTo>
                    <a:pt x="305" y="2292"/>
                  </a:lnTo>
                  <a:lnTo>
                    <a:pt x="303" y="2315"/>
                  </a:lnTo>
                  <a:lnTo>
                    <a:pt x="301" y="2337"/>
                  </a:lnTo>
                  <a:lnTo>
                    <a:pt x="301" y="3842"/>
                  </a:lnTo>
                  <a:lnTo>
                    <a:pt x="301" y="3860"/>
                  </a:lnTo>
                  <a:lnTo>
                    <a:pt x="304" y="3877"/>
                  </a:lnTo>
                  <a:lnTo>
                    <a:pt x="305" y="3894"/>
                  </a:lnTo>
                  <a:lnTo>
                    <a:pt x="308" y="3911"/>
                  </a:lnTo>
                  <a:lnTo>
                    <a:pt x="312" y="3927"/>
                  </a:lnTo>
                  <a:lnTo>
                    <a:pt x="316" y="3944"/>
                  </a:lnTo>
                  <a:lnTo>
                    <a:pt x="322" y="3960"/>
                  </a:lnTo>
                  <a:lnTo>
                    <a:pt x="328" y="3975"/>
                  </a:lnTo>
                  <a:lnTo>
                    <a:pt x="335" y="3991"/>
                  </a:lnTo>
                  <a:lnTo>
                    <a:pt x="343" y="4006"/>
                  </a:lnTo>
                  <a:lnTo>
                    <a:pt x="351" y="4020"/>
                  </a:lnTo>
                  <a:lnTo>
                    <a:pt x="360" y="4033"/>
                  </a:lnTo>
                  <a:lnTo>
                    <a:pt x="369" y="4047"/>
                  </a:lnTo>
                  <a:lnTo>
                    <a:pt x="379" y="4061"/>
                  </a:lnTo>
                  <a:lnTo>
                    <a:pt x="389" y="4072"/>
                  </a:lnTo>
                  <a:lnTo>
                    <a:pt x="401" y="4085"/>
                  </a:lnTo>
                  <a:lnTo>
                    <a:pt x="412" y="4096"/>
                  </a:lnTo>
                  <a:lnTo>
                    <a:pt x="425" y="4107"/>
                  </a:lnTo>
                  <a:lnTo>
                    <a:pt x="437" y="4117"/>
                  </a:lnTo>
                  <a:lnTo>
                    <a:pt x="451" y="4127"/>
                  </a:lnTo>
                  <a:lnTo>
                    <a:pt x="465" y="4136"/>
                  </a:lnTo>
                  <a:lnTo>
                    <a:pt x="479" y="4144"/>
                  </a:lnTo>
                  <a:lnTo>
                    <a:pt x="493" y="4151"/>
                  </a:lnTo>
                  <a:lnTo>
                    <a:pt x="509" y="4158"/>
                  </a:lnTo>
                  <a:lnTo>
                    <a:pt x="524" y="4165"/>
                  </a:lnTo>
                  <a:lnTo>
                    <a:pt x="540" y="4170"/>
                  </a:lnTo>
                  <a:lnTo>
                    <a:pt x="556" y="4175"/>
                  </a:lnTo>
                  <a:lnTo>
                    <a:pt x="573" y="4178"/>
                  </a:lnTo>
                  <a:lnTo>
                    <a:pt x="590" y="4182"/>
                  </a:lnTo>
                  <a:lnTo>
                    <a:pt x="607" y="4184"/>
                  </a:lnTo>
                  <a:lnTo>
                    <a:pt x="624" y="4185"/>
                  </a:lnTo>
                  <a:lnTo>
                    <a:pt x="643" y="4185"/>
                  </a:lnTo>
                  <a:lnTo>
                    <a:pt x="3246" y="4185"/>
                  </a:lnTo>
                  <a:lnTo>
                    <a:pt x="3261" y="4184"/>
                  </a:lnTo>
                  <a:lnTo>
                    <a:pt x="3276" y="4182"/>
                  </a:lnTo>
                  <a:lnTo>
                    <a:pt x="3290" y="4178"/>
                  </a:lnTo>
                  <a:lnTo>
                    <a:pt x="3303" y="4174"/>
                  </a:lnTo>
                  <a:lnTo>
                    <a:pt x="3316" y="4167"/>
                  </a:lnTo>
                  <a:lnTo>
                    <a:pt x="3329" y="4160"/>
                  </a:lnTo>
                  <a:lnTo>
                    <a:pt x="3340" y="4152"/>
                  </a:lnTo>
                  <a:lnTo>
                    <a:pt x="3350" y="4142"/>
                  </a:lnTo>
                  <a:lnTo>
                    <a:pt x="3359" y="4132"/>
                  </a:lnTo>
                  <a:lnTo>
                    <a:pt x="3369" y="4120"/>
                  </a:lnTo>
                  <a:lnTo>
                    <a:pt x="3375" y="4108"/>
                  </a:lnTo>
                  <a:lnTo>
                    <a:pt x="3382" y="4095"/>
                  </a:lnTo>
                  <a:lnTo>
                    <a:pt x="3387" y="4081"/>
                  </a:lnTo>
                  <a:lnTo>
                    <a:pt x="3390" y="4068"/>
                  </a:lnTo>
                  <a:lnTo>
                    <a:pt x="3393" y="4053"/>
                  </a:lnTo>
                  <a:lnTo>
                    <a:pt x="3394" y="4038"/>
                  </a:lnTo>
                  <a:lnTo>
                    <a:pt x="3393" y="4023"/>
                  </a:lnTo>
                  <a:lnTo>
                    <a:pt x="3390" y="4008"/>
                  </a:lnTo>
                  <a:lnTo>
                    <a:pt x="3387" y="3994"/>
                  </a:lnTo>
                  <a:lnTo>
                    <a:pt x="3382" y="3981"/>
                  </a:lnTo>
                  <a:lnTo>
                    <a:pt x="3375" y="3967"/>
                  </a:lnTo>
                  <a:lnTo>
                    <a:pt x="3369" y="3956"/>
                  </a:lnTo>
                  <a:lnTo>
                    <a:pt x="3359" y="3944"/>
                  </a:lnTo>
                  <a:lnTo>
                    <a:pt x="3350" y="3933"/>
                  </a:lnTo>
                  <a:lnTo>
                    <a:pt x="3340" y="3924"/>
                  </a:lnTo>
                  <a:lnTo>
                    <a:pt x="3329" y="3915"/>
                  </a:lnTo>
                  <a:lnTo>
                    <a:pt x="3316" y="3908"/>
                  </a:lnTo>
                  <a:lnTo>
                    <a:pt x="3303" y="3901"/>
                  </a:lnTo>
                  <a:lnTo>
                    <a:pt x="3290" y="3897"/>
                  </a:lnTo>
                  <a:lnTo>
                    <a:pt x="3276" y="3893"/>
                  </a:lnTo>
                  <a:lnTo>
                    <a:pt x="3261" y="3891"/>
                  </a:lnTo>
                  <a:lnTo>
                    <a:pt x="3246" y="3890"/>
                  </a:lnTo>
                  <a:lnTo>
                    <a:pt x="2207" y="3890"/>
                  </a:lnTo>
                  <a:lnTo>
                    <a:pt x="2207" y="3588"/>
                  </a:lnTo>
                  <a:lnTo>
                    <a:pt x="3697" y="3588"/>
                  </a:lnTo>
                  <a:lnTo>
                    <a:pt x="3712" y="3587"/>
                  </a:lnTo>
                  <a:lnTo>
                    <a:pt x="3727" y="3586"/>
                  </a:lnTo>
                  <a:lnTo>
                    <a:pt x="3742" y="3582"/>
                  </a:lnTo>
                  <a:lnTo>
                    <a:pt x="3755" y="3577"/>
                  </a:lnTo>
                  <a:lnTo>
                    <a:pt x="3768" y="3571"/>
                  </a:lnTo>
                  <a:lnTo>
                    <a:pt x="3781" y="3563"/>
                  </a:lnTo>
                  <a:lnTo>
                    <a:pt x="3792" y="3555"/>
                  </a:lnTo>
                  <a:lnTo>
                    <a:pt x="3802" y="3545"/>
                  </a:lnTo>
                  <a:lnTo>
                    <a:pt x="3811" y="3535"/>
                  </a:lnTo>
                  <a:lnTo>
                    <a:pt x="3821" y="3523"/>
                  </a:lnTo>
                  <a:lnTo>
                    <a:pt x="3827" y="3512"/>
                  </a:lnTo>
                  <a:lnTo>
                    <a:pt x="3834" y="3498"/>
                  </a:lnTo>
                  <a:lnTo>
                    <a:pt x="3839" y="3484"/>
                  </a:lnTo>
                  <a:lnTo>
                    <a:pt x="3842" y="3471"/>
                  </a:lnTo>
                  <a:lnTo>
                    <a:pt x="3845" y="3456"/>
                  </a:lnTo>
                  <a:lnTo>
                    <a:pt x="3846" y="3441"/>
                  </a:lnTo>
                  <a:lnTo>
                    <a:pt x="3845" y="3427"/>
                  </a:lnTo>
                  <a:lnTo>
                    <a:pt x="3843" y="3414"/>
                  </a:lnTo>
                  <a:lnTo>
                    <a:pt x="3840" y="3401"/>
                  </a:lnTo>
                  <a:lnTo>
                    <a:pt x="3835" y="3389"/>
                  </a:lnTo>
                  <a:lnTo>
                    <a:pt x="3831" y="3376"/>
                  </a:lnTo>
                  <a:lnTo>
                    <a:pt x="3824" y="3365"/>
                  </a:lnTo>
                  <a:lnTo>
                    <a:pt x="3817" y="3354"/>
                  </a:lnTo>
                  <a:lnTo>
                    <a:pt x="3809" y="3344"/>
                  </a:lnTo>
                  <a:lnTo>
                    <a:pt x="3800" y="3335"/>
                  </a:lnTo>
                  <a:lnTo>
                    <a:pt x="3791" y="3326"/>
                  </a:lnTo>
                  <a:lnTo>
                    <a:pt x="3779" y="3319"/>
                  </a:lnTo>
                  <a:lnTo>
                    <a:pt x="3769" y="3312"/>
                  </a:lnTo>
                  <a:lnTo>
                    <a:pt x="3757" y="3306"/>
                  </a:lnTo>
                  <a:lnTo>
                    <a:pt x="3744" y="3302"/>
                  </a:lnTo>
                  <a:lnTo>
                    <a:pt x="3732" y="3298"/>
                  </a:lnTo>
                  <a:lnTo>
                    <a:pt x="3718" y="3295"/>
                  </a:lnTo>
                  <a:lnTo>
                    <a:pt x="2207" y="3293"/>
                  </a:lnTo>
                  <a:lnTo>
                    <a:pt x="2207" y="2991"/>
                  </a:lnTo>
                  <a:lnTo>
                    <a:pt x="4053" y="2995"/>
                  </a:lnTo>
                  <a:lnTo>
                    <a:pt x="4068" y="2994"/>
                  </a:lnTo>
                  <a:lnTo>
                    <a:pt x="4083" y="2991"/>
                  </a:lnTo>
                  <a:lnTo>
                    <a:pt x="4098" y="2988"/>
                  </a:lnTo>
                  <a:lnTo>
                    <a:pt x="4112" y="2982"/>
                  </a:lnTo>
                  <a:lnTo>
                    <a:pt x="4124" y="2977"/>
                  </a:lnTo>
                  <a:lnTo>
                    <a:pt x="4137" y="2969"/>
                  </a:lnTo>
                  <a:lnTo>
                    <a:pt x="4147" y="2961"/>
                  </a:lnTo>
                  <a:lnTo>
                    <a:pt x="4158" y="2950"/>
                  </a:lnTo>
                  <a:lnTo>
                    <a:pt x="4168" y="2940"/>
                  </a:lnTo>
                  <a:lnTo>
                    <a:pt x="4176" y="2929"/>
                  </a:lnTo>
                  <a:lnTo>
                    <a:pt x="4184" y="2916"/>
                  </a:lnTo>
                  <a:lnTo>
                    <a:pt x="4189" y="2904"/>
                  </a:lnTo>
                  <a:lnTo>
                    <a:pt x="4195" y="2890"/>
                  </a:lnTo>
                  <a:lnTo>
                    <a:pt x="4198" y="2876"/>
                  </a:lnTo>
                  <a:lnTo>
                    <a:pt x="4201" y="2861"/>
                  </a:lnTo>
                  <a:lnTo>
                    <a:pt x="4202" y="2846"/>
                  </a:lnTo>
                  <a:lnTo>
                    <a:pt x="4201" y="2830"/>
                  </a:lnTo>
                  <a:lnTo>
                    <a:pt x="4198" y="2817"/>
                  </a:lnTo>
                  <a:lnTo>
                    <a:pt x="4195" y="2802"/>
                  </a:lnTo>
                  <a:lnTo>
                    <a:pt x="4189" y="2788"/>
                  </a:lnTo>
                  <a:lnTo>
                    <a:pt x="4184" y="2776"/>
                  </a:lnTo>
                  <a:lnTo>
                    <a:pt x="4176" y="2763"/>
                  </a:lnTo>
                  <a:lnTo>
                    <a:pt x="4168" y="2752"/>
                  </a:lnTo>
                  <a:lnTo>
                    <a:pt x="4158" y="2741"/>
                  </a:lnTo>
                  <a:lnTo>
                    <a:pt x="4147" y="2732"/>
                  </a:lnTo>
                  <a:lnTo>
                    <a:pt x="4137" y="2724"/>
                  </a:lnTo>
                  <a:lnTo>
                    <a:pt x="4124" y="2716"/>
                  </a:lnTo>
                  <a:lnTo>
                    <a:pt x="4112" y="2711"/>
                  </a:lnTo>
                  <a:lnTo>
                    <a:pt x="4098" y="2705"/>
                  </a:lnTo>
                  <a:lnTo>
                    <a:pt x="4083" y="2702"/>
                  </a:lnTo>
                  <a:lnTo>
                    <a:pt x="4068" y="2699"/>
                  </a:lnTo>
                  <a:lnTo>
                    <a:pt x="4053" y="2698"/>
                  </a:lnTo>
                  <a:lnTo>
                    <a:pt x="2213" y="2698"/>
                  </a:lnTo>
                  <a:lnTo>
                    <a:pt x="2213" y="2398"/>
                  </a:lnTo>
                  <a:lnTo>
                    <a:pt x="3697" y="2398"/>
                  </a:lnTo>
                  <a:lnTo>
                    <a:pt x="3712" y="2397"/>
                  </a:lnTo>
                  <a:lnTo>
                    <a:pt x="3727" y="2395"/>
                  </a:lnTo>
                  <a:lnTo>
                    <a:pt x="3742" y="2391"/>
                  </a:lnTo>
                  <a:lnTo>
                    <a:pt x="3755" y="2385"/>
                  </a:lnTo>
                  <a:lnTo>
                    <a:pt x="3768" y="2380"/>
                  </a:lnTo>
                  <a:lnTo>
                    <a:pt x="3781" y="2372"/>
                  </a:lnTo>
                  <a:lnTo>
                    <a:pt x="3792" y="2364"/>
                  </a:lnTo>
                  <a:lnTo>
                    <a:pt x="3802" y="2355"/>
                  </a:lnTo>
                  <a:lnTo>
                    <a:pt x="3811" y="2343"/>
                  </a:lnTo>
                  <a:lnTo>
                    <a:pt x="3821" y="2332"/>
                  </a:lnTo>
                  <a:lnTo>
                    <a:pt x="3827" y="2320"/>
                  </a:lnTo>
                  <a:lnTo>
                    <a:pt x="3834" y="2307"/>
                  </a:lnTo>
                  <a:lnTo>
                    <a:pt x="3839" y="2293"/>
                  </a:lnTo>
                  <a:lnTo>
                    <a:pt x="3842" y="2279"/>
                  </a:lnTo>
                  <a:lnTo>
                    <a:pt x="3845" y="2264"/>
                  </a:lnTo>
                  <a:lnTo>
                    <a:pt x="3846" y="2250"/>
                  </a:lnTo>
                  <a:lnTo>
                    <a:pt x="3845" y="2234"/>
                  </a:lnTo>
                  <a:lnTo>
                    <a:pt x="3842" y="2220"/>
                  </a:lnTo>
                  <a:lnTo>
                    <a:pt x="3839" y="2205"/>
                  </a:lnTo>
                  <a:lnTo>
                    <a:pt x="3834" y="2191"/>
                  </a:lnTo>
                  <a:lnTo>
                    <a:pt x="3827" y="2179"/>
                  </a:lnTo>
                  <a:lnTo>
                    <a:pt x="3821" y="2166"/>
                  </a:lnTo>
                  <a:lnTo>
                    <a:pt x="3811" y="2156"/>
                  </a:lnTo>
                  <a:lnTo>
                    <a:pt x="3802" y="2145"/>
                  </a:lnTo>
                  <a:lnTo>
                    <a:pt x="3792" y="2135"/>
                  </a:lnTo>
                  <a:lnTo>
                    <a:pt x="3781" y="2127"/>
                  </a:lnTo>
                  <a:lnTo>
                    <a:pt x="3768" y="2119"/>
                  </a:lnTo>
                  <a:lnTo>
                    <a:pt x="3755" y="2114"/>
                  </a:lnTo>
                  <a:lnTo>
                    <a:pt x="3742" y="2108"/>
                  </a:lnTo>
                  <a:lnTo>
                    <a:pt x="3727" y="2105"/>
                  </a:lnTo>
                  <a:lnTo>
                    <a:pt x="3712" y="2102"/>
                  </a:lnTo>
                  <a:lnTo>
                    <a:pt x="3697" y="2101"/>
                  </a:lnTo>
                  <a:lnTo>
                    <a:pt x="1791" y="2101"/>
                  </a:lnTo>
                  <a:lnTo>
                    <a:pt x="1791" y="2100"/>
                  </a:lnTo>
                  <a:lnTo>
                    <a:pt x="1579" y="2100"/>
                  </a:lnTo>
                  <a:lnTo>
                    <a:pt x="1579" y="1799"/>
                  </a:lnTo>
                  <a:lnTo>
                    <a:pt x="2229" y="1799"/>
                  </a:lnTo>
                  <a:lnTo>
                    <a:pt x="2244" y="1798"/>
                  </a:lnTo>
                  <a:lnTo>
                    <a:pt x="2259" y="1795"/>
                  </a:lnTo>
                  <a:lnTo>
                    <a:pt x="2274" y="1792"/>
                  </a:lnTo>
                  <a:lnTo>
                    <a:pt x="2286" y="1787"/>
                  </a:lnTo>
                  <a:lnTo>
                    <a:pt x="2300" y="1780"/>
                  </a:lnTo>
                  <a:lnTo>
                    <a:pt x="2313" y="1774"/>
                  </a:lnTo>
                  <a:lnTo>
                    <a:pt x="2324" y="1764"/>
                  </a:lnTo>
                  <a:lnTo>
                    <a:pt x="2334" y="1755"/>
                  </a:lnTo>
                  <a:lnTo>
                    <a:pt x="2344" y="1745"/>
                  </a:lnTo>
                  <a:lnTo>
                    <a:pt x="2353" y="1734"/>
                  </a:lnTo>
                  <a:lnTo>
                    <a:pt x="2359" y="1721"/>
                  </a:lnTo>
                  <a:lnTo>
                    <a:pt x="2366" y="1709"/>
                  </a:lnTo>
                  <a:lnTo>
                    <a:pt x="2371" y="1695"/>
                  </a:lnTo>
                  <a:lnTo>
                    <a:pt x="2374" y="1680"/>
                  </a:lnTo>
                  <a:lnTo>
                    <a:pt x="2377" y="1665"/>
                  </a:lnTo>
                  <a:lnTo>
                    <a:pt x="2378" y="1650"/>
                  </a:lnTo>
                  <a:lnTo>
                    <a:pt x="2377" y="1636"/>
                  </a:lnTo>
                  <a:lnTo>
                    <a:pt x="2374" y="1621"/>
                  </a:lnTo>
                  <a:lnTo>
                    <a:pt x="2371" y="1607"/>
                  </a:lnTo>
                  <a:lnTo>
                    <a:pt x="2366" y="1593"/>
                  </a:lnTo>
                  <a:lnTo>
                    <a:pt x="2359" y="1581"/>
                  </a:lnTo>
                  <a:lnTo>
                    <a:pt x="2353" y="1568"/>
                  </a:lnTo>
                  <a:lnTo>
                    <a:pt x="2344" y="1557"/>
                  </a:lnTo>
                  <a:lnTo>
                    <a:pt x="2334" y="1546"/>
                  </a:lnTo>
                  <a:lnTo>
                    <a:pt x="2324" y="1537"/>
                  </a:lnTo>
                  <a:lnTo>
                    <a:pt x="2313" y="1528"/>
                  </a:lnTo>
                  <a:lnTo>
                    <a:pt x="2300" y="1521"/>
                  </a:lnTo>
                  <a:lnTo>
                    <a:pt x="2286" y="1515"/>
                  </a:lnTo>
                  <a:lnTo>
                    <a:pt x="2274" y="1510"/>
                  </a:lnTo>
                  <a:lnTo>
                    <a:pt x="2259" y="1507"/>
                  </a:lnTo>
                  <a:lnTo>
                    <a:pt x="2244" y="1504"/>
                  </a:lnTo>
                  <a:lnTo>
                    <a:pt x="2229" y="1503"/>
                  </a:lnTo>
                  <a:lnTo>
                    <a:pt x="1501" y="1503"/>
                  </a:lnTo>
                  <a:lnTo>
                    <a:pt x="1447" y="1504"/>
                  </a:lnTo>
                  <a:lnTo>
                    <a:pt x="1404" y="1507"/>
                  </a:lnTo>
                  <a:lnTo>
                    <a:pt x="1369" y="1510"/>
                  </a:lnTo>
                  <a:lnTo>
                    <a:pt x="1341" y="1515"/>
                  </a:lnTo>
                  <a:lnTo>
                    <a:pt x="1318" y="1520"/>
                  </a:lnTo>
                  <a:lnTo>
                    <a:pt x="1301" y="1527"/>
                  </a:lnTo>
                  <a:lnTo>
                    <a:pt x="1285" y="1534"/>
                  </a:lnTo>
                  <a:lnTo>
                    <a:pt x="1273" y="1542"/>
                  </a:lnTo>
                  <a:close/>
                </a:path>
              </a:pathLst>
            </a:custGeom>
            <a:solidFill>
              <a:srgbClr val="8A05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0179" name="文本框 3"/>
            <p:cNvSpPr txBox="1"/>
            <p:nvPr/>
          </p:nvSpPr>
          <p:spPr>
            <a:xfrm>
              <a:off x="4337" y="3234"/>
              <a:ext cx="184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8A0554"/>
                  </a:solidFill>
                  <a:latin typeface="Segoe Print" panose="02000600000000000000" charset="0"/>
                </a:rPr>
                <a:t>Draw</a:t>
              </a:r>
              <a:endParaRPr lang="en-US" altLang="zh-CN" sz="2800" b="1">
                <a:solidFill>
                  <a:srgbClr val="8A0554"/>
                </a:solidFill>
                <a:latin typeface="Segoe Print" panose="02000600000000000000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81500" y="671513"/>
            <a:ext cx="1595438" cy="1789112"/>
            <a:chOff x="5813" y="682"/>
            <a:chExt cx="2512" cy="2817"/>
          </a:xfrm>
        </p:grpSpPr>
        <p:sp>
          <p:nvSpPr>
            <p:cNvPr id="2" name="金融"/>
            <p:cNvSpPr/>
            <p:nvPr/>
          </p:nvSpPr>
          <p:spPr bwMode="auto">
            <a:xfrm>
              <a:off x="6430" y="682"/>
              <a:ext cx="1455" cy="1894"/>
            </a:xfrm>
            <a:custGeom>
              <a:avLst/>
              <a:gdLst>
                <a:gd name="T0" fmla="*/ 170315 w 2451100"/>
                <a:gd name="T1" fmla="*/ 1533006 h 3089275"/>
                <a:gd name="T2" fmla="*/ 1307705 w 2451100"/>
                <a:gd name="T3" fmla="*/ 1220727 h 3089275"/>
                <a:gd name="T4" fmla="*/ 1307705 w 2451100"/>
                <a:gd name="T5" fmla="*/ 840902 h 3089275"/>
                <a:gd name="T6" fmla="*/ 476078 w 2451100"/>
                <a:gd name="T7" fmla="*/ 627952 h 3089275"/>
                <a:gd name="T8" fmla="*/ 523507 w 2451100"/>
                <a:gd name="T9" fmla="*/ 856516 h 3089275"/>
                <a:gd name="T10" fmla="*/ 564905 w 2451100"/>
                <a:gd name="T11" fmla="*/ 824563 h 3089275"/>
                <a:gd name="T12" fmla="*/ 589680 w 2451100"/>
                <a:gd name="T13" fmla="*/ 782665 h 3089275"/>
                <a:gd name="T14" fmla="*/ 593428 w 2451100"/>
                <a:gd name="T15" fmla="*/ 734409 h 3089275"/>
                <a:gd name="T16" fmla="*/ 575337 w 2451100"/>
                <a:gd name="T17" fmla="*/ 689739 h 3089275"/>
                <a:gd name="T18" fmla="*/ 538828 w 2451100"/>
                <a:gd name="T19" fmla="*/ 654036 h 3089275"/>
                <a:gd name="T20" fmla="*/ 488790 w 2451100"/>
                <a:gd name="T21" fmla="*/ 630886 h 3089275"/>
                <a:gd name="T22" fmla="*/ 388717 w 2451100"/>
                <a:gd name="T23" fmla="*/ 291300 h 3089275"/>
                <a:gd name="T24" fmla="*/ 337376 w 2451100"/>
                <a:gd name="T25" fmla="*/ 312983 h 3089275"/>
                <a:gd name="T26" fmla="*/ 299400 w 2451100"/>
                <a:gd name="T27" fmla="*/ 347219 h 3089275"/>
                <a:gd name="T28" fmla="*/ 278864 w 2451100"/>
                <a:gd name="T29" fmla="*/ 391073 h 3089275"/>
                <a:gd name="T30" fmla="*/ 280005 w 2451100"/>
                <a:gd name="T31" fmla="*/ 439492 h 3089275"/>
                <a:gd name="T32" fmla="*/ 302823 w 2451100"/>
                <a:gd name="T33" fmla="*/ 482205 h 3089275"/>
                <a:gd name="T34" fmla="*/ 342592 w 2451100"/>
                <a:gd name="T35" fmla="*/ 515463 h 3089275"/>
                <a:gd name="T36" fmla="*/ 395073 w 2451100"/>
                <a:gd name="T37" fmla="*/ 535352 h 3089275"/>
                <a:gd name="T38" fmla="*/ 533449 w 2451100"/>
                <a:gd name="T39" fmla="*/ 216308 h 3089275"/>
                <a:gd name="T40" fmla="*/ 620320 w 2451100"/>
                <a:gd name="T41" fmla="*/ 261141 h 3089275"/>
                <a:gd name="T42" fmla="*/ 666283 w 2451100"/>
                <a:gd name="T43" fmla="*/ 308255 h 3089275"/>
                <a:gd name="T44" fmla="*/ 687634 w 2451100"/>
                <a:gd name="T45" fmla="*/ 346403 h 3089275"/>
                <a:gd name="T46" fmla="*/ 699043 w 2451100"/>
                <a:gd name="T47" fmla="*/ 388302 h 3089275"/>
                <a:gd name="T48" fmla="*/ 593754 w 2451100"/>
                <a:gd name="T49" fmla="*/ 396290 h 3089275"/>
                <a:gd name="T50" fmla="*/ 575662 w 2451100"/>
                <a:gd name="T51" fmla="*/ 351620 h 3089275"/>
                <a:gd name="T52" fmla="*/ 539153 w 2451100"/>
                <a:gd name="T53" fmla="*/ 316080 h 3089275"/>
                <a:gd name="T54" fmla="*/ 488790 w 2451100"/>
                <a:gd name="T55" fmla="*/ 292931 h 3089275"/>
                <a:gd name="T56" fmla="*/ 543880 w 2451100"/>
                <a:gd name="T57" fmla="*/ 558176 h 3089275"/>
                <a:gd name="T58" fmla="*/ 628144 w 2451100"/>
                <a:gd name="T59" fmla="*/ 605943 h 3089275"/>
                <a:gd name="T60" fmla="*/ 668728 w 2451100"/>
                <a:gd name="T61" fmla="*/ 650449 h 3089275"/>
                <a:gd name="T62" fmla="*/ 688938 w 2451100"/>
                <a:gd name="T63" fmla="*/ 689087 h 3089275"/>
                <a:gd name="T64" fmla="*/ 699206 w 2451100"/>
                <a:gd name="T65" fmla="*/ 731148 h 3089275"/>
                <a:gd name="T66" fmla="*/ 698554 w 2451100"/>
                <a:gd name="T67" fmla="*/ 775003 h 3089275"/>
                <a:gd name="T68" fmla="*/ 686982 w 2451100"/>
                <a:gd name="T69" fmla="*/ 816738 h 3089275"/>
                <a:gd name="T70" fmla="*/ 665794 w 2451100"/>
                <a:gd name="T71" fmla="*/ 854886 h 3089275"/>
                <a:gd name="T72" fmla="*/ 619995 w 2451100"/>
                <a:gd name="T73" fmla="*/ 902001 h 3089275"/>
                <a:gd name="T74" fmla="*/ 533286 w 2451100"/>
                <a:gd name="T75" fmla="*/ 946833 h 3089275"/>
                <a:gd name="T76" fmla="*/ 383175 w 2451100"/>
                <a:gd name="T77" fmla="*/ 957593 h 3089275"/>
                <a:gd name="T78" fmla="*/ 286524 w 2451100"/>
                <a:gd name="T79" fmla="*/ 925313 h 3089275"/>
                <a:gd name="T80" fmla="*/ 217418 w 2451100"/>
                <a:gd name="T81" fmla="*/ 870536 h 3089275"/>
                <a:gd name="T82" fmla="*/ 191992 w 2451100"/>
                <a:gd name="T83" fmla="*/ 834345 h 3089275"/>
                <a:gd name="T84" fmla="*/ 175857 w 2451100"/>
                <a:gd name="T85" fmla="*/ 793913 h 3089275"/>
                <a:gd name="T86" fmla="*/ 170315 w 2451100"/>
                <a:gd name="T87" fmla="*/ 750548 h 3089275"/>
                <a:gd name="T88" fmla="*/ 285057 w 2451100"/>
                <a:gd name="T89" fmla="*/ 792773 h 3089275"/>
                <a:gd name="T90" fmla="*/ 314069 w 2451100"/>
                <a:gd name="T91" fmla="*/ 832714 h 3089275"/>
                <a:gd name="T92" fmla="*/ 358728 w 2451100"/>
                <a:gd name="T93" fmla="*/ 862059 h 3089275"/>
                <a:gd name="T94" fmla="*/ 371766 w 2451100"/>
                <a:gd name="T95" fmla="*/ 617355 h 3089275"/>
                <a:gd name="T96" fmla="*/ 277397 w 2451100"/>
                <a:gd name="T97" fmla="*/ 581815 h 3089275"/>
                <a:gd name="T98" fmla="*/ 214484 w 2451100"/>
                <a:gd name="T99" fmla="*/ 528668 h 3089275"/>
                <a:gd name="T100" fmla="*/ 190199 w 2451100"/>
                <a:gd name="T101" fmla="*/ 491824 h 3089275"/>
                <a:gd name="T102" fmla="*/ 175368 w 2451100"/>
                <a:gd name="T103" fmla="*/ 451393 h 3089275"/>
                <a:gd name="T104" fmla="*/ 170967 w 2451100"/>
                <a:gd name="T105" fmla="*/ 407702 h 3089275"/>
                <a:gd name="T106" fmla="*/ 177813 w 2451100"/>
                <a:gd name="T107" fmla="*/ 364826 h 3089275"/>
                <a:gd name="T108" fmla="*/ 194763 w 2451100"/>
                <a:gd name="T109" fmla="*/ 324884 h 3089275"/>
                <a:gd name="T110" fmla="*/ 221004 w 2451100"/>
                <a:gd name="T111" fmla="*/ 289018 h 3089275"/>
                <a:gd name="T112" fmla="*/ 296467 w 2451100"/>
                <a:gd name="T113" fmla="*/ 233100 h 3089275"/>
                <a:gd name="T114" fmla="*/ 395073 w 2451100"/>
                <a:gd name="T115" fmla="*/ 204081 h 3089275"/>
                <a:gd name="T116" fmla="*/ 1472951 w 2451100"/>
                <a:gd name="T117" fmla="*/ 428229 h 3089275"/>
                <a:gd name="T118" fmla="*/ 0 w 2451100"/>
                <a:gd name="T119" fmla="*/ 1905000 h 3089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51100" h="3089275">
                  <a:moveTo>
                    <a:pt x="276225" y="2640012"/>
                  </a:moveTo>
                  <a:lnTo>
                    <a:pt x="2120900" y="2640012"/>
                  </a:lnTo>
                  <a:lnTo>
                    <a:pt x="2120900" y="2733675"/>
                  </a:lnTo>
                  <a:lnTo>
                    <a:pt x="276225" y="2733675"/>
                  </a:lnTo>
                  <a:lnTo>
                    <a:pt x="276225" y="2640012"/>
                  </a:lnTo>
                  <a:close/>
                  <a:moveTo>
                    <a:pt x="276225" y="2393950"/>
                  </a:moveTo>
                  <a:lnTo>
                    <a:pt x="2120900" y="2393950"/>
                  </a:lnTo>
                  <a:lnTo>
                    <a:pt x="2120900" y="2486025"/>
                  </a:lnTo>
                  <a:lnTo>
                    <a:pt x="276225" y="2486025"/>
                  </a:lnTo>
                  <a:lnTo>
                    <a:pt x="276225" y="2393950"/>
                  </a:lnTo>
                  <a:close/>
                  <a:moveTo>
                    <a:pt x="276225" y="2133600"/>
                  </a:moveTo>
                  <a:lnTo>
                    <a:pt x="2120900" y="2133600"/>
                  </a:lnTo>
                  <a:lnTo>
                    <a:pt x="2120900" y="2227263"/>
                  </a:lnTo>
                  <a:lnTo>
                    <a:pt x="276225" y="2227263"/>
                  </a:lnTo>
                  <a:lnTo>
                    <a:pt x="276225" y="2133600"/>
                  </a:lnTo>
                  <a:close/>
                  <a:moveTo>
                    <a:pt x="276225" y="1885950"/>
                  </a:moveTo>
                  <a:lnTo>
                    <a:pt x="2120900" y="1885950"/>
                  </a:lnTo>
                  <a:lnTo>
                    <a:pt x="2120900" y="1979613"/>
                  </a:lnTo>
                  <a:lnTo>
                    <a:pt x="276225" y="1979613"/>
                  </a:lnTo>
                  <a:lnTo>
                    <a:pt x="276225" y="1885950"/>
                  </a:lnTo>
                  <a:close/>
                  <a:moveTo>
                    <a:pt x="1443037" y="1611312"/>
                  </a:moveTo>
                  <a:lnTo>
                    <a:pt x="2120900" y="1611312"/>
                  </a:lnTo>
                  <a:lnTo>
                    <a:pt x="2120900" y="1704975"/>
                  </a:lnTo>
                  <a:lnTo>
                    <a:pt x="1443037" y="1704975"/>
                  </a:lnTo>
                  <a:lnTo>
                    <a:pt x="1443037" y="1611312"/>
                  </a:lnTo>
                  <a:close/>
                  <a:moveTo>
                    <a:pt x="1443037" y="1363662"/>
                  </a:moveTo>
                  <a:lnTo>
                    <a:pt x="2120900" y="1363662"/>
                  </a:lnTo>
                  <a:lnTo>
                    <a:pt x="2120900" y="1457325"/>
                  </a:lnTo>
                  <a:lnTo>
                    <a:pt x="1443037" y="1457325"/>
                  </a:lnTo>
                  <a:lnTo>
                    <a:pt x="1443037" y="1363662"/>
                  </a:lnTo>
                  <a:close/>
                  <a:moveTo>
                    <a:pt x="1443037" y="1104900"/>
                  </a:moveTo>
                  <a:lnTo>
                    <a:pt x="2120900" y="1104900"/>
                  </a:lnTo>
                  <a:lnTo>
                    <a:pt x="2120900" y="1198563"/>
                  </a:lnTo>
                  <a:lnTo>
                    <a:pt x="1443037" y="1198563"/>
                  </a:lnTo>
                  <a:lnTo>
                    <a:pt x="1443037" y="1104900"/>
                  </a:lnTo>
                  <a:close/>
                  <a:moveTo>
                    <a:pt x="772126" y="1018329"/>
                  </a:moveTo>
                  <a:lnTo>
                    <a:pt x="772126" y="1416214"/>
                  </a:lnTo>
                  <a:lnTo>
                    <a:pt x="782435" y="1414099"/>
                  </a:lnTo>
                  <a:lnTo>
                    <a:pt x="792744" y="1411191"/>
                  </a:lnTo>
                  <a:lnTo>
                    <a:pt x="802525" y="1408283"/>
                  </a:lnTo>
                  <a:lnTo>
                    <a:pt x="812041" y="1405111"/>
                  </a:lnTo>
                  <a:lnTo>
                    <a:pt x="821822" y="1401409"/>
                  </a:lnTo>
                  <a:lnTo>
                    <a:pt x="831074" y="1397444"/>
                  </a:lnTo>
                  <a:lnTo>
                    <a:pt x="840061" y="1393214"/>
                  </a:lnTo>
                  <a:lnTo>
                    <a:pt x="849049" y="1388984"/>
                  </a:lnTo>
                  <a:lnTo>
                    <a:pt x="857772" y="1383961"/>
                  </a:lnTo>
                  <a:lnTo>
                    <a:pt x="865702" y="1378937"/>
                  </a:lnTo>
                  <a:lnTo>
                    <a:pt x="873897" y="1373650"/>
                  </a:lnTo>
                  <a:lnTo>
                    <a:pt x="881827" y="1368362"/>
                  </a:lnTo>
                  <a:lnTo>
                    <a:pt x="889228" y="1362546"/>
                  </a:lnTo>
                  <a:lnTo>
                    <a:pt x="896366" y="1356730"/>
                  </a:lnTo>
                  <a:lnTo>
                    <a:pt x="903238" y="1350385"/>
                  </a:lnTo>
                  <a:lnTo>
                    <a:pt x="909847" y="1344040"/>
                  </a:lnTo>
                  <a:lnTo>
                    <a:pt x="916191" y="1337166"/>
                  </a:lnTo>
                  <a:lnTo>
                    <a:pt x="922271" y="1330292"/>
                  </a:lnTo>
                  <a:lnTo>
                    <a:pt x="927822" y="1323154"/>
                  </a:lnTo>
                  <a:lnTo>
                    <a:pt x="933109" y="1316016"/>
                  </a:lnTo>
                  <a:lnTo>
                    <a:pt x="937602" y="1308613"/>
                  </a:lnTo>
                  <a:lnTo>
                    <a:pt x="942361" y="1301211"/>
                  </a:lnTo>
                  <a:lnTo>
                    <a:pt x="946326" y="1293544"/>
                  </a:lnTo>
                  <a:lnTo>
                    <a:pt x="950026" y="1285348"/>
                  </a:lnTo>
                  <a:lnTo>
                    <a:pt x="953463" y="1277417"/>
                  </a:lnTo>
                  <a:lnTo>
                    <a:pt x="956371" y="1269221"/>
                  </a:lnTo>
                  <a:lnTo>
                    <a:pt x="958750" y="1261026"/>
                  </a:lnTo>
                  <a:lnTo>
                    <a:pt x="960864" y="1252301"/>
                  </a:lnTo>
                  <a:lnTo>
                    <a:pt x="962450" y="1243841"/>
                  </a:lnTo>
                  <a:lnTo>
                    <a:pt x="963772" y="1234853"/>
                  </a:lnTo>
                  <a:lnTo>
                    <a:pt x="964301" y="1226128"/>
                  </a:lnTo>
                  <a:lnTo>
                    <a:pt x="964565" y="1217139"/>
                  </a:lnTo>
                  <a:lnTo>
                    <a:pt x="964301" y="1208415"/>
                  </a:lnTo>
                  <a:lnTo>
                    <a:pt x="963772" y="1199426"/>
                  </a:lnTo>
                  <a:lnTo>
                    <a:pt x="962450" y="1190966"/>
                  </a:lnTo>
                  <a:lnTo>
                    <a:pt x="960864" y="1182242"/>
                  </a:lnTo>
                  <a:lnTo>
                    <a:pt x="958750" y="1173782"/>
                  </a:lnTo>
                  <a:lnTo>
                    <a:pt x="956371" y="1165322"/>
                  </a:lnTo>
                  <a:lnTo>
                    <a:pt x="953463" y="1157390"/>
                  </a:lnTo>
                  <a:lnTo>
                    <a:pt x="950026" y="1149459"/>
                  </a:lnTo>
                  <a:lnTo>
                    <a:pt x="946326" y="1141263"/>
                  </a:lnTo>
                  <a:lnTo>
                    <a:pt x="942361" y="1133597"/>
                  </a:lnTo>
                  <a:lnTo>
                    <a:pt x="937602" y="1126194"/>
                  </a:lnTo>
                  <a:lnTo>
                    <a:pt x="933109" y="1118527"/>
                  </a:lnTo>
                  <a:lnTo>
                    <a:pt x="927822" y="1111125"/>
                  </a:lnTo>
                  <a:lnTo>
                    <a:pt x="922271" y="1104515"/>
                  </a:lnTo>
                  <a:lnTo>
                    <a:pt x="916191" y="1097377"/>
                  </a:lnTo>
                  <a:lnTo>
                    <a:pt x="909847" y="1090768"/>
                  </a:lnTo>
                  <a:lnTo>
                    <a:pt x="903238" y="1084158"/>
                  </a:lnTo>
                  <a:lnTo>
                    <a:pt x="896366" y="1078078"/>
                  </a:lnTo>
                  <a:lnTo>
                    <a:pt x="889228" y="1072261"/>
                  </a:lnTo>
                  <a:lnTo>
                    <a:pt x="881827" y="1066181"/>
                  </a:lnTo>
                  <a:lnTo>
                    <a:pt x="873897" y="1060629"/>
                  </a:lnTo>
                  <a:lnTo>
                    <a:pt x="865702" y="1055341"/>
                  </a:lnTo>
                  <a:lnTo>
                    <a:pt x="857772" y="1050582"/>
                  </a:lnTo>
                  <a:lnTo>
                    <a:pt x="849049" y="1045824"/>
                  </a:lnTo>
                  <a:lnTo>
                    <a:pt x="840061" y="1041594"/>
                  </a:lnTo>
                  <a:lnTo>
                    <a:pt x="831074" y="1037099"/>
                  </a:lnTo>
                  <a:lnTo>
                    <a:pt x="821822" y="1033134"/>
                  </a:lnTo>
                  <a:lnTo>
                    <a:pt x="812041" y="1029697"/>
                  </a:lnTo>
                  <a:lnTo>
                    <a:pt x="802525" y="1026260"/>
                  </a:lnTo>
                  <a:lnTo>
                    <a:pt x="792744" y="1023087"/>
                  </a:lnTo>
                  <a:lnTo>
                    <a:pt x="782435" y="1020708"/>
                  </a:lnTo>
                  <a:lnTo>
                    <a:pt x="772126" y="1018329"/>
                  </a:lnTo>
                  <a:close/>
                  <a:moveTo>
                    <a:pt x="1443037" y="857250"/>
                  </a:moveTo>
                  <a:lnTo>
                    <a:pt x="2120900" y="857250"/>
                  </a:lnTo>
                  <a:lnTo>
                    <a:pt x="2120900" y="950913"/>
                  </a:lnTo>
                  <a:lnTo>
                    <a:pt x="1443037" y="950913"/>
                  </a:lnTo>
                  <a:lnTo>
                    <a:pt x="1443037" y="857250"/>
                  </a:lnTo>
                  <a:close/>
                  <a:moveTo>
                    <a:pt x="640749" y="470013"/>
                  </a:moveTo>
                  <a:lnTo>
                    <a:pt x="630440" y="472392"/>
                  </a:lnTo>
                  <a:lnTo>
                    <a:pt x="620395" y="475300"/>
                  </a:lnTo>
                  <a:lnTo>
                    <a:pt x="610350" y="478208"/>
                  </a:lnTo>
                  <a:lnTo>
                    <a:pt x="600834" y="481381"/>
                  </a:lnTo>
                  <a:lnTo>
                    <a:pt x="591318" y="485082"/>
                  </a:lnTo>
                  <a:lnTo>
                    <a:pt x="581802" y="489048"/>
                  </a:lnTo>
                  <a:lnTo>
                    <a:pt x="572814" y="493278"/>
                  </a:lnTo>
                  <a:lnTo>
                    <a:pt x="564355" y="497508"/>
                  </a:lnTo>
                  <a:lnTo>
                    <a:pt x="555632" y="502267"/>
                  </a:lnTo>
                  <a:lnTo>
                    <a:pt x="547173" y="507554"/>
                  </a:lnTo>
                  <a:lnTo>
                    <a:pt x="539243" y="512842"/>
                  </a:lnTo>
                  <a:lnTo>
                    <a:pt x="531313" y="518129"/>
                  </a:lnTo>
                  <a:lnTo>
                    <a:pt x="523911" y="523945"/>
                  </a:lnTo>
                  <a:lnTo>
                    <a:pt x="516510" y="529762"/>
                  </a:lnTo>
                  <a:lnTo>
                    <a:pt x="509637" y="536107"/>
                  </a:lnTo>
                  <a:lnTo>
                    <a:pt x="503293" y="542452"/>
                  </a:lnTo>
                  <a:lnTo>
                    <a:pt x="496949" y="549326"/>
                  </a:lnTo>
                  <a:lnTo>
                    <a:pt x="491133" y="556199"/>
                  </a:lnTo>
                  <a:lnTo>
                    <a:pt x="485582" y="563073"/>
                  </a:lnTo>
                  <a:lnTo>
                    <a:pt x="480295" y="570476"/>
                  </a:lnTo>
                  <a:lnTo>
                    <a:pt x="475273" y="577878"/>
                  </a:lnTo>
                  <a:lnTo>
                    <a:pt x="471043" y="585281"/>
                  </a:lnTo>
                  <a:lnTo>
                    <a:pt x="466549" y="592948"/>
                  </a:lnTo>
                  <a:lnTo>
                    <a:pt x="462849" y="601143"/>
                  </a:lnTo>
                  <a:lnTo>
                    <a:pt x="459677" y="609075"/>
                  </a:lnTo>
                  <a:lnTo>
                    <a:pt x="456769" y="617270"/>
                  </a:lnTo>
                  <a:lnTo>
                    <a:pt x="454126" y="625466"/>
                  </a:lnTo>
                  <a:lnTo>
                    <a:pt x="452275" y="634190"/>
                  </a:lnTo>
                  <a:lnTo>
                    <a:pt x="450425" y="642650"/>
                  </a:lnTo>
                  <a:lnTo>
                    <a:pt x="449632" y="651375"/>
                  </a:lnTo>
                  <a:lnTo>
                    <a:pt x="448574" y="660364"/>
                  </a:lnTo>
                  <a:lnTo>
                    <a:pt x="448574" y="669352"/>
                  </a:lnTo>
                  <a:lnTo>
                    <a:pt x="448574" y="678077"/>
                  </a:lnTo>
                  <a:lnTo>
                    <a:pt x="449632" y="687066"/>
                  </a:lnTo>
                  <a:lnTo>
                    <a:pt x="450425" y="695526"/>
                  </a:lnTo>
                  <a:lnTo>
                    <a:pt x="452275" y="703986"/>
                  </a:lnTo>
                  <a:lnTo>
                    <a:pt x="454126" y="712710"/>
                  </a:lnTo>
                  <a:lnTo>
                    <a:pt x="456769" y="721170"/>
                  </a:lnTo>
                  <a:lnTo>
                    <a:pt x="459677" y="729101"/>
                  </a:lnTo>
                  <a:lnTo>
                    <a:pt x="462849" y="737033"/>
                  </a:lnTo>
                  <a:lnTo>
                    <a:pt x="466549" y="745228"/>
                  </a:lnTo>
                  <a:lnTo>
                    <a:pt x="471043" y="752895"/>
                  </a:lnTo>
                  <a:lnTo>
                    <a:pt x="475273" y="760298"/>
                  </a:lnTo>
                  <a:lnTo>
                    <a:pt x="480295" y="767965"/>
                  </a:lnTo>
                  <a:lnTo>
                    <a:pt x="485582" y="775367"/>
                  </a:lnTo>
                  <a:lnTo>
                    <a:pt x="491133" y="781976"/>
                  </a:lnTo>
                  <a:lnTo>
                    <a:pt x="496949" y="788850"/>
                  </a:lnTo>
                  <a:lnTo>
                    <a:pt x="503293" y="795724"/>
                  </a:lnTo>
                  <a:lnTo>
                    <a:pt x="509637" y="802333"/>
                  </a:lnTo>
                  <a:lnTo>
                    <a:pt x="516510" y="808414"/>
                  </a:lnTo>
                  <a:lnTo>
                    <a:pt x="523911" y="814230"/>
                  </a:lnTo>
                  <a:lnTo>
                    <a:pt x="531313" y="820311"/>
                  </a:lnTo>
                  <a:lnTo>
                    <a:pt x="539243" y="825598"/>
                  </a:lnTo>
                  <a:lnTo>
                    <a:pt x="547173" y="830622"/>
                  </a:lnTo>
                  <a:lnTo>
                    <a:pt x="555632" y="835909"/>
                  </a:lnTo>
                  <a:lnTo>
                    <a:pt x="564355" y="840668"/>
                  </a:lnTo>
                  <a:lnTo>
                    <a:pt x="572814" y="844898"/>
                  </a:lnTo>
                  <a:lnTo>
                    <a:pt x="581802" y="849392"/>
                  </a:lnTo>
                  <a:lnTo>
                    <a:pt x="591318" y="853094"/>
                  </a:lnTo>
                  <a:lnTo>
                    <a:pt x="600834" y="856795"/>
                  </a:lnTo>
                  <a:lnTo>
                    <a:pt x="610350" y="860232"/>
                  </a:lnTo>
                  <a:lnTo>
                    <a:pt x="620395" y="862876"/>
                  </a:lnTo>
                  <a:lnTo>
                    <a:pt x="630440" y="865784"/>
                  </a:lnTo>
                  <a:lnTo>
                    <a:pt x="640749" y="868163"/>
                  </a:lnTo>
                  <a:lnTo>
                    <a:pt x="640749" y="470013"/>
                  </a:lnTo>
                  <a:close/>
                  <a:moveTo>
                    <a:pt x="640749" y="276225"/>
                  </a:moveTo>
                  <a:lnTo>
                    <a:pt x="772126" y="276225"/>
                  </a:lnTo>
                  <a:lnTo>
                    <a:pt x="772126" y="330951"/>
                  </a:lnTo>
                  <a:lnTo>
                    <a:pt x="791423" y="333595"/>
                  </a:lnTo>
                  <a:lnTo>
                    <a:pt x="810191" y="336767"/>
                  </a:lnTo>
                  <a:lnTo>
                    <a:pt x="828959" y="340733"/>
                  </a:lnTo>
                  <a:lnTo>
                    <a:pt x="847198" y="345492"/>
                  </a:lnTo>
                  <a:lnTo>
                    <a:pt x="865173" y="350779"/>
                  </a:lnTo>
                  <a:lnTo>
                    <a:pt x="882620" y="356595"/>
                  </a:lnTo>
                  <a:lnTo>
                    <a:pt x="899538" y="363205"/>
                  </a:lnTo>
                  <a:lnTo>
                    <a:pt x="916191" y="370343"/>
                  </a:lnTo>
                  <a:lnTo>
                    <a:pt x="932316" y="377746"/>
                  </a:lnTo>
                  <a:lnTo>
                    <a:pt x="948176" y="385941"/>
                  </a:lnTo>
                  <a:lnTo>
                    <a:pt x="963508" y="394401"/>
                  </a:lnTo>
                  <a:lnTo>
                    <a:pt x="978311" y="403654"/>
                  </a:lnTo>
                  <a:lnTo>
                    <a:pt x="992585" y="413436"/>
                  </a:lnTo>
                  <a:lnTo>
                    <a:pt x="1006066" y="423483"/>
                  </a:lnTo>
                  <a:lnTo>
                    <a:pt x="1019283" y="434058"/>
                  </a:lnTo>
                  <a:lnTo>
                    <a:pt x="1031972" y="445161"/>
                  </a:lnTo>
                  <a:lnTo>
                    <a:pt x="1043603" y="456794"/>
                  </a:lnTo>
                  <a:lnTo>
                    <a:pt x="1055234" y="468426"/>
                  </a:lnTo>
                  <a:lnTo>
                    <a:pt x="1060256" y="474771"/>
                  </a:lnTo>
                  <a:lnTo>
                    <a:pt x="1065543" y="480852"/>
                  </a:lnTo>
                  <a:lnTo>
                    <a:pt x="1070830" y="487197"/>
                  </a:lnTo>
                  <a:lnTo>
                    <a:pt x="1075852" y="493542"/>
                  </a:lnTo>
                  <a:lnTo>
                    <a:pt x="1080610" y="499887"/>
                  </a:lnTo>
                  <a:lnTo>
                    <a:pt x="1085104" y="506497"/>
                  </a:lnTo>
                  <a:lnTo>
                    <a:pt x="1089598" y="513106"/>
                  </a:lnTo>
                  <a:lnTo>
                    <a:pt x="1093827" y="519980"/>
                  </a:lnTo>
                  <a:lnTo>
                    <a:pt x="1097792" y="526854"/>
                  </a:lnTo>
                  <a:lnTo>
                    <a:pt x="1101493" y="533463"/>
                  </a:lnTo>
                  <a:lnTo>
                    <a:pt x="1105194" y="540337"/>
                  </a:lnTo>
                  <a:lnTo>
                    <a:pt x="1108630" y="547475"/>
                  </a:lnTo>
                  <a:lnTo>
                    <a:pt x="1112067" y="554613"/>
                  </a:lnTo>
                  <a:lnTo>
                    <a:pt x="1115239" y="561751"/>
                  </a:lnTo>
                  <a:lnTo>
                    <a:pt x="1118146" y="569154"/>
                  </a:lnTo>
                  <a:lnTo>
                    <a:pt x="1120790" y="576292"/>
                  </a:lnTo>
                  <a:lnTo>
                    <a:pt x="1123169" y="583694"/>
                  </a:lnTo>
                  <a:lnTo>
                    <a:pt x="1125548" y="591097"/>
                  </a:lnTo>
                  <a:lnTo>
                    <a:pt x="1127663" y="599028"/>
                  </a:lnTo>
                  <a:lnTo>
                    <a:pt x="1129513" y="606431"/>
                  </a:lnTo>
                  <a:lnTo>
                    <a:pt x="1131099" y="614098"/>
                  </a:lnTo>
                  <a:lnTo>
                    <a:pt x="1132685" y="621765"/>
                  </a:lnTo>
                  <a:lnTo>
                    <a:pt x="1133742" y="629696"/>
                  </a:lnTo>
                  <a:lnTo>
                    <a:pt x="1134800" y="637363"/>
                  </a:lnTo>
                  <a:lnTo>
                    <a:pt x="1135593" y="645030"/>
                  </a:lnTo>
                  <a:lnTo>
                    <a:pt x="1136386" y="653225"/>
                  </a:lnTo>
                  <a:lnTo>
                    <a:pt x="1136650" y="661157"/>
                  </a:lnTo>
                  <a:lnTo>
                    <a:pt x="1136650" y="669352"/>
                  </a:lnTo>
                  <a:lnTo>
                    <a:pt x="965358" y="669352"/>
                  </a:lnTo>
                  <a:lnTo>
                    <a:pt x="965358" y="660364"/>
                  </a:lnTo>
                  <a:lnTo>
                    <a:pt x="964301" y="651375"/>
                  </a:lnTo>
                  <a:lnTo>
                    <a:pt x="962979" y="642650"/>
                  </a:lnTo>
                  <a:lnTo>
                    <a:pt x="961393" y="633926"/>
                  </a:lnTo>
                  <a:lnTo>
                    <a:pt x="959543" y="625466"/>
                  </a:lnTo>
                  <a:lnTo>
                    <a:pt x="956899" y="617270"/>
                  </a:lnTo>
                  <a:lnTo>
                    <a:pt x="953992" y="608810"/>
                  </a:lnTo>
                  <a:lnTo>
                    <a:pt x="950555" y="600879"/>
                  </a:lnTo>
                  <a:lnTo>
                    <a:pt x="946854" y="592948"/>
                  </a:lnTo>
                  <a:lnTo>
                    <a:pt x="942889" y="585281"/>
                  </a:lnTo>
                  <a:lnTo>
                    <a:pt x="938395" y="577614"/>
                  </a:lnTo>
                  <a:lnTo>
                    <a:pt x="933637" y="570211"/>
                  </a:lnTo>
                  <a:lnTo>
                    <a:pt x="928351" y="563073"/>
                  </a:lnTo>
                  <a:lnTo>
                    <a:pt x="922799" y="555935"/>
                  </a:lnTo>
                  <a:lnTo>
                    <a:pt x="916455" y="549061"/>
                  </a:lnTo>
                  <a:lnTo>
                    <a:pt x="910376" y="542187"/>
                  </a:lnTo>
                  <a:lnTo>
                    <a:pt x="903767" y="535842"/>
                  </a:lnTo>
                  <a:lnTo>
                    <a:pt x="897159" y="529497"/>
                  </a:lnTo>
                  <a:lnTo>
                    <a:pt x="889493" y="523681"/>
                  </a:lnTo>
                  <a:lnTo>
                    <a:pt x="882091" y="517865"/>
                  </a:lnTo>
                  <a:lnTo>
                    <a:pt x="874425" y="512577"/>
                  </a:lnTo>
                  <a:lnTo>
                    <a:pt x="866495" y="507290"/>
                  </a:lnTo>
                  <a:lnTo>
                    <a:pt x="858036" y="502002"/>
                  </a:lnTo>
                  <a:lnTo>
                    <a:pt x="849313" y="497243"/>
                  </a:lnTo>
                  <a:lnTo>
                    <a:pt x="840326" y="493013"/>
                  </a:lnTo>
                  <a:lnTo>
                    <a:pt x="831338" y="488519"/>
                  </a:lnTo>
                  <a:lnTo>
                    <a:pt x="822086" y="484818"/>
                  </a:lnTo>
                  <a:lnTo>
                    <a:pt x="812570" y="481117"/>
                  </a:lnTo>
                  <a:lnTo>
                    <a:pt x="802525" y="478208"/>
                  </a:lnTo>
                  <a:lnTo>
                    <a:pt x="792744" y="475036"/>
                  </a:lnTo>
                  <a:lnTo>
                    <a:pt x="782435" y="472128"/>
                  </a:lnTo>
                  <a:lnTo>
                    <a:pt x="772126" y="470013"/>
                  </a:lnTo>
                  <a:lnTo>
                    <a:pt x="772126" y="879002"/>
                  </a:lnTo>
                  <a:lnTo>
                    <a:pt x="791423" y="881911"/>
                  </a:lnTo>
                  <a:lnTo>
                    <a:pt x="810191" y="885347"/>
                  </a:lnTo>
                  <a:lnTo>
                    <a:pt x="828959" y="889313"/>
                  </a:lnTo>
                  <a:lnTo>
                    <a:pt x="846934" y="894072"/>
                  </a:lnTo>
                  <a:lnTo>
                    <a:pt x="864909" y="899359"/>
                  </a:lnTo>
                  <a:lnTo>
                    <a:pt x="882091" y="905176"/>
                  </a:lnTo>
                  <a:lnTo>
                    <a:pt x="899273" y="911521"/>
                  </a:lnTo>
                  <a:lnTo>
                    <a:pt x="915927" y="918394"/>
                  </a:lnTo>
                  <a:lnTo>
                    <a:pt x="932051" y="926326"/>
                  </a:lnTo>
                  <a:lnTo>
                    <a:pt x="947912" y="934257"/>
                  </a:lnTo>
                  <a:lnTo>
                    <a:pt x="962979" y="942981"/>
                  </a:lnTo>
                  <a:lnTo>
                    <a:pt x="977518" y="952235"/>
                  </a:lnTo>
                  <a:lnTo>
                    <a:pt x="991792" y="961752"/>
                  </a:lnTo>
                  <a:lnTo>
                    <a:pt x="1005538" y="971798"/>
                  </a:lnTo>
                  <a:lnTo>
                    <a:pt x="1018755" y="982638"/>
                  </a:lnTo>
                  <a:lnTo>
                    <a:pt x="1031179" y="993477"/>
                  </a:lnTo>
                  <a:lnTo>
                    <a:pt x="1043338" y="1004845"/>
                  </a:lnTo>
                  <a:lnTo>
                    <a:pt x="1054441" y="1017007"/>
                  </a:lnTo>
                  <a:lnTo>
                    <a:pt x="1059727" y="1022823"/>
                  </a:lnTo>
                  <a:lnTo>
                    <a:pt x="1065014" y="1029168"/>
                  </a:lnTo>
                  <a:lnTo>
                    <a:pt x="1070301" y="1035249"/>
                  </a:lnTo>
                  <a:lnTo>
                    <a:pt x="1075323" y="1041858"/>
                  </a:lnTo>
                  <a:lnTo>
                    <a:pt x="1079817" y="1048203"/>
                  </a:lnTo>
                  <a:lnTo>
                    <a:pt x="1084575" y="1054812"/>
                  </a:lnTo>
                  <a:lnTo>
                    <a:pt x="1088805" y="1061422"/>
                  </a:lnTo>
                  <a:lnTo>
                    <a:pt x="1093034" y="1068031"/>
                  </a:lnTo>
                  <a:lnTo>
                    <a:pt x="1096999" y="1074905"/>
                  </a:lnTo>
                  <a:lnTo>
                    <a:pt x="1100964" y="1081779"/>
                  </a:lnTo>
                  <a:lnTo>
                    <a:pt x="1104665" y="1088917"/>
                  </a:lnTo>
                  <a:lnTo>
                    <a:pt x="1108101" y="1095791"/>
                  </a:lnTo>
                  <a:lnTo>
                    <a:pt x="1111274" y="1102929"/>
                  </a:lnTo>
                  <a:lnTo>
                    <a:pt x="1114181" y="1110331"/>
                  </a:lnTo>
                  <a:lnTo>
                    <a:pt x="1117353" y="1117470"/>
                  </a:lnTo>
                  <a:lnTo>
                    <a:pt x="1119997" y="1124872"/>
                  </a:lnTo>
                  <a:lnTo>
                    <a:pt x="1122376" y="1132010"/>
                  </a:lnTo>
                  <a:lnTo>
                    <a:pt x="1124755" y="1139677"/>
                  </a:lnTo>
                  <a:lnTo>
                    <a:pt x="1126605" y="1147080"/>
                  </a:lnTo>
                  <a:lnTo>
                    <a:pt x="1128456" y="1154482"/>
                  </a:lnTo>
                  <a:lnTo>
                    <a:pt x="1130306" y="1162413"/>
                  </a:lnTo>
                  <a:lnTo>
                    <a:pt x="1131628" y="1170080"/>
                  </a:lnTo>
                  <a:lnTo>
                    <a:pt x="1132949" y="1177747"/>
                  </a:lnTo>
                  <a:lnTo>
                    <a:pt x="1134007" y="1185679"/>
                  </a:lnTo>
                  <a:lnTo>
                    <a:pt x="1134800" y="1193345"/>
                  </a:lnTo>
                  <a:lnTo>
                    <a:pt x="1135328" y="1201277"/>
                  </a:lnTo>
                  <a:lnTo>
                    <a:pt x="1135593" y="1209472"/>
                  </a:lnTo>
                  <a:lnTo>
                    <a:pt x="1136121" y="1217139"/>
                  </a:lnTo>
                  <a:lnTo>
                    <a:pt x="1135593" y="1225335"/>
                  </a:lnTo>
                  <a:lnTo>
                    <a:pt x="1135328" y="1233266"/>
                  </a:lnTo>
                  <a:lnTo>
                    <a:pt x="1134800" y="1240933"/>
                  </a:lnTo>
                  <a:lnTo>
                    <a:pt x="1134007" y="1249129"/>
                  </a:lnTo>
                  <a:lnTo>
                    <a:pt x="1132949" y="1256796"/>
                  </a:lnTo>
                  <a:lnTo>
                    <a:pt x="1131628" y="1264727"/>
                  </a:lnTo>
                  <a:lnTo>
                    <a:pt x="1130306" y="1272394"/>
                  </a:lnTo>
                  <a:lnTo>
                    <a:pt x="1128456" y="1279796"/>
                  </a:lnTo>
                  <a:lnTo>
                    <a:pt x="1126605" y="1287463"/>
                  </a:lnTo>
                  <a:lnTo>
                    <a:pt x="1124755" y="1294866"/>
                  </a:lnTo>
                  <a:lnTo>
                    <a:pt x="1122376" y="1302533"/>
                  </a:lnTo>
                  <a:lnTo>
                    <a:pt x="1119997" y="1309935"/>
                  </a:lnTo>
                  <a:lnTo>
                    <a:pt x="1117353" y="1317338"/>
                  </a:lnTo>
                  <a:lnTo>
                    <a:pt x="1114181" y="1324476"/>
                  </a:lnTo>
                  <a:lnTo>
                    <a:pt x="1111274" y="1331614"/>
                  </a:lnTo>
                  <a:lnTo>
                    <a:pt x="1108101" y="1338752"/>
                  </a:lnTo>
                  <a:lnTo>
                    <a:pt x="1104665" y="1345890"/>
                  </a:lnTo>
                  <a:lnTo>
                    <a:pt x="1100964" y="1353029"/>
                  </a:lnTo>
                  <a:lnTo>
                    <a:pt x="1096999" y="1359638"/>
                  </a:lnTo>
                  <a:lnTo>
                    <a:pt x="1093034" y="1366512"/>
                  </a:lnTo>
                  <a:lnTo>
                    <a:pt x="1088805" y="1373121"/>
                  </a:lnTo>
                  <a:lnTo>
                    <a:pt x="1084575" y="1379995"/>
                  </a:lnTo>
                  <a:lnTo>
                    <a:pt x="1079817" y="1386340"/>
                  </a:lnTo>
                  <a:lnTo>
                    <a:pt x="1075323" y="1392949"/>
                  </a:lnTo>
                  <a:lnTo>
                    <a:pt x="1070301" y="1399030"/>
                  </a:lnTo>
                  <a:lnTo>
                    <a:pt x="1065014" y="1405639"/>
                  </a:lnTo>
                  <a:lnTo>
                    <a:pt x="1059727" y="1411720"/>
                  </a:lnTo>
                  <a:lnTo>
                    <a:pt x="1054441" y="1417801"/>
                  </a:lnTo>
                  <a:lnTo>
                    <a:pt x="1043338" y="1429433"/>
                  </a:lnTo>
                  <a:lnTo>
                    <a:pt x="1031179" y="1441066"/>
                  </a:lnTo>
                  <a:lnTo>
                    <a:pt x="1018755" y="1452170"/>
                  </a:lnTo>
                  <a:lnTo>
                    <a:pt x="1005538" y="1462745"/>
                  </a:lnTo>
                  <a:lnTo>
                    <a:pt x="991792" y="1472791"/>
                  </a:lnTo>
                  <a:lnTo>
                    <a:pt x="977518" y="1482573"/>
                  </a:lnTo>
                  <a:lnTo>
                    <a:pt x="962979" y="1491826"/>
                  </a:lnTo>
                  <a:lnTo>
                    <a:pt x="947912" y="1500550"/>
                  </a:lnTo>
                  <a:lnTo>
                    <a:pt x="932051" y="1508482"/>
                  </a:lnTo>
                  <a:lnTo>
                    <a:pt x="915927" y="1515884"/>
                  </a:lnTo>
                  <a:lnTo>
                    <a:pt x="899273" y="1523022"/>
                  </a:lnTo>
                  <a:lnTo>
                    <a:pt x="882091" y="1529632"/>
                  </a:lnTo>
                  <a:lnTo>
                    <a:pt x="864909" y="1535448"/>
                  </a:lnTo>
                  <a:lnTo>
                    <a:pt x="846934" y="1540735"/>
                  </a:lnTo>
                  <a:lnTo>
                    <a:pt x="828959" y="1545494"/>
                  </a:lnTo>
                  <a:lnTo>
                    <a:pt x="810191" y="1549460"/>
                  </a:lnTo>
                  <a:lnTo>
                    <a:pt x="791423" y="1552897"/>
                  </a:lnTo>
                  <a:lnTo>
                    <a:pt x="772126" y="1555541"/>
                  </a:lnTo>
                  <a:lnTo>
                    <a:pt x="772126" y="1625600"/>
                  </a:lnTo>
                  <a:lnTo>
                    <a:pt x="640749" y="1625600"/>
                  </a:lnTo>
                  <a:lnTo>
                    <a:pt x="640749" y="1555541"/>
                  </a:lnTo>
                  <a:lnTo>
                    <a:pt x="621452" y="1552897"/>
                  </a:lnTo>
                  <a:lnTo>
                    <a:pt x="602684" y="1549460"/>
                  </a:lnTo>
                  <a:lnTo>
                    <a:pt x="584181" y="1545494"/>
                  </a:lnTo>
                  <a:lnTo>
                    <a:pt x="566205" y="1540735"/>
                  </a:lnTo>
                  <a:lnTo>
                    <a:pt x="548230" y="1535448"/>
                  </a:lnTo>
                  <a:lnTo>
                    <a:pt x="530520" y="1529896"/>
                  </a:lnTo>
                  <a:lnTo>
                    <a:pt x="513338" y="1523287"/>
                  </a:lnTo>
                  <a:lnTo>
                    <a:pt x="496949" y="1516149"/>
                  </a:lnTo>
                  <a:lnTo>
                    <a:pt x="480559" y="1508482"/>
                  </a:lnTo>
                  <a:lnTo>
                    <a:pt x="464699" y="1500550"/>
                  </a:lnTo>
                  <a:lnTo>
                    <a:pt x="449632" y="1491826"/>
                  </a:lnTo>
                  <a:lnTo>
                    <a:pt x="435093" y="1482837"/>
                  </a:lnTo>
                  <a:lnTo>
                    <a:pt x="420819" y="1473055"/>
                  </a:lnTo>
                  <a:lnTo>
                    <a:pt x="406809" y="1463009"/>
                  </a:lnTo>
                  <a:lnTo>
                    <a:pt x="393856" y="1452434"/>
                  </a:lnTo>
                  <a:lnTo>
                    <a:pt x="381432" y="1441330"/>
                  </a:lnTo>
                  <a:lnTo>
                    <a:pt x="369273" y="1429698"/>
                  </a:lnTo>
                  <a:lnTo>
                    <a:pt x="357906" y="1418065"/>
                  </a:lnTo>
                  <a:lnTo>
                    <a:pt x="352619" y="1411720"/>
                  </a:lnTo>
                  <a:lnTo>
                    <a:pt x="347332" y="1405639"/>
                  </a:lnTo>
                  <a:lnTo>
                    <a:pt x="342310" y="1399294"/>
                  </a:lnTo>
                  <a:lnTo>
                    <a:pt x="337287" y="1392949"/>
                  </a:lnTo>
                  <a:lnTo>
                    <a:pt x="332529" y="1386340"/>
                  </a:lnTo>
                  <a:lnTo>
                    <a:pt x="328036" y="1379995"/>
                  </a:lnTo>
                  <a:lnTo>
                    <a:pt x="323542" y="1373385"/>
                  </a:lnTo>
                  <a:lnTo>
                    <a:pt x="319312" y="1366512"/>
                  </a:lnTo>
                  <a:lnTo>
                    <a:pt x="315347" y="1359638"/>
                  </a:lnTo>
                  <a:lnTo>
                    <a:pt x="311382" y="1353029"/>
                  </a:lnTo>
                  <a:lnTo>
                    <a:pt x="307946" y="1345890"/>
                  </a:lnTo>
                  <a:lnTo>
                    <a:pt x="304245" y="1339017"/>
                  </a:lnTo>
                  <a:lnTo>
                    <a:pt x="301073" y="1331878"/>
                  </a:lnTo>
                  <a:lnTo>
                    <a:pt x="297901" y="1324740"/>
                  </a:lnTo>
                  <a:lnTo>
                    <a:pt x="294993" y="1317338"/>
                  </a:lnTo>
                  <a:lnTo>
                    <a:pt x="292350" y="1309935"/>
                  </a:lnTo>
                  <a:lnTo>
                    <a:pt x="289971" y="1302797"/>
                  </a:lnTo>
                  <a:lnTo>
                    <a:pt x="287592" y="1294866"/>
                  </a:lnTo>
                  <a:lnTo>
                    <a:pt x="285213" y="1287463"/>
                  </a:lnTo>
                  <a:lnTo>
                    <a:pt x="283362" y="1280061"/>
                  </a:lnTo>
                  <a:lnTo>
                    <a:pt x="282041" y="1272394"/>
                  </a:lnTo>
                  <a:lnTo>
                    <a:pt x="280454" y="1264727"/>
                  </a:lnTo>
                  <a:lnTo>
                    <a:pt x="279133" y="1256796"/>
                  </a:lnTo>
                  <a:lnTo>
                    <a:pt x="278075" y="1249129"/>
                  </a:lnTo>
                  <a:lnTo>
                    <a:pt x="277547" y="1240933"/>
                  </a:lnTo>
                  <a:lnTo>
                    <a:pt x="277018" y="1233266"/>
                  </a:lnTo>
                  <a:lnTo>
                    <a:pt x="276754" y="1225335"/>
                  </a:lnTo>
                  <a:lnTo>
                    <a:pt x="276225" y="1217139"/>
                  </a:lnTo>
                  <a:lnTo>
                    <a:pt x="447781" y="1217139"/>
                  </a:lnTo>
                  <a:lnTo>
                    <a:pt x="448046" y="1226128"/>
                  </a:lnTo>
                  <a:lnTo>
                    <a:pt x="448574" y="1235117"/>
                  </a:lnTo>
                  <a:lnTo>
                    <a:pt x="449896" y="1243841"/>
                  </a:lnTo>
                  <a:lnTo>
                    <a:pt x="451482" y="1252566"/>
                  </a:lnTo>
                  <a:lnTo>
                    <a:pt x="453597" y="1261026"/>
                  </a:lnTo>
                  <a:lnTo>
                    <a:pt x="455976" y="1269221"/>
                  </a:lnTo>
                  <a:lnTo>
                    <a:pt x="458884" y="1277417"/>
                  </a:lnTo>
                  <a:lnTo>
                    <a:pt x="462320" y="1285613"/>
                  </a:lnTo>
                  <a:lnTo>
                    <a:pt x="466021" y="1293544"/>
                  </a:lnTo>
                  <a:lnTo>
                    <a:pt x="469986" y="1301211"/>
                  </a:lnTo>
                  <a:lnTo>
                    <a:pt x="474744" y="1308878"/>
                  </a:lnTo>
                  <a:lnTo>
                    <a:pt x="479502" y="1316280"/>
                  </a:lnTo>
                  <a:lnTo>
                    <a:pt x="484789" y="1323418"/>
                  </a:lnTo>
                  <a:lnTo>
                    <a:pt x="490604" y="1330557"/>
                  </a:lnTo>
                  <a:lnTo>
                    <a:pt x="496420" y="1337430"/>
                  </a:lnTo>
                  <a:lnTo>
                    <a:pt x="502500" y="1344304"/>
                  </a:lnTo>
                  <a:lnTo>
                    <a:pt x="509372" y="1350385"/>
                  </a:lnTo>
                  <a:lnTo>
                    <a:pt x="516245" y="1356730"/>
                  </a:lnTo>
                  <a:lnTo>
                    <a:pt x="523382" y="1362810"/>
                  </a:lnTo>
                  <a:lnTo>
                    <a:pt x="531048" y="1368362"/>
                  </a:lnTo>
                  <a:lnTo>
                    <a:pt x="538714" y="1373914"/>
                  </a:lnTo>
                  <a:lnTo>
                    <a:pt x="546909" y="1379202"/>
                  </a:lnTo>
                  <a:lnTo>
                    <a:pt x="555368" y="1384225"/>
                  </a:lnTo>
                  <a:lnTo>
                    <a:pt x="563826" y="1389248"/>
                  </a:lnTo>
                  <a:lnTo>
                    <a:pt x="572550" y="1393478"/>
                  </a:lnTo>
                  <a:lnTo>
                    <a:pt x="581802" y="1397972"/>
                  </a:lnTo>
                  <a:lnTo>
                    <a:pt x="591318" y="1401674"/>
                  </a:lnTo>
                  <a:lnTo>
                    <a:pt x="600834" y="1405375"/>
                  </a:lnTo>
                  <a:lnTo>
                    <a:pt x="610350" y="1408283"/>
                  </a:lnTo>
                  <a:lnTo>
                    <a:pt x="620395" y="1411456"/>
                  </a:lnTo>
                  <a:lnTo>
                    <a:pt x="630440" y="1414099"/>
                  </a:lnTo>
                  <a:lnTo>
                    <a:pt x="640749" y="1416479"/>
                  </a:lnTo>
                  <a:lnTo>
                    <a:pt x="640749" y="1007489"/>
                  </a:lnTo>
                  <a:lnTo>
                    <a:pt x="621452" y="1004581"/>
                  </a:lnTo>
                  <a:lnTo>
                    <a:pt x="602949" y="1001144"/>
                  </a:lnTo>
                  <a:lnTo>
                    <a:pt x="584445" y="997179"/>
                  </a:lnTo>
                  <a:lnTo>
                    <a:pt x="566205" y="992420"/>
                  </a:lnTo>
                  <a:lnTo>
                    <a:pt x="548230" y="987132"/>
                  </a:lnTo>
                  <a:lnTo>
                    <a:pt x="530784" y="981316"/>
                  </a:lnTo>
                  <a:lnTo>
                    <a:pt x="513602" y="974971"/>
                  </a:lnTo>
                  <a:lnTo>
                    <a:pt x="497213" y="967833"/>
                  </a:lnTo>
                  <a:lnTo>
                    <a:pt x="480824" y="960166"/>
                  </a:lnTo>
                  <a:lnTo>
                    <a:pt x="465492" y="952235"/>
                  </a:lnTo>
                  <a:lnTo>
                    <a:pt x="449896" y="943510"/>
                  </a:lnTo>
                  <a:lnTo>
                    <a:pt x="435357" y="934257"/>
                  </a:lnTo>
                  <a:lnTo>
                    <a:pt x="421083" y="924739"/>
                  </a:lnTo>
                  <a:lnTo>
                    <a:pt x="407337" y="914429"/>
                  </a:lnTo>
                  <a:lnTo>
                    <a:pt x="394385" y="903854"/>
                  </a:lnTo>
                  <a:lnTo>
                    <a:pt x="381696" y="893014"/>
                  </a:lnTo>
                  <a:lnTo>
                    <a:pt x="369801" y="881646"/>
                  </a:lnTo>
                  <a:lnTo>
                    <a:pt x="358435" y="869485"/>
                  </a:lnTo>
                  <a:lnTo>
                    <a:pt x="353148" y="863669"/>
                  </a:lnTo>
                  <a:lnTo>
                    <a:pt x="347861" y="857324"/>
                  </a:lnTo>
                  <a:lnTo>
                    <a:pt x="342839" y="850979"/>
                  </a:lnTo>
                  <a:lnTo>
                    <a:pt x="338080" y="844634"/>
                  </a:lnTo>
                  <a:lnTo>
                    <a:pt x="333322" y="838289"/>
                  </a:lnTo>
                  <a:lnTo>
                    <a:pt x="328829" y="831679"/>
                  </a:lnTo>
                  <a:lnTo>
                    <a:pt x="324335" y="824805"/>
                  </a:lnTo>
                  <a:lnTo>
                    <a:pt x="320105" y="818460"/>
                  </a:lnTo>
                  <a:lnTo>
                    <a:pt x="315876" y="811587"/>
                  </a:lnTo>
                  <a:lnTo>
                    <a:pt x="312175" y="804713"/>
                  </a:lnTo>
                  <a:lnTo>
                    <a:pt x="308474" y="797575"/>
                  </a:lnTo>
                  <a:lnTo>
                    <a:pt x="305038" y="790437"/>
                  </a:lnTo>
                  <a:lnTo>
                    <a:pt x="301866" y="783298"/>
                  </a:lnTo>
                  <a:lnTo>
                    <a:pt x="298694" y="776160"/>
                  </a:lnTo>
                  <a:lnTo>
                    <a:pt x="295786" y="769022"/>
                  </a:lnTo>
                  <a:lnTo>
                    <a:pt x="293143" y="761620"/>
                  </a:lnTo>
                  <a:lnTo>
                    <a:pt x="290499" y="754217"/>
                  </a:lnTo>
                  <a:lnTo>
                    <a:pt x="288385" y="746814"/>
                  </a:lnTo>
                  <a:lnTo>
                    <a:pt x="286270" y="739412"/>
                  </a:lnTo>
                  <a:lnTo>
                    <a:pt x="284420" y="732009"/>
                  </a:lnTo>
                  <a:lnTo>
                    <a:pt x="282834" y="724078"/>
                  </a:lnTo>
                  <a:lnTo>
                    <a:pt x="281247" y="716411"/>
                  </a:lnTo>
                  <a:lnTo>
                    <a:pt x="279926" y="708744"/>
                  </a:lnTo>
                  <a:lnTo>
                    <a:pt x="279133" y="700813"/>
                  </a:lnTo>
                  <a:lnTo>
                    <a:pt x="278075" y="693146"/>
                  </a:lnTo>
                  <a:lnTo>
                    <a:pt x="277547" y="685215"/>
                  </a:lnTo>
                  <a:lnTo>
                    <a:pt x="277282" y="677019"/>
                  </a:lnTo>
                  <a:lnTo>
                    <a:pt x="277282" y="669352"/>
                  </a:lnTo>
                  <a:lnTo>
                    <a:pt x="277282" y="661157"/>
                  </a:lnTo>
                  <a:lnTo>
                    <a:pt x="277547" y="653225"/>
                  </a:lnTo>
                  <a:lnTo>
                    <a:pt x="278075" y="645558"/>
                  </a:lnTo>
                  <a:lnTo>
                    <a:pt x="279133" y="637363"/>
                  </a:lnTo>
                  <a:lnTo>
                    <a:pt x="279926" y="629696"/>
                  </a:lnTo>
                  <a:lnTo>
                    <a:pt x="281247" y="621765"/>
                  </a:lnTo>
                  <a:lnTo>
                    <a:pt x="282834" y="614098"/>
                  </a:lnTo>
                  <a:lnTo>
                    <a:pt x="284420" y="606431"/>
                  </a:lnTo>
                  <a:lnTo>
                    <a:pt x="286270" y="599028"/>
                  </a:lnTo>
                  <a:lnTo>
                    <a:pt x="288385" y="591626"/>
                  </a:lnTo>
                  <a:lnTo>
                    <a:pt x="290499" y="583959"/>
                  </a:lnTo>
                  <a:lnTo>
                    <a:pt x="293143" y="576556"/>
                  </a:lnTo>
                  <a:lnTo>
                    <a:pt x="295786" y="569154"/>
                  </a:lnTo>
                  <a:lnTo>
                    <a:pt x="298694" y="562016"/>
                  </a:lnTo>
                  <a:lnTo>
                    <a:pt x="301866" y="554878"/>
                  </a:lnTo>
                  <a:lnTo>
                    <a:pt x="305038" y="547739"/>
                  </a:lnTo>
                  <a:lnTo>
                    <a:pt x="308474" y="540601"/>
                  </a:lnTo>
                  <a:lnTo>
                    <a:pt x="312175" y="533463"/>
                  </a:lnTo>
                  <a:lnTo>
                    <a:pt x="315876" y="526854"/>
                  </a:lnTo>
                  <a:lnTo>
                    <a:pt x="320105" y="519980"/>
                  </a:lnTo>
                  <a:lnTo>
                    <a:pt x="324335" y="513370"/>
                  </a:lnTo>
                  <a:lnTo>
                    <a:pt x="328829" y="506497"/>
                  </a:lnTo>
                  <a:lnTo>
                    <a:pt x="333322" y="500152"/>
                  </a:lnTo>
                  <a:lnTo>
                    <a:pt x="338080" y="493542"/>
                  </a:lnTo>
                  <a:lnTo>
                    <a:pt x="342839" y="487462"/>
                  </a:lnTo>
                  <a:lnTo>
                    <a:pt x="347861" y="480852"/>
                  </a:lnTo>
                  <a:lnTo>
                    <a:pt x="353148" y="474771"/>
                  </a:lnTo>
                  <a:lnTo>
                    <a:pt x="358435" y="468691"/>
                  </a:lnTo>
                  <a:lnTo>
                    <a:pt x="369801" y="456794"/>
                  </a:lnTo>
                  <a:lnTo>
                    <a:pt x="381696" y="445161"/>
                  </a:lnTo>
                  <a:lnTo>
                    <a:pt x="394385" y="434322"/>
                  </a:lnTo>
                  <a:lnTo>
                    <a:pt x="407337" y="423747"/>
                  </a:lnTo>
                  <a:lnTo>
                    <a:pt x="421083" y="413701"/>
                  </a:lnTo>
                  <a:lnTo>
                    <a:pt x="435357" y="403919"/>
                  </a:lnTo>
                  <a:lnTo>
                    <a:pt x="449896" y="394666"/>
                  </a:lnTo>
                  <a:lnTo>
                    <a:pt x="465492" y="385941"/>
                  </a:lnTo>
                  <a:lnTo>
                    <a:pt x="480824" y="378010"/>
                  </a:lnTo>
                  <a:lnTo>
                    <a:pt x="497213" y="370607"/>
                  </a:lnTo>
                  <a:lnTo>
                    <a:pt x="513602" y="363469"/>
                  </a:lnTo>
                  <a:lnTo>
                    <a:pt x="530784" y="356860"/>
                  </a:lnTo>
                  <a:lnTo>
                    <a:pt x="548230" y="351044"/>
                  </a:lnTo>
                  <a:lnTo>
                    <a:pt x="566205" y="345756"/>
                  </a:lnTo>
                  <a:lnTo>
                    <a:pt x="584445" y="340997"/>
                  </a:lnTo>
                  <a:lnTo>
                    <a:pt x="602949" y="337032"/>
                  </a:lnTo>
                  <a:lnTo>
                    <a:pt x="621452" y="333595"/>
                  </a:lnTo>
                  <a:lnTo>
                    <a:pt x="640749" y="330951"/>
                  </a:lnTo>
                  <a:lnTo>
                    <a:pt x="640749" y="276225"/>
                  </a:lnTo>
                  <a:close/>
                  <a:moveTo>
                    <a:pt x="1976284" y="124651"/>
                  </a:moveTo>
                  <a:lnTo>
                    <a:pt x="1976284" y="632517"/>
                  </a:lnTo>
                  <a:lnTo>
                    <a:pt x="2354496" y="632517"/>
                  </a:lnTo>
                  <a:lnTo>
                    <a:pt x="1976284" y="124651"/>
                  </a:lnTo>
                  <a:close/>
                  <a:moveTo>
                    <a:pt x="61668" y="61929"/>
                  </a:moveTo>
                  <a:lnTo>
                    <a:pt x="61668" y="3027082"/>
                  </a:lnTo>
                  <a:lnTo>
                    <a:pt x="2388903" y="3027082"/>
                  </a:lnTo>
                  <a:lnTo>
                    <a:pt x="2388903" y="694445"/>
                  </a:lnTo>
                  <a:lnTo>
                    <a:pt x="1914087" y="694445"/>
                  </a:lnTo>
                  <a:lnTo>
                    <a:pt x="1914087" y="61929"/>
                  </a:lnTo>
                  <a:lnTo>
                    <a:pt x="61668" y="61929"/>
                  </a:lnTo>
                  <a:close/>
                  <a:moveTo>
                    <a:pt x="0" y="0"/>
                  </a:moveTo>
                  <a:lnTo>
                    <a:pt x="1945318" y="0"/>
                  </a:lnTo>
                  <a:lnTo>
                    <a:pt x="1969932" y="12703"/>
                  </a:lnTo>
                  <a:lnTo>
                    <a:pt x="2451100" y="657923"/>
                  </a:lnTo>
                  <a:lnTo>
                    <a:pt x="2451100" y="3089275"/>
                  </a:lnTo>
                  <a:lnTo>
                    <a:pt x="0" y="3089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50182" name="文本框 2"/>
            <p:cNvSpPr txBox="1"/>
            <p:nvPr/>
          </p:nvSpPr>
          <p:spPr>
            <a:xfrm>
              <a:off x="5813" y="2677"/>
              <a:ext cx="251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8A0554"/>
                  </a:solidFill>
                  <a:latin typeface="Segoe Print" panose="02000600000000000000" charset="0"/>
                </a:rPr>
                <a:t>Present</a:t>
              </a:r>
              <a:endParaRPr lang="en-US" altLang="zh-CN" sz="2800" b="1">
                <a:solidFill>
                  <a:srgbClr val="8A0554"/>
                </a:solidFill>
                <a:latin typeface="Segoe Print" panose="02000600000000000000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38650" y="3879850"/>
            <a:ext cx="1481138" cy="1958975"/>
            <a:chOff x="5347" y="4155"/>
            <a:chExt cx="2332" cy="3086"/>
          </a:xfrm>
        </p:grpSpPr>
        <p:sp>
          <p:nvSpPr>
            <p:cNvPr id="50184" name="纸笔"/>
            <p:cNvSpPr/>
            <p:nvPr/>
          </p:nvSpPr>
          <p:spPr>
            <a:xfrm>
              <a:off x="5654" y="4155"/>
              <a:ext cx="1895" cy="2066"/>
            </a:xfrm>
            <a:custGeom>
              <a:avLst/>
              <a:gdLst/>
              <a:ahLst/>
              <a:cxnLst>
                <a:cxn ang="0">
                  <a:pos x="3861687" y="2291023"/>
                </a:cxn>
                <a:cxn ang="0">
                  <a:pos x="3861687" y="2291023"/>
                </a:cxn>
                <a:cxn ang="0">
                  <a:pos x="3861687" y="5290708"/>
                </a:cxn>
                <a:cxn ang="0">
                  <a:pos x="3573207" y="5717846"/>
                </a:cxn>
                <a:cxn ang="0">
                  <a:pos x="583513" y="5717846"/>
                </a:cxn>
                <a:cxn ang="0">
                  <a:pos x="295034" y="5290708"/>
                </a:cxn>
                <a:cxn ang="0">
                  <a:pos x="295034" y="718370"/>
                </a:cxn>
                <a:cxn ang="0">
                  <a:pos x="583513" y="281523"/>
                </a:cxn>
                <a:cxn ang="0">
                  <a:pos x="2609423" y="281523"/>
                </a:cxn>
                <a:cxn ang="0">
                  <a:pos x="2609423" y="0"/>
                </a:cxn>
                <a:cxn ang="0">
                  <a:pos x="583513" y="0"/>
                </a:cxn>
                <a:cxn ang="0">
                  <a:pos x="0" y="718370"/>
                </a:cxn>
                <a:cxn ang="0">
                  <a:pos x="0" y="5290708"/>
                </a:cxn>
                <a:cxn ang="0">
                  <a:pos x="583513" y="5999370"/>
                </a:cxn>
                <a:cxn ang="0">
                  <a:pos x="3573207" y="5999370"/>
                </a:cxn>
                <a:cxn ang="0">
                  <a:pos x="4150163" y="5290708"/>
                </a:cxn>
                <a:cxn ang="0">
                  <a:pos x="4150163" y="2291023"/>
                </a:cxn>
                <a:cxn ang="0">
                  <a:pos x="3861687" y="2291023"/>
                </a:cxn>
                <a:cxn ang="0">
                  <a:pos x="1062126" y="3436532"/>
                </a:cxn>
                <a:cxn ang="0">
                  <a:pos x="1062126" y="3436532"/>
                </a:cxn>
                <a:cxn ang="0">
                  <a:pos x="485170" y="5009185"/>
                </a:cxn>
                <a:cxn ang="0">
                  <a:pos x="675304" y="5290708"/>
                </a:cxn>
                <a:cxn ang="0">
                  <a:pos x="1835776" y="4436429"/>
                </a:cxn>
                <a:cxn ang="0">
                  <a:pos x="1934122" y="4436429"/>
                </a:cxn>
                <a:cxn ang="0">
                  <a:pos x="3960029" y="1427035"/>
                </a:cxn>
                <a:cxn ang="0">
                  <a:pos x="3960029" y="854279"/>
                </a:cxn>
                <a:cxn ang="0">
                  <a:pos x="3474862" y="281523"/>
                </a:cxn>
                <a:cxn ang="0">
                  <a:pos x="3088037" y="281523"/>
                </a:cxn>
                <a:cxn ang="0">
                  <a:pos x="1160472" y="3145303"/>
                </a:cxn>
                <a:cxn ang="0">
                  <a:pos x="1062126" y="3436532"/>
                </a:cxn>
                <a:cxn ang="0">
                  <a:pos x="3186382" y="718370"/>
                </a:cxn>
                <a:cxn ang="0">
                  <a:pos x="3186382" y="718370"/>
                </a:cxn>
                <a:cxn ang="0">
                  <a:pos x="3383074" y="718370"/>
                </a:cxn>
                <a:cxn ang="0">
                  <a:pos x="3671550" y="999893"/>
                </a:cxn>
                <a:cxn ang="0">
                  <a:pos x="3671550" y="1291126"/>
                </a:cxn>
                <a:cxn ang="0">
                  <a:pos x="3383074" y="1718267"/>
                </a:cxn>
                <a:cxn ang="0">
                  <a:pos x="2996249" y="999893"/>
                </a:cxn>
                <a:cxn ang="0">
                  <a:pos x="3186382" y="718370"/>
                </a:cxn>
                <a:cxn ang="0">
                  <a:pos x="2806115" y="1291126"/>
                </a:cxn>
                <a:cxn ang="0">
                  <a:pos x="2806115" y="1291126"/>
                </a:cxn>
                <a:cxn ang="0">
                  <a:pos x="3186382" y="1999791"/>
                </a:cxn>
                <a:cxn ang="0">
                  <a:pos x="1743985" y="4145197"/>
                </a:cxn>
                <a:cxn ang="0">
                  <a:pos x="1357163" y="3436532"/>
                </a:cxn>
                <a:cxn ang="0">
                  <a:pos x="2806115" y="1291126"/>
                </a:cxn>
                <a:cxn ang="0">
                  <a:pos x="1547297" y="4290811"/>
                </a:cxn>
                <a:cxn ang="0">
                  <a:pos x="1547297" y="4290811"/>
                </a:cxn>
                <a:cxn ang="0">
                  <a:pos x="871992" y="5009185"/>
                </a:cxn>
                <a:cxn ang="0">
                  <a:pos x="773647" y="4863567"/>
                </a:cxn>
                <a:cxn ang="0">
                  <a:pos x="1160472" y="3863673"/>
                </a:cxn>
                <a:cxn ang="0">
                  <a:pos x="1547297" y="4290811"/>
                </a:cxn>
              </a:cxnLst>
              <a:pathLst>
                <a:path w="634" h="619">
                  <a:moveTo>
                    <a:pt x="589" y="236"/>
                  </a:moveTo>
                  <a:lnTo>
                    <a:pt x="589" y="236"/>
                  </a:lnTo>
                  <a:cubicBezTo>
                    <a:pt x="589" y="545"/>
                    <a:pt x="589" y="545"/>
                    <a:pt x="589" y="545"/>
                  </a:cubicBezTo>
                  <a:cubicBezTo>
                    <a:pt x="589" y="559"/>
                    <a:pt x="575" y="589"/>
                    <a:pt x="545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5" y="559"/>
                    <a:pt x="45" y="545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59"/>
                    <a:pt x="59" y="29"/>
                    <a:pt x="89" y="29"/>
                  </a:cubicBezTo>
                  <a:cubicBezTo>
                    <a:pt x="398" y="29"/>
                    <a:pt x="398" y="29"/>
                    <a:pt x="398" y="29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5" y="0"/>
                    <a:pt x="0" y="29"/>
                    <a:pt x="0" y="7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45" y="618"/>
                    <a:pt x="89" y="618"/>
                  </a:cubicBezTo>
                  <a:cubicBezTo>
                    <a:pt x="545" y="618"/>
                    <a:pt x="545" y="618"/>
                    <a:pt x="545" y="618"/>
                  </a:cubicBezTo>
                  <a:cubicBezTo>
                    <a:pt x="589" y="618"/>
                    <a:pt x="633" y="589"/>
                    <a:pt x="633" y="545"/>
                  </a:cubicBezTo>
                  <a:cubicBezTo>
                    <a:pt x="633" y="236"/>
                    <a:pt x="633" y="236"/>
                    <a:pt x="633" y="236"/>
                  </a:cubicBezTo>
                  <a:lnTo>
                    <a:pt x="589" y="236"/>
                  </a:lnTo>
                  <a:close/>
                  <a:moveTo>
                    <a:pt x="162" y="354"/>
                  </a:moveTo>
                  <a:lnTo>
                    <a:pt x="162" y="354"/>
                  </a:lnTo>
                  <a:cubicBezTo>
                    <a:pt x="74" y="516"/>
                    <a:pt x="74" y="516"/>
                    <a:pt x="74" y="516"/>
                  </a:cubicBezTo>
                  <a:cubicBezTo>
                    <a:pt x="74" y="545"/>
                    <a:pt x="89" y="559"/>
                    <a:pt x="103" y="545"/>
                  </a:cubicBezTo>
                  <a:cubicBezTo>
                    <a:pt x="280" y="457"/>
                    <a:pt x="280" y="457"/>
                    <a:pt x="280" y="457"/>
                  </a:cubicBezTo>
                  <a:lnTo>
                    <a:pt x="295" y="457"/>
                  </a:lnTo>
                  <a:cubicBezTo>
                    <a:pt x="604" y="147"/>
                    <a:pt x="604" y="147"/>
                    <a:pt x="604" y="147"/>
                  </a:cubicBezTo>
                  <a:cubicBezTo>
                    <a:pt x="619" y="133"/>
                    <a:pt x="619" y="103"/>
                    <a:pt x="604" y="88"/>
                  </a:cubicBezTo>
                  <a:cubicBezTo>
                    <a:pt x="530" y="29"/>
                    <a:pt x="530" y="29"/>
                    <a:pt x="530" y="29"/>
                  </a:cubicBezTo>
                  <a:cubicBezTo>
                    <a:pt x="516" y="15"/>
                    <a:pt x="486" y="15"/>
                    <a:pt x="471" y="29"/>
                  </a:cubicBezTo>
                  <a:cubicBezTo>
                    <a:pt x="177" y="324"/>
                    <a:pt x="177" y="324"/>
                    <a:pt x="177" y="324"/>
                  </a:cubicBezTo>
                  <a:cubicBezTo>
                    <a:pt x="162" y="339"/>
                    <a:pt x="162" y="339"/>
                    <a:pt x="162" y="354"/>
                  </a:cubicBezTo>
                  <a:close/>
                  <a:moveTo>
                    <a:pt x="486" y="74"/>
                  </a:moveTo>
                  <a:lnTo>
                    <a:pt x="486" y="74"/>
                  </a:lnTo>
                  <a:cubicBezTo>
                    <a:pt x="501" y="59"/>
                    <a:pt x="516" y="59"/>
                    <a:pt x="516" y="74"/>
                  </a:cubicBezTo>
                  <a:cubicBezTo>
                    <a:pt x="560" y="103"/>
                    <a:pt x="560" y="103"/>
                    <a:pt x="560" y="103"/>
                  </a:cubicBezTo>
                  <a:cubicBezTo>
                    <a:pt x="575" y="118"/>
                    <a:pt x="575" y="133"/>
                    <a:pt x="560" y="133"/>
                  </a:cubicBezTo>
                  <a:cubicBezTo>
                    <a:pt x="516" y="177"/>
                    <a:pt x="516" y="177"/>
                    <a:pt x="516" y="177"/>
                  </a:cubicBezTo>
                  <a:cubicBezTo>
                    <a:pt x="457" y="103"/>
                    <a:pt x="457" y="103"/>
                    <a:pt x="457" y="103"/>
                  </a:cubicBezTo>
                  <a:lnTo>
                    <a:pt x="486" y="74"/>
                  </a:lnTo>
                  <a:close/>
                  <a:moveTo>
                    <a:pt x="428" y="133"/>
                  </a:moveTo>
                  <a:lnTo>
                    <a:pt x="428" y="133"/>
                  </a:lnTo>
                  <a:cubicBezTo>
                    <a:pt x="486" y="206"/>
                    <a:pt x="486" y="206"/>
                    <a:pt x="486" y="206"/>
                  </a:cubicBezTo>
                  <a:cubicBezTo>
                    <a:pt x="266" y="427"/>
                    <a:pt x="266" y="427"/>
                    <a:pt x="266" y="427"/>
                  </a:cubicBezTo>
                  <a:cubicBezTo>
                    <a:pt x="251" y="398"/>
                    <a:pt x="207" y="368"/>
                    <a:pt x="207" y="354"/>
                  </a:cubicBezTo>
                  <a:lnTo>
                    <a:pt x="428" y="133"/>
                  </a:lnTo>
                  <a:close/>
                  <a:moveTo>
                    <a:pt x="236" y="442"/>
                  </a:moveTo>
                  <a:lnTo>
                    <a:pt x="236" y="442"/>
                  </a:lnTo>
                  <a:cubicBezTo>
                    <a:pt x="133" y="516"/>
                    <a:pt x="133" y="516"/>
                    <a:pt x="133" y="516"/>
                  </a:cubicBezTo>
                  <a:cubicBezTo>
                    <a:pt x="118" y="516"/>
                    <a:pt x="118" y="501"/>
                    <a:pt x="118" y="501"/>
                  </a:cubicBezTo>
                  <a:cubicBezTo>
                    <a:pt x="177" y="398"/>
                    <a:pt x="177" y="398"/>
                    <a:pt x="177" y="398"/>
                  </a:cubicBezTo>
                  <a:lnTo>
                    <a:pt x="236" y="442"/>
                  </a:lnTo>
                  <a:close/>
                </a:path>
              </a:pathLst>
            </a:custGeom>
            <a:solidFill>
              <a:srgbClr val="8A05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0185" name="文本框 8"/>
            <p:cNvSpPr txBox="1"/>
            <p:nvPr/>
          </p:nvSpPr>
          <p:spPr>
            <a:xfrm>
              <a:off x="5347" y="6419"/>
              <a:ext cx="233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8A0554"/>
                  </a:solidFill>
                  <a:latin typeface="Segoe Print" panose="02000600000000000000" charset="0"/>
                </a:rPr>
                <a:t>Accept</a:t>
              </a:r>
              <a:endParaRPr lang="en-US" altLang="zh-CN" sz="2800" b="1">
                <a:solidFill>
                  <a:srgbClr val="8A0554"/>
                </a:solidFill>
                <a:latin typeface="Segoe Print" panose="02000600000000000000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15313" y="787400"/>
            <a:ext cx="1171575" cy="1733550"/>
            <a:chOff x="10815" y="725"/>
            <a:chExt cx="1845" cy="2730"/>
          </a:xfrm>
        </p:grpSpPr>
        <p:sp>
          <p:nvSpPr>
            <p:cNvPr id="50187" name="美金"/>
            <p:cNvSpPr/>
            <p:nvPr/>
          </p:nvSpPr>
          <p:spPr>
            <a:xfrm>
              <a:off x="10846" y="725"/>
              <a:ext cx="1814" cy="1814"/>
            </a:xfrm>
            <a:custGeom>
              <a:avLst/>
              <a:gdLst/>
              <a:ahLst/>
              <a:cxnLst>
                <a:cxn ang="0">
                  <a:pos x="276093" y="654752"/>
                </a:cxn>
                <a:cxn ang="0">
                  <a:pos x="644640" y="259680"/>
                </a:cxn>
                <a:cxn ang="0">
                  <a:pos x="623791" y="292986"/>
                </a:cxn>
                <a:cxn ang="0">
                  <a:pos x="571352" y="278093"/>
                </a:cxn>
                <a:cxn ang="0">
                  <a:pos x="573036" y="222853"/>
                </a:cxn>
                <a:cxn ang="0">
                  <a:pos x="613050" y="244787"/>
                </a:cxn>
                <a:cxn ang="0">
                  <a:pos x="568193" y="219875"/>
                </a:cxn>
                <a:cxn ang="0">
                  <a:pos x="492799" y="190631"/>
                </a:cxn>
                <a:cxn ang="0">
                  <a:pos x="485428" y="141077"/>
                </a:cxn>
                <a:cxn ang="0">
                  <a:pos x="523335" y="128351"/>
                </a:cxn>
                <a:cxn ang="0">
                  <a:pos x="582303" y="157595"/>
                </a:cxn>
                <a:cxn ang="0">
                  <a:pos x="531338" y="155970"/>
                </a:cxn>
                <a:cxn ang="0">
                  <a:pos x="532812" y="174925"/>
                </a:cxn>
                <a:cxn ang="0">
                  <a:pos x="609259" y="189276"/>
                </a:cxn>
                <a:cxn ang="0">
                  <a:pos x="652853" y="237747"/>
                </a:cxn>
                <a:cxn ang="0">
                  <a:pos x="381182" y="463037"/>
                </a:cxn>
                <a:cxn ang="0">
                  <a:pos x="339483" y="479555"/>
                </a:cxn>
                <a:cxn ang="0">
                  <a:pos x="260088" y="438667"/>
                </a:cxn>
                <a:cxn ang="0">
                  <a:pos x="324531" y="447061"/>
                </a:cxn>
                <a:cxn ang="0">
                  <a:pos x="321161" y="419171"/>
                </a:cxn>
                <a:cxn ang="0">
                  <a:pos x="251875" y="406986"/>
                </a:cxn>
                <a:cxn ang="0">
                  <a:pos x="195013" y="354724"/>
                </a:cxn>
                <a:cxn ang="0">
                  <a:pos x="213546" y="310858"/>
                </a:cxn>
                <a:cxn ang="0">
                  <a:pos x="261773" y="305442"/>
                </a:cxn>
                <a:cxn ang="0">
                  <a:pos x="287676" y="353100"/>
                </a:cxn>
                <a:cxn ang="0">
                  <a:pos x="238396" y="338478"/>
                </a:cxn>
                <a:cxn ang="0">
                  <a:pos x="278410" y="369888"/>
                </a:cxn>
                <a:cxn ang="0">
                  <a:pos x="352119" y="387218"/>
                </a:cxn>
                <a:cxn ang="0">
                  <a:pos x="372126" y="453289"/>
                </a:cxn>
                <a:cxn ang="0">
                  <a:pos x="495747" y="497427"/>
                </a:cxn>
                <a:cxn ang="0">
                  <a:pos x="594307" y="455997"/>
                </a:cxn>
                <a:cxn ang="0">
                  <a:pos x="593464" y="424316"/>
                </a:cxn>
                <a:cxn ang="0">
                  <a:pos x="791005" y="352558"/>
                </a:cxn>
                <a:cxn ang="0">
                  <a:pos x="791005" y="324668"/>
                </a:cxn>
                <a:cxn ang="0">
                  <a:pos x="314001" y="707283"/>
                </a:cxn>
                <a:cxn ang="0">
                  <a:pos x="791005" y="367722"/>
                </a:cxn>
                <a:cxn ang="0">
                  <a:pos x="595571" y="512862"/>
                </a:cxn>
                <a:cxn ang="0">
                  <a:pos x="495747" y="619549"/>
                </a:cxn>
                <a:cxn ang="0">
                  <a:pos x="495747" y="587327"/>
                </a:cxn>
                <a:cxn ang="0">
                  <a:pos x="276093" y="697806"/>
                </a:cxn>
                <a:cxn ang="0">
                  <a:pos x="38118" y="491740"/>
                </a:cxn>
                <a:cxn ang="0">
                  <a:pos x="38118" y="511778"/>
                </a:cxn>
                <a:cxn ang="0">
                  <a:pos x="294205" y="829406"/>
                </a:cxn>
                <a:cxn ang="0">
                  <a:pos x="0" y="345789"/>
                </a:cxn>
                <a:cxn ang="0">
                  <a:pos x="320319" y="120768"/>
                </a:cxn>
                <a:cxn ang="0">
                  <a:pos x="829334" y="220958"/>
                </a:cxn>
                <a:cxn ang="0">
                  <a:pos x="597887" y="615488"/>
                </a:cxn>
                <a:cxn ang="0">
                  <a:pos x="271671" y="227727"/>
                </a:cxn>
                <a:cxn ang="0">
                  <a:pos x="55808" y="364743"/>
                </a:cxn>
                <a:cxn ang="0">
                  <a:pos x="772683" y="233685"/>
                </a:cxn>
                <a:cxn ang="0">
                  <a:pos x="588410" y="371513"/>
                </a:cxn>
              </a:cxnLst>
              <a:pathLst>
                <a:path w="3938" h="3063">
                  <a:moveTo>
                    <a:pt x="181" y="1510"/>
                  </a:moveTo>
                  <a:cubicBezTo>
                    <a:pt x="181" y="1597"/>
                    <a:pt x="181" y="1597"/>
                    <a:pt x="181" y="1597"/>
                  </a:cubicBezTo>
                  <a:cubicBezTo>
                    <a:pt x="1311" y="2418"/>
                    <a:pt x="1311" y="2418"/>
                    <a:pt x="1311" y="2418"/>
                  </a:cubicBezTo>
                  <a:cubicBezTo>
                    <a:pt x="1311" y="2333"/>
                    <a:pt x="1311" y="2333"/>
                    <a:pt x="1311" y="2333"/>
                  </a:cubicBezTo>
                  <a:cubicBezTo>
                    <a:pt x="181" y="1510"/>
                    <a:pt x="181" y="1510"/>
                    <a:pt x="181" y="1510"/>
                  </a:cubicBezTo>
                  <a:close/>
                  <a:moveTo>
                    <a:pt x="3061" y="959"/>
                  </a:moveTo>
                  <a:cubicBezTo>
                    <a:pt x="3074" y="970"/>
                    <a:pt x="3087" y="981"/>
                    <a:pt x="3100" y="992"/>
                  </a:cubicBezTo>
                  <a:cubicBezTo>
                    <a:pt x="3077" y="1006"/>
                    <a:pt x="3054" y="1021"/>
                    <a:pt x="3031" y="1036"/>
                  </a:cubicBezTo>
                  <a:cubicBezTo>
                    <a:pt x="3008" y="1052"/>
                    <a:pt x="2985" y="1067"/>
                    <a:pt x="2962" y="1082"/>
                  </a:cubicBezTo>
                  <a:cubicBezTo>
                    <a:pt x="2948" y="1070"/>
                    <a:pt x="2934" y="1059"/>
                    <a:pt x="2921" y="1047"/>
                  </a:cubicBezTo>
                  <a:cubicBezTo>
                    <a:pt x="2878" y="1063"/>
                    <a:pt x="2839" y="1069"/>
                    <a:pt x="2805" y="1066"/>
                  </a:cubicBezTo>
                  <a:cubicBezTo>
                    <a:pt x="2770" y="1063"/>
                    <a:pt x="2739" y="1050"/>
                    <a:pt x="2713" y="1027"/>
                  </a:cubicBezTo>
                  <a:cubicBezTo>
                    <a:pt x="2668" y="988"/>
                    <a:pt x="2623" y="949"/>
                    <a:pt x="2578" y="910"/>
                  </a:cubicBezTo>
                  <a:cubicBezTo>
                    <a:pt x="2602" y="896"/>
                    <a:pt x="2626" y="881"/>
                    <a:pt x="2650" y="867"/>
                  </a:cubicBezTo>
                  <a:cubicBezTo>
                    <a:pt x="2674" y="852"/>
                    <a:pt x="2698" y="837"/>
                    <a:pt x="2721" y="823"/>
                  </a:cubicBezTo>
                  <a:cubicBezTo>
                    <a:pt x="2766" y="861"/>
                    <a:pt x="2811" y="900"/>
                    <a:pt x="2856" y="938"/>
                  </a:cubicBezTo>
                  <a:cubicBezTo>
                    <a:pt x="2870" y="950"/>
                    <a:pt x="2886" y="950"/>
                    <a:pt x="2904" y="938"/>
                  </a:cubicBezTo>
                  <a:cubicBezTo>
                    <a:pt x="2922" y="926"/>
                    <a:pt x="2924" y="915"/>
                    <a:pt x="2911" y="904"/>
                  </a:cubicBezTo>
                  <a:cubicBezTo>
                    <a:pt x="2888" y="884"/>
                    <a:pt x="2864" y="864"/>
                    <a:pt x="2841" y="844"/>
                  </a:cubicBezTo>
                  <a:cubicBezTo>
                    <a:pt x="2827" y="832"/>
                    <a:pt x="2805" y="824"/>
                    <a:pt x="2777" y="819"/>
                  </a:cubicBezTo>
                  <a:cubicBezTo>
                    <a:pt x="2763" y="817"/>
                    <a:pt x="2737" y="814"/>
                    <a:pt x="2698" y="812"/>
                  </a:cubicBezTo>
                  <a:cubicBezTo>
                    <a:pt x="2659" y="809"/>
                    <a:pt x="2607" y="808"/>
                    <a:pt x="2542" y="803"/>
                  </a:cubicBezTo>
                  <a:cubicBezTo>
                    <a:pt x="2476" y="799"/>
                    <a:pt x="2430" y="782"/>
                    <a:pt x="2404" y="759"/>
                  </a:cubicBezTo>
                  <a:cubicBezTo>
                    <a:pt x="2382" y="741"/>
                    <a:pt x="2361" y="722"/>
                    <a:pt x="2340" y="704"/>
                  </a:cubicBezTo>
                  <a:cubicBezTo>
                    <a:pt x="2311" y="679"/>
                    <a:pt x="2297" y="654"/>
                    <a:pt x="2297" y="629"/>
                  </a:cubicBezTo>
                  <a:cubicBezTo>
                    <a:pt x="2298" y="604"/>
                    <a:pt x="2314" y="579"/>
                    <a:pt x="2343" y="554"/>
                  </a:cubicBezTo>
                  <a:cubicBezTo>
                    <a:pt x="2331" y="543"/>
                    <a:pt x="2318" y="532"/>
                    <a:pt x="2305" y="521"/>
                  </a:cubicBezTo>
                  <a:cubicBezTo>
                    <a:pt x="2329" y="508"/>
                    <a:pt x="2353" y="495"/>
                    <a:pt x="2377" y="481"/>
                  </a:cubicBezTo>
                  <a:cubicBezTo>
                    <a:pt x="2401" y="468"/>
                    <a:pt x="2424" y="455"/>
                    <a:pt x="2448" y="442"/>
                  </a:cubicBezTo>
                  <a:cubicBezTo>
                    <a:pt x="2460" y="453"/>
                    <a:pt x="2473" y="464"/>
                    <a:pt x="2485" y="474"/>
                  </a:cubicBezTo>
                  <a:cubicBezTo>
                    <a:pt x="2521" y="462"/>
                    <a:pt x="2555" y="459"/>
                    <a:pt x="2585" y="463"/>
                  </a:cubicBezTo>
                  <a:cubicBezTo>
                    <a:pt x="2616" y="468"/>
                    <a:pt x="2643" y="481"/>
                    <a:pt x="2668" y="501"/>
                  </a:cubicBezTo>
                  <a:cubicBezTo>
                    <a:pt x="2700" y="528"/>
                    <a:pt x="2733" y="555"/>
                    <a:pt x="2765" y="582"/>
                  </a:cubicBezTo>
                  <a:cubicBezTo>
                    <a:pt x="2743" y="596"/>
                    <a:pt x="2720" y="609"/>
                    <a:pt x="2697" y="623"/>
                  </a:cubicBezTo>
                  <a:cubicBezTo>
                    <a:pt x="2674" y="636"/>
                    <a:pt x="2651" y="650"/>
                    <a:pt x="2627" y="664"/>
                  </a:cubicBezTo>
                  <a:cubicBezTo>
                    <a:pt x="2592" y="634"/>
                    <a:pt x="2558" y="605"/>
                    <a:pt x="2523" y="576"/>
                  </a:cubicBezTo>
                  <a:cubicBezTo>
                    <a:pt x="2512" y="566"/>
                    <a:pt x="2499" y="565"/>
                    <a:pt x="2484" y="574"/>
                  </a:cubicBezTo>
                  <a:cubicBezTo>
                    <a:pt x="2467" y="584"/>
                    <a:pt x="2468" y="599"/>
                    <a:pt x="2490" y="617"/>
                  </a:cubicBezTo>
                  <a:cubicBezTo>
                    <a:pt x="2503" y="627"/>
                    <a:pt x="2518" y="636"/>
                    <a:pt x="2530" y="646"/>
                  </a:cubicBezTo>
                  <a:cubicBezTo>
                    <a:pt x="2552" y="663"/>
                    <a:pt x="2593" y="675"/>
                    <a:pt x="2657" y="679"/>
                  </a:cubicBezTo>
                  <a:cubicBezTo>
                    <a:pt x="2719" y="683"/>
                    <a:pt x="2770" y="686"/>
                    <a:pt x="2810" y="689"/>
                  </a:cubicBezTo>
                  <a:cubicBezTo>
                    <a:pt x="2849" y="693"/>
                    <a:pt x="2876" y="696"/>
                    <a:pt x="2893" y="699"/>
                  </a:cubicBezTo>
                  <a:cubicBezTo>
                    <a:pt x="2925" y="706"/>
                    <a:pt x="2952" y="719"/>
                    <a:pt x="2975" y="737"/>
                  </a:cubicBezTo>
                  <a:cubicBezTo>
                    <a:pt x="3000" y="758"/>
                    <a:pt x="3025" y="779"/>
                    <a:pt x="3049" y="799"/>
                  </a:cubicBezTo>
                  <a:cubicBezTo>
                    <a:pt x="3081" y="826"/>
                    <a:pt x="3098" y="852"/>
                    <a:pt x="3100" y="878"/>
                  </a:cubicBezTo>
                  <a:cubicBezTo>
                    <a:pt x="3101" y="905"/>
                    <a:pt x="3089" y="932"/>
                    <a:pt x="3061" y="959"/>
                  </a:cubicBezTo>
                  <a:close/>
                  <a:moveTo>
                    <a:pt x="1767" y="1674"/>
                  </a:moveTo>
                  <a:cubicBezTo>
                    <a:pt x="1781" y="1686"/>
                    <a:pt x="1795" y="1698"/>
                    <a:pt x="1810" y="1710"/>
                  </a:cubicBezTo>
                  <a:cubicBezTo>
                    <a:pt x="1785" y="1726"/>
                    <a:pt x="1759" y="1743"/>
                    <a:pt x="1734" y="1759"/>
                  </a:cubicBezTo>
                  <a:cubicBezTo>
                    <a:pt x="1709" y="1776"/>
                    <a:pt x="1683" y="1792"/>
                    <a:pt x="1657" y="1809"/>
                  </a:cubicBezTo>
                  <a:cubicBezTo>
                    <a:pt x="1642" y="1796"/>
                    <a:pt x="1627" y="1784"/>
                    <a:pt x="1612" y="1771"/>
                  </a:cubicBezTo>
                  <a:cubicBezTo>
                    <a:pt x="1566" y="1788"/>
                    <a:pt x="1523" y="1795"/>
                    <a:pt x="1485" y="1792"/>
                  </a:cubicBezTo>
                  <a:cubicBezTo>
                    <a:pt x="1446" y="1788"/>
                    <a:pt x="1413" y="1774"/>
                    <a:pt x="1384" y="1749"/>
                  </a:cubicBezTo>
                  <a:cubicBezTo>
                    <a:pt x="1334" y="1706"/>
                    <a:pt x="1285" y="1663"/>
                    <a:pt x="1235" y="1620"/>
                  </a:cubicBezTo>
                  <a:cubicBezTo>
                    <a:pt x="1262" y="1604"/>
                    <a:pt x="1288" y="1588"/>
                    <a:pt x="1315" y="1572"/>
                  </a:cubicBezTo>
                  <a:cubicBezTo>
                    <a:pt x="1341" y="1556"/>
                    <a:pt x="1367" y="1540"/>
                    <a:pt x="1393" y="1524"/>
                  </a:cubicBezTo>
                  <a:cubicBezTo>
                    <a:pt x="1442" y="1567"/>
                    <a:pt x="1492" y="1609"/>
                    <a:pt x="1541" y="1651"/>
                  </a:cubicBezTo>
                  <a:cubicBezTo>
                    <a:pt x="1556" y="1664"/>
                    <a:pt x="1574" y="1663"/>
                    <a:pt x="1595" y="1651"/>
                  </a:cubicBezTo>
                  <a:cubicBezTo>
                    <a:pt x="1614" y="1638"/>
                    <a:pt x="1617" y="1625"/>
                    <a:pt x="1602" y="1613"/>
                  </a:cubicBezTo>
                  <a:cubicBezTo>
                    <a:pt x="1576" y="1591"/>
                    <a:pt x="1550" y="1570"/>
                    <a:pt x="1525" y="1548"/>
                  </a:cubicBezTo>
                  <a:cubicBezTo>
                    <a:pt x="1508" y="1534"/>
                    <a:pt x="1485" y="1525"/>
                    <a:pt x="1455" y="1520"/>
                  </a:cubicBezTo>
                  <a:cubicBezTo>
                    <a:pt x="1439" y="1518"/>
                    <a:pt x="1410" y="1515"/>
                    <a:pt x="1367" y="1512"/>
                  </a:cubicBezTo>
                  <a:cubicBezTo>
                    <a:pt x="1324" y="1509"/>
                    <a:pt x="1267" y="1508"/>
                    <a:pt x="1196" y="1503"/>
                  </a:cubicBezTo>
                  <a:cubicBezTo>
                    <a:pt x="1123" y="1497"/>
                    <a:pt x="1072" y="1479"/>
                    <a:pt x="1043" y="1454"/>
                  </a:cubicBezTo>
                  <a:cubicBezTo>
                    <a:pt x="1020" y="1434"/>
                    <a:pt x="996" y="1414"/>
                    <a:pt x="973" y="1393"/>
                  </a:cubicBezTo>
                  <a:cubicBezTo>
                    <a:pt x="941" y="1366"/>
                    <a:pt x="925" y="1338"/>
                    <a:pt x="926" y="1310"/>
                  </a:cubicBezTo>
                  <a:cubicBezTo>
                    <a:pt x="927" y="1283"/>
                    <a:pt x="944" y="1255"/>
                    <a:pt x="977" y="1228"/>
                  </a:cubicBezTo>
                  <a:cubicBezTo>
                    <a:pt x="963" y="1216"/>
                    <a:pt x="949" y="1204"/>
                    <a:pt x="935" y="1192"/>
                  </a:cubicBezTo>
                  <a:cubicBezTo>
                    <a:pt x="961" y="1177"/>
                    <a:pt x="988" y="1163"/>
                    <a:pt x="1014" y="1148"/>
                  </a:cubicBezTo>
                  <a:cubicBezTo>
                    <a:pt x="1040" y="1134"/>
                    <a:pt x="1066" y="1120"/>
                    <a:pt x="1091" y="1105"/>
                  </a:cubicBezTo>
                  <a:cubicBezTo>
                    <a:pt x="1105" y="1117"/>
                    <a:pt x="1119" y="1129"/>
                    <a:pt x="1133" y="1140"/>
                  </a:cubicBezTo>
                  <a:cubicBezTo>
                    <a:pt x="1173" y="1127"/>
                    <a:pt x="1210" y="1123"/>
                    <a:pt x="1243" y="1128"/>
                  </a:cubicBezTo>
                  <a:cubicBezTo>
                    <a:pt x="1276" y="1133"/>
                    <a:pt x="1307" y="1147"/>
                    <a:pt x="1334" y="1170"/>
                  </a:cubicBezTo>
                  <a:cubicBezTo>
                    <a:pt x="1370" y="1200"/>
                    <a:pt x="1406" y="1230"/>
                    <a:pt x="1441" y="1259"/>
                  </a:cubicBezTo>
                  <a:cubicBezTo>
                    <a:pt x="1416" y="1274"/>
                    <a:pt x="1391" y="1289"/>
                    <a:pt x="1366" y="1304"/>
                  </a:cubicBezTo>
                  <a:cubicBezTo>
                    <a:pt x="1341" y="1319"/>
                    <a:pt x="1315" y="1334"/>
                    <a:pt x="1289" y="1349"/>
                  </a:cubicBezTo>
                  <a:cubicBezTo>
                    <a:pt x="1251" y="1316"/>
                    <a:pt x="1213" y="1284"/>
                    <a:pt x="1175" y="1252"/>
                  </a:cubicBezTo>
                  <a:cubicBezTo>
                    <a:pt x="1162" y="1241"/>
                    <a:pt x="1148" y="1241"/>
                    <a:pt x="1132" y="1250"/>
                  </a:cubicBezTo>
                  <a:cubicBezTo>
                    <a:pt x="1113" y="1261"/>
                    <a:pt x="1114" y="1277"/>
                    <a:pt x="1139" y="1297"/>
                  </a:cubicBezTo>
                  <a:cubicBezTo>
                    <a:pt x="1153" y="1309"/>
                    <a:pt x="1169" y="1318"/>
                    <a:pt x="1183" y="1330"/>
                  </a:cubicBezTo>
                  <a:cubicBezTo>
                    <a:pt x="1206" y="1349"/>
                    <a:pt x="1252" y="1362"/>
                    <a:pt x="1322" y="1366"/>
                  </a:cubicBezTo>
                  <a:cubicBezTo>
                    <a:pt x="1391" y="1370"/>
                    <a:pt x="1447" y="1373"/>
                    <a:pt x="1490" y="1377"/>
                  </a:cubicBezTo>
                  <a:cubicBezTo>
                    <a:pt x="1533" y="1381"/>
                    <a:pt x="1564" y="1384"/>
                    <a:pt x="1581" y="1388"/>
                  </a:cubicBezTo>
                  <a:cubicBezTo>
                    <a:pt x="1617" y="1395"/>
                    <a:pt x="1647" y="1410"/>
                    <a:pt x="1672" y="1430"/>
                  </a:cubicBezTo>
                  <a:cubicBezTo>
                    <a:pt x="1699" y="1453"/>
                    <a:pt x="1727" y="1476"/>
                    <a:pt x="1754" y="1498"/>
                  </a:cubicBezTo>
                  <a:cubicBezTo>
                    <a:pt x="1788" y="1527"/>
                    <a:pt x="1807" y="1556"/>
                    <a:pt x="1809" y="1585"/>
                  </a:cubicBezTo>
                  <a:cubicBezTo>
                    <a:pt x="1812" y="1614"/>
                    <a:pt x="1797" y="1644"/>
                    <a:pt x="1767" y="1674"/>
                  </a:cubicBezTo>
                  <a:close/>
                  <a:moveTo>
                    <a:pt x="1492" y="2452"/>
                  </a:moveTo>
                  <a:cubicBezTo>
                    <a:pt x="2354" y="1954"/>
                    <a:pt x="2354" y="1954"/>
                    <a:pt x="2354" y="1954"/>
                  </a:cubicBezTo>
                  <a:cubicBezTo>
                    <a:pt x="2354" y="1837"/>
                    <a:pt x="2354" y="1837"/>
                    <a:pt x="2354" y="1837"/>
                  </a:cubicBezTo>
                  <a:cubicBezTo>
                    <a:pt x="1492" y="2339"/>
                    <a:pt x="1492" y="2339"/>
                    <a:pt x="1492" y="2339"/>
                  </a:cubicBezTo>
                  <a:cubicBezTo>
                    <a:pt x="1492" y="2452"/>
                    <a:pt x="1492" y="2452"/>
                    <a:pt x="1492" y="2452"/>
                  </a:cubicBezTo>
                  <a:close/>
                  <a:moveTo>
                    <a:pt x="2822" y="1684"/>
                  </a:moveTo>
                  <a:cubicBezTo>
                    <a:pt x="3756" y="1143"/>
                    <a:pt x="3756" y="1143"/>
                    <a:pt x="3756" y="1143"/>
                  </a:cubicBezTo>
                  <a:cubicBezTo>
                    <a:pt x="3756" y="1021"/>
                    <a:pt x="3756" y="1021"/>
                    <a:pt x="3756" y="1021"/>
                  </a:cubicBezTo>
                  <a:cubicBezTo>
                    <a:pt x="2818" y="1567"/>
                    <a:pt x="2818" y="1567"/>
                    <a:pt x="2818" y="1567"/>
                  </a:cubicBezTo>
                  <a:cubicBezTo>
                    <a:pt x="2822" y="1684"/>
                    <a:pt x="2822" y="1684"/>
                    <a:pt x="2822" y="1684"/>
                  </a:cubicBezTo>
                  <a:close/>
                  <a:moveTo>
                    <a:pt x="3756" y="1199"/>
                  </a:moveTo>
                  <a:cubicBezTo>
                    <a:pt x="3756" y="1302"/>
                    <a:pt x="3756" y="1302"/>
                    <a:pt x="3756" y="1302"/>
                  </a:cubicBezTo>
                  <a:cubicBezTo>
                    <a:pt x="2826" y="1840"/>
                    <a:pt x="2826" y="1840"/>
                    <a:pt x="2826" y="1840"/>
                  </a:cubicBezTo>
                  <a:cubicBezTo>
                    <a:pt x="2823" y="1738"/>
                    <a:pt x="2823" y="1738"/>
                    <a:pt x="2823" y="1738"/>
                  </a:cubicBezTo>
                  <a:cubicBezTo>
                    <a:pt x="3756" y="1199"/>
                    <a:pt x="3756" y="1199"/>
                    <a:pt x="3756" y="1199"/>
                  </a:cubicBezTo>
                  <a:close/>
                  <a:moveTo>
                    <a:pt x="2354" y="2010"/>
                  </a:moveTo>
                  <a:cubicBezTo>
                    <a:pt x="2354" y="2113"/>
                    <a:pt x="2354" y="2113"/>
                    <a:pt x="2354" y="2113"/>
                  </a:cubicBezTo>
                  <a:cubicBezTo>
                    <a:pt x="1491" y="2612"/>
                    <a:pt x="1491" y="2612"/>
                    <a:pt x="1491" y="2612"/>
                  </a:cubicBezTo>
                  <a:cubicBezTo>
                    <a:pt x="1492" y="2508"/>
                    <a:pt x="1492" y="2508"/>
                    <a:pt x="1492" y="2508"/>
                  </a:cubicBezTo>
                  <a:cubicBezTo>
                    <a:pt x="2354" y="2010"/>
                    <a:pt x="2354" y="2010"/>
                    <a:pt x="2354" y="2010"/>
                  </a:cubicBezTo>
                  <a:close/>
                  <a:moveTo>
                    <a:pt x="3756" y="1358"/>
                  </a:moveTo>
                  <a:cubicBezTo>
                    <a:pt x="3756" y="1462"/>
                    <a:pt x="3756" y="1462"/>
                    <a:pt x="3756" y="1462"/>
                  </a:cubicBezTo>
                  <a:cubicBezTo>
                    <a:pt x="2831" y="2006"/>
                    <a:pt x="2831" y="2006"/>
                    <a:pt x="2831" y="2006"/>
                  </a:cubicBezTo>
                  <a:cubicBezTo>
                    <a:pt x="2828" y="1894"/>
                    <a:pt x="2828" y="1894"/>
                    <a:pt x="2828" y="1894"/>
                  </a:cubicBezTo>
                  <a:cubicBezTo>
                    <a:pt x="3756" y="1358"/>
                    <a:pt x="3756" y="1358"/>
                    <a:pt x="3756" y="1358"/>
                  </a:cubicBezTo>
                  <a:close/>
                  <a:moveTo>
                    <a:pt x="2354" y="2169"/>
                  </a:moveTo>
                  <a:cubicBezTo>
                    <a:pt x="2354" y="2288"/>
                    <a:pt x="2354" y="2288"/>
                    <a:pt x="2354" y="2288"/>
                  </a:cubicBezTo>
                  <a:cubicBezTo>
                    <a:pt x="1491" y="2795"/>
                    <a:pt x="1491" y="2795"/>
                    <a:pt x="1491" y="2795"/>
                  </a:cubicBezTo>
                  <a:cubicBezTo>
                    <a:pt x="1491" y="2667"/>
                    <a:pt x="1491" y="2667"/>
                    <a:pt x="1491" y="2667"/>
                  </a:cubicBezTo>
                  <a:cubicBezTo>
                    <a:pt x="2354" y="2169"/>
                    <a:pt x="2354" y="2169"/>
                    <a:pt x="2354" y="2169"/>
                  </a:cubicBezTo>
                  <a:close/>
                  <a:moveTo>
                    <a:pt x="181" y="1657"/>
                  </a:moveTo>
                  <a:cubicBezTo>
                    <a:pt x="1311" y="2478"/>
                    <a:pt x="1311" y="2478"/>
                    <a:pt x="1311" y="2478"/>
                  </a:cubicBezTo>
                  <a:cubicBezTo>
                    <a:pt x="1311" y="2577"/>
                    <a:pt x="1311" y="2577"/>
                    <a:pt x="1311" y="2577"/>
                  </a:cubicBezTo>
                  <a:cubicBezTo>
                    <a:pt x="181" y="1756"/>
                    <a:pt x="181" y="1756"/>
                    <a:pt x="181" y="1756"/>
                  </a:cubicBezTo>
                  <a:cubicBezTo>
                    <a:pt x="181" y="1657"/>
                    <a:pt x="181" y="1657"/>
                    <a:pt x="181" y="1657"/>
                  </a:cubicBezTo>
                  <a:close/>
                  <a:moveTo>
                    <a:pt x="181" y="1816"/>
                  </a:moveTo>
                  <a:cubicBezTo>
                    <a:pt x="1311" y="2637"/>
                    <a:pt x="1311" y="2637"/>
                    <a:pt x="1311" y="2637"/>
                  </a:cubicBezTo>
                  <a:cubicBezTo>
                    <a:pt x="1311" y="2768"/>
                    <a:pt x="1311" y="2768"/>
                    <a:pt x="1311" y="2768"/>
                  </a:cubicBezTo>
                  <a:cubicBezTo>
                    <a:pt x="181" y="1890"/>
                    <a:pt x="181" y="1890"/>
                    <a:pt x="181" y="1890"/>
                  </a:cubicBezTo>
                  <a:cubicBezTo>
                    <a:pt x="181" y="1816"/>
                    <a:pt x="181" y="1816"/>
                    <a:pt x="181" y="1816"/>
                  </a:cubicBezTo>
                  <a:close/>
                  <a:moveTo>
                    <a:pt x="2354" y="2497"/>
                  </a:moveTo>
                  <a:cubicBezTo>
                    <a:pt x="1397" y="3063"/>
                    <a:pt x="1397" y="3063"/>
                    <a:pt x="1397" y="3063"/>
                  </a:cubicBezTo>
                  <a:cubicBezTo>
                    <a:pt x="0" y="1978"/>
                    <a:pt x="0" y="1978"/>
                    <a:pt x="0" y="1978"/>
                  </a:cubicBezTo>
                  <a:cubicBezTo>
                    <a:pt x="0" y="1935"/>
                    <a:pt x="0" y="1935"/>
                    <a:pt x="0" y="1935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1127" y="720"/>
                    <a:pt x="1127" y="720"/>
                    <a:pt x="1127" y="720"/>
                  </a:cubicBezTo>
                  <a:cubicBezTo>
                    <a:pt x="1094" y="696"/>
                    <a:pt x="1076" y="683"/>
                    <a:pt x="1078" y="686"/>
                  </a:cubicBezTo>
                  <a:cubicBezTo>
                    <a:pt x="1521" y="446"/>
                    <a:pt x="1521" y="446"/>
                    <a:pt x="1521" y="446"/>
                  </a:cubicBezTo>
                  <a:cubicBezTo>
                    <a:pt x="1586" y="493"/>
                    <a:pt x="1586" y="493"/>
                    <a:pt x="1586" y="493"/>
                  </a:cubicBezTo>
                  <a:cubicBezTo>
                    <a:pt x="2585" y="0"/>
                    <a:pt x="2585" y="0"/>
                    <a:pt x="2585" y="0"/>
                  </a:cubicBezTo>
                  <a:cubicBezTo>
                    <a:pt x="3938" y="816"/>
                    <a:pt x="3938" y="816"/>
                    <a:pt x="3938" y="816"/>
                  </a:cubicBezTo>
                  <a:cubicBezTo>
                    <a:pt x="3938" y="1568"/>
                    <a:pt x="3938" y="1568"/>
                    <a:pt x="3938" y="1568"/>
                  </a:cubicBezTo>
                  <a:cubicBezTo>
                    <a:pt x="2838" y="2212"/>
                    <a:pt x="2838" y="2212"/>
                    <a:pt x="2838" y="2212"/>
                  </a:cubicBezTo>
                  <a:cubicBezTo>
                    <a:pt x="2839" y="2273"/>
                    <a:pt x="2839" y="2273"/>
                    <a:pt x="2839" y="2273"/>
                  </a:cubicBezTo>
                  <a:cubicBezTo>
                    <a:pt x="2354" y="2557"/>
                    <a:pt x="2354" y="2557"/>
                    <a:pt x="2354" y="2557"/>
                  </a:cubicBezTo>
                  <a:cubicBezTo>
                    <a:pt x="2354" y="2497"/>
                    <a:pt x="2354" y="2497"/>
                    <a:pt x="2354" y="2497"/>
                  </a:cubicBezTo>
                  <a:close/>
                  <a:moveTo>
                    <a:pt x="1290" y="841"/>
                  </a:moveTo>
                  <a:cubicBezTo>
                    <a:pt x="1597" y="1071"/>
                    <a:pt x="2147" y="1491"/>
                    <a:pt x="2338" y="1637"/>
                  </a:cubicBezTo>
                  <a:cubicBezTo>
                    <a:pt x="1407" y="2179"/>
                    <a:pt x="1407" y="2179"/>
                    <a:pt x="1407" y="2179"/>
                  </a:cubicBezTo>
                  <a:cubicBezTo>
                    <a:pt x="265" y="1347"/>
                    <a:pt x="265" y="1347"/>
                    <a:pt x="265" y="1347"/>
                  </a:cubicBezTo>
                  <a:cubicBezTo>
                    <a:pt x="1290" y="841"/>
                    <a:pt x="1290" y="841"/>
                    <a:pt x="1290" y="841"/>
                  </a:cubicBezTo>
                  <a:close/>
                  <a:moveTo>
                    <a:pt x="2794" y="1372"/>
                  </a:moveTo>
                  <a:cubicBezTo>
                    <a:pt x="3669" y="863"/>
                    <a:pt x="3669" y="863"/>
                    <a:pt x="3669" y="863"/>
                  </a:cubicBezTo>
                  <a:cubicBezTo>
                    <a:pt x="2579" y="204"/>
                    <a:pt x="2579" y="204"/>
                    <a:pt x="2579" y="204"/>
                  </a:cubicBezTo>
                  <a:cubicBezTo>
                    <a:pt x="1751" y="613"/>
                    <a:pt x="1751" y="613"/>
                    <a:pt x="1751" y="613"/>
                  </a:cubicBezTo>
                  <a:lnTo>
                    <a:pt x="2794" y="1372"/>
                  </a:lnTo>
                  <a:close/>
                </a:path>
              </a:pathLst>
            </a:custGeom>
            <a:solidFill>
              <a:srgbClr val="8A05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0188" name="文本框 12"/>
            <p:cNvSpPr txBox="1"/>
            <p:nvPr/>
          </p:nvSpPr>
          <p:spPr>
            <a:xfrm>
              <a:off x="10815" y="2633"/>
              <a:ext cx="184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2800" b="1">
                  <a:solidFill>
                    <a:srgbClr val="8A0554"/>
                  </a:solidFill>
                  <a:latin typeface="Segoe Print" panose="02000600000000000000" charset="0"/>
                </a:rPr>
                <a:t>Pay</a:t>
              </a:r>
              <a:endParaRPr lang="en-US" altLang="zh-CN" sz="2800" b="1">
                <a:solidFill>
                  <a:srgbClr val="8A0554"/>
                </a:solidFill>
                <a:latin typeface="Segoe Print" panose="02000600000000000000" charset="0"/>
              </a:endParaRPr>
            </a:p>
          </p:txBody>
        </p:sp>
      </p:grpSp>
      <p:sp>
        <p:nvSpPr>
          <p:cNvPr id="18" name="下箭头 17"/>
          <p:cNvSpPr/>
          <p:nvPr/>
        </p:nvSpPr>
        <p:spPr>
          <a:xfrm flipV="1">
            <a:off x="8605838" y="2547938"/>
            <a:ext cx="230188" cy="1141413"/>
          </a:xfrm>
          <a:prstGeom prst="downArrow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19" name="组合 18"/>
          <p:cNvGrpSpPr/>
          <p:nvPr/>
        </p:nvGrpSpPr>
        <p:grpSpPr>
          <a:xfrm>
            <a:off x="7923213" y="3989388"/>
            <a:ext cx="1595437" cy="1789112"/>
            <a:chOff x="5813" y="682"/>
            <a:chExt cx="2512" cy="2817"/>
          </a:xfrm>
        </p:grpSpPr>
        <p:sp>
          <p:nvSpPr>
            <p:cNvPr id="20" name="金融"/>
            <p:cNvSpPr/>
            <p:nvPr/>
          </p:nvSpPr>
          <p:spPr bwMode="auto">
            <a:xfrm>
              <a:off x="6430" y="682"/>
              <a:ext cx="1455" cy="1894"/>
            </a:xfrm>
            <a:custGeom>
              <a:avLst/>
              <a:gdLst>
                <a:gd name="T0" fmla="*/ 170315 w 2451100"/>
                <a:gd name="T1" fmla="*/ 1533006 h 3089275"/>
                <a:gd name="T2" fmla="*/ 1307705 w 2451100"/>
                <a:gd name="T3" fmla="*/ 1220727 h 3089275"/>
                <a:gd name="T4" fmla="*/ 1307705 w 2451100"/>
                <a:gd name="T5" fmla="*/ 840902 h 3089275"/>
                <a:gd name="T6" fmla="*/ 476078 w 2451100"/>
                <a:gd name="T7" fmla="*/ 627952 h 3089275"/>
                <a:gd name="T8" fmla="*/ 523507 w 2451100"/>
                <a:gd name="T9" fmla="*/ 856516 h 3089275"/>
                <a:gd name="T10" fmla="*/ 564905 w 2451100"/>
                <a:gd name="T11" fmla="*/ 824563 h 3089275"/>
                <a:gd name="T12" fmla="*/ 589680 w 2451100"/>
                <a:gd name="T13" fmla="*/ 782665 h 3089275"/>
                <a:gd name="T14" fmla="*/ 593428 w 2451100"/>
                <a:gd name="T15" fmla="*/ 734409 h 3089275"/>
                <a:gd name="T16" fmla="*/ 575337 w 2451100"/>
                <a:gd name="T17" fmla="*/ 689739 h 3089275"/>
                <a:gd name="T18" fmla="*/ 538828 w 2451100"/>
                <a:gd name="T19" fmla="*/ 654036 h 3089275"/>
                <a:gd name="T20" fmla="*/ 488790 w 2451100"/>
                <a:gd name="T21" fmla="*/ 630886 h 3089275"/>
                <a:gd name="T22" fmla="*/ 388717 w 2451100"/>
                <a:gd name="T23" fmla="*/ 291300 h 3089275"/>
                <a:gd name="T24" fmla="*/ 337376 w 2451100"/>
                <a:gd name="T25" fmla="*/ 312983 h 3089275"/>
                <a:gd name="T26" fmla="*/ 299400 w 2451100"/>
                <a:gd name="T27" fmla="*/ 347219 h 3089275"/>
                <a:gd name="T28" fmla="*/ 278864 w 2451100"/>
                <a:gd name="T29" fmla="*/ 391073 h 3089275"/>
                <a:gd name="T30" fmla="*/ 280005 w 2451100"/>
                <a:gd name="T31" fmla="*/ 439492 h 3089275"/>
                <a:gd name="T32" fmla="*/ 302823 w 2451100"/>
                <a:gd name="T33" fmla="*/ 482205 h 3089275"/>
                <a:gd name="T34" fmla="*/ 342592 w 2451100"/>
                <a:gd name="T35" fmla="*/ 515463 h 3089275"/>
                <a:gd name="T36" fmla="*/ 395073 w 2451100"/>
                <a:gd name="T37" fmla="*/ 535352 h 3089275"/>
                <a:gd name="T38" fmla="*/ 533449 w 2451100"/>
                <a:gd name="T39" fmla="*/ 216308 h 3089275"/>
                <a:gd name="T40" fmla="*/ 620320 w 2451100"/>
                <a:gd name="T41" fmla="*/ 261141 h 3089275"/>
                <a:gd name="T42" fmla="*/ 666283 w 2451100"/>
                <a:gd name="T43" fmla="*/ 308255 h 3089275"/>
                <a:gd name="T44" fmla="*/ 687634 w 2451100"/>
                <a:gd name="T45" fmla="*/ 346403 h 3089275"/>
                <a:gd name="T46" fmla="*/ 699043 w 2451100"/>
                <a:gd name="T47" fmla="*/ 388302 h 3089275"/>
                <a:gd name="T48" fmla="*/ 593754 w 2451100"/>
                <a:gd name="T49" fmla="*/ 396290 h 3089275"/>
                <a:gd name="T50" fmla="*/ 575662 w 2451100"/>
                <a:gd name="T51" fmla="*/ 351620 h 3089275"/>
                <a:gd name="T52" fmla="*/ 539153 w 2451100"/>
                <a:gd name="T53" fmla="*/ 316080 h 3089275"/>
                <a:gd name="T54" fmla="*/ 488790 w 2451100"/>
                <a:gd name="T55" fmla="*/ 292931 h 3089275"/>
                <a:gd name="T56" fmla="*/ 543880 w 2451100"/>
                <a:gd name="T57" fmla="*/ 558176 h 3089275"/>
                <a:gd name="T58" fmla="*/ 628144 w 2451100"/>
                <a:gd name="T59" fmla="*/ 605943 h 3089275"/>
                <a:gd name="T60" fmla="*/ 668728 w 2451100"/>
                <a:gd name="T61" fmla="*/ 650449 h 3089275"/>
                <a:gd name="T62" fmla="*/ 688938 w 2451100"/>
                <a:gd name="T63" fmla="*/ 689087 h 3089275"/>
                <a:gd name="T64" fmla="*/ 699206 w 2451100"/>
                <a:gd name="T65" fmla="*/ 731148 h 3089275"/>
                <a:gd name="T66" fmla="*/ 698554 w 2451100"/>
                <a:gd name="T67" fmla="*/ 775003 h 3089275"/>
                <a:gd name="T68" fmla="*/ 686982 w 2451100"/>
                <a:gd name="T69" fmla="*/ 816738 h 3089275"/>
                <a:gd name="T70" fmla="*/ 665794 w 2451100"/>
                <a:gd name="T71" fmla="*/ 854886 h 3089275"/>
                <a:gd name="T72" fmla="*/ 619995 w 2451100"/>
                <a:gd name="T73" fmla="*/ 902001 h 3089275"/>
                <a:gd name="T74" fmla="*/ 533286 w 2451100"/>
                <a:gd name="T75" fmla="*/ 946833 h 3089275"/>
                <a:gd name="T76" fmla="*/ 383175 w 2451100"/>
                <a:gd name="T77" fmla="*/ 957593 h 3089275"/>
                <a:gd name="T78" fmla="*/ 286524 w 2451100"/>
                <a:gd name="T79" fmla="*/ 925313 h 3089275"/>
                <a:gd name="T80" fmla="*/ 217418 w 2451100"/>
                <a:gd name="T81" fmla="*/ 870536 h 3089275"/>
                <a:gd name="T82" fmla="*/ 191992 w 2451100"/>
                <a:gd name="T83" fmla="*/ 834345 h 3089275"/>
                <a:gd name="T84" fmla="*/ 175857 w 2451100"/>
                <a:gd name="T85" fmla="*/ 793913 h 3089275"/>
                <a:gd name="T86" fmla="*/ 170315 w 2451100"/>
                <a:gd name="T87" fmla="*/ 750548 h 3089275"/>
                <a:gd name="T88" fmla="*/ 285057 w 2451100"/>
                <a:gd name="T89" fmla="*/ 792773 h 3089275"/>
                <a:gd name="T90" fmla="*/ 314069 w 2451100"/>
                <a:gd name="T91" fmla="*/ 832714 h 3089275"/>
                <a:gd name="T92" fmla="*/ 358728 w 2451100"/>
                <a:gd name="T93" fmla="*/ 862059 h 3089275"/>
                <a:gd name="T94" fmla="*/ 371766 w 2451100"/>
                <a:gd name="T95" fmla="*/ 617355 h 3089275"/>
                <a:gd name="T96" fmla="*/ 277397 w 2451100"/>
                <a:gd name="T97" fmla="*/ 581815 h 3089275"/>
                <a:gd name="T98" fmla="*/ 214484 w 2451100"/>
                <a:gd name="T99" fmla="*/ 528668 h 3089275"/>
                <a:gd name="T100" fmla="*/ 190199 w 2451100"/>
                <a:gd name="T101" fmla="*/ 491824 h 3089275"/>
                <a:gd name="T102" fmla="*/ 175368 w 2451100"/>
                <a:gd name="T103" fmla="*/ 451393 h 3089275"/>
                <a:gd name="T104" fmla="*/ 170967 w 2451100"/>
                <a:gd name="T105" fmla="*/ 407702 h 3089275"/>
                <a:gd name="T106" fmla="*/ 177813 w 2451100"/>
                <a:gd name="T107" fmla="*/ 364826 h 3089275"/>
                <a:gd name="T108" fmla="*/ 194763 w 2451100"/>
                <a:gd name="T109" fmla="*/ 324884 h 3089275"/>
                <a:gd name="T110" fmla="*/ 221004 w 2451100"/>
                <a:gd name="T111" fmla="*/ 289018 h 3089275"/>
                <a:gd name="T112" fmla="*/ 296467 w 2451100"/>
                <a:gd name="T113" fmla="*/ 233100 h 3089275"/>
                <a:gd name="T114" fmla="*/ 395073 w 2451100"/>
                <a:gd name="T115" fmla="*/ 204081 h 3089275"/>
                <a:gd name="T116" fmla="*/ 1472951 w 2451100"/>
                <a:gd name="T117" fmla="*/ 428229 h 3089275"/>
                <a:gd name="T118" fmla="*/ 0 w 2451100"/>
                <a:gd name="T119" fmla="*/ 1905000 h 3089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51100" h="3089275">
                  <a:moveTo>
                    <a:pt x="276225" y="2640012"/>
                  </a:moveTo>
                  <a:lnTo>
                    <a:pt x="2120900" y="2640012"/>
                  </a:lnTo>
                  <a:lnTo>
                    <a:pt x="2120900" y="2733675"/>
                  </a:lnTo>
                  <a:lnTo>
                    <a:pt x="276225" y="2733675"/>
                  </a:lnTo>
                  <a:lnTo>
                    <a:pt x="276225" y="2640012"/>
                  </a:lnTo>
                  <a:close/>
                  <a:moveTo>
                    <a:pt x="276225" y="2393950"/>
                  </a:moveTo>
                  <a:lnTo>
                    <a:pt x="2120900" y="2393950"/>
                  </a:lnTo>
                  <a:lnTo>
                    <a:pt x="2120900" y="2486025"/>
                  </a:lnTo>
                  <a:lnTo>
                    <a:pt x="276225" y="2486025"/>
                  </a:lnTo>
                  <a:lnTo>
                    <a:pt x="276225" y="2393950"/>
                  </a:lnTo>
                  <a:close/>
                  <a:moveTo>
                    <a:pt x="276225" y="2133600"/>
                  </a:moveTo>
                  <a:lnTo>
                    <a:pt x="2120900" y="2133600"/>
                  </a:lnTo>
                  <a:lnTo>
                    <a:pt x="2120900" y="2227263"/>
                  </a:lnTo>
                  <a:lnTo>
                    <a:pt x="276225" y="2227263"/>
                  </a:lnTo>
                  <a:lnTo>
                    <a:pt x="276225" y="2133600"/>
                  </a:lnTo>
                  <a:close/>
                  <a:moveTo>
                    <a:pt x="276225" y="1885950"/>
                  </a:moveTo>
                  <a:lnTo>
                    <a:pt x="2120900" y="1885950"/>
                  </a:lnTo>
                  <a:lnTo>
                    <a:pt x="2120900" y="1979613"/>
                  </a:lnTo>
                  <a:lnTo>
                    <a:pt x="276225" y="1979613"/>
                  </a:lnTo>
                  <a:lnTo>
                    <a:pt x="276225" y="1885950"/>
                  </a:lnTo>
                  <a:close/>
                  <a:moveTo>
                    <a:pt x="1443037" y="1611312"/>
                  </a:moveTo>
                  <a:lnTo>
                    <a:pt x="2120900" y="1611312"/>
                  </a:lnTo>
                  <a:lnTo>
                    <a:pt x="2120900" y="1704975"/>
                  </a:lnTo>
                  <a:lnTo>
                    <a:pt x="1443037" y="1704975"/>
                  </a:lnTo>
                  <a:lnTo>
                    <a:pt x="1443037" y="1611312"/>
                  </a:lnTo>
                  <a:close/>
                  <a:moveTo>
                    <a:pt x="1443037" y="1363662"/>
                  </a:moveTo>
                  <a:lnTo>
                    <a:pt x="2120900" y="1363662"/>
                  </a:lnTo>
                  <a:lnTo>
                    <a:pt x="2120900" y="1457325"/>
                  </a:lnTo>
                  <a:lnTo>
                    <a:pt x="1443037" y="1457325"/>
                  </a:lnTo>
                  <a:lnTo>
                    <a:pt x="1443037" y="1363662"/>
                  </a:lnTo>
                  <a:close/>
                  <a:moveTo>
                    <a:pt x="1443037" y="1104900"/>
                  </a:moveTo>
                  <a:lnTo>
                    <a:pt x="2120900" y="1104900"/>
                  </a:lnTo>
                  <a:lnTo>
                    <a:pt x="2120900" y="1198563"/>
                  </a:lnTo>
                  <a:lnTo>
                    <a:pt x="1443037" y="1198563"/>
                  </a:lnTo>
                  <a:lnTo>
                    <a:pt x="1443037" y="1104900"/>
                  </a:lnTo>
                  <a:close/>
                  <a:moveTo>
                    <a:pt x="772126" y="1018329"/>
                  </a:moveTo>
                  <a:lnTo>
                    <a:pt x="772126" y="1416214"/>
                  </a:lnTo>
                  <a:lnTo>
                    <a:pt x="782435" y="1414099"/>
                  </a:lnTo>
                  <a:lnTo>
                    <a:pt x="792744" y="1411191"/>
                  </a:lnTo>
                  <a:lnTo>
                    <a:pt x="802525" y="1408283"/>
                  </a:lnTo>
                  <a:lnTo>
                    <a:pt x="812041" y="1405111"/>
                  </a:lnTo>
                  <a:lnTo>
                    <a:pt x="821822" y="1401409"/>
                  </a:lnTo>
                  <a:lnTo>
                    <a:pt x="831074" y="1397444"/>
                  </a:lnTo>
                  <a:lnTo>
                    <a:pt x="840061" y="1393214"/>
                  </a:lnTo>
                  <a:lnTo>
                    <a:pt x="849049" y="1388984"/>
                  </a:lnTo>
                  <a:lnTo>
                    <a:pt x="857772" y="1383961"/>
                  </a:lnTo>
                  <a:lnTo>
                    <a:pt x="865702" y="1378937"/>
                  </a:lnTo>
                  <a:lnTo>
                    <a:pt x="873897" y="1373650"/>
                  </a:lnTo>
                  <a:lnTo>
                    <a:pt x="881827" y="1368362"/>
                  </a:lnTo>
                  <a:lnTo>
                    <a:pt x="889228" y="1362546"/>
                  </a:lnTo>
                  <a:lnTo>
                    <a:pt x="896366" y="1356730"/>
                  </a:lnTo>
                  <a:lnTo>
                    <a:pt x="903238" y="1350385"/>
                  </a:lnTo>
                  <a:lnTo>
                    <a:pt x="909847" y="1344040"/>
                  </a:lnTo>
                  <a:lnTo>
                    <a:pt x="916191" y="1337166"/>
                  </a:lnTo>
                  <a:lnTo>
                    <a:pt x="922271" y="1330292"/>
                  </a:lnTo>
                  <a:lnTo>
                    <a:pt x="927822" y="1323154"/>
                  </a:lnTo>
                  <a:lnTo>
                    <a:pt x="933109" y="1316016"/>
                  </a:lnTo>
                  <a:lnTo>
                    <a:pt x="937602" y="1308613"/>
                  </a:lnTo>
                  <a:lnTo>
                    <a:pt x="942361" y="1301211"/>
                  </a:lnTo>
                  <a:lnTo>
                    <a:pt x="946326" y="1293544"/>
                  </a:lnTo>
                  <a:lnTo>
                    <a:pt x="950026" y="1285348"/>
                  </a:lnTo>
                  <a:lnTo>
                    <a:pt x="953463" y="1277417"/>
                  </a:lnTo>
                  <a:lnTo>
                    <a:pt x="956371" y="1269221"/>
                  </a:lnTo>
                  <a:lnTo>
                    <a:pt x="958750" y="1261026"/>
                  </a:lnTo>
                  <a:lnTo>
                    <a:pt x="960864" y="1252301"/>
                  </a:lnTo>
                  <a:lnTo>
                    <a:pt x="962450" y="1243841"/>
                  </a:lnTo>
                  <a:lnTo>
                    <a:pt x="963772" y="1234853"/>
                  </a:lnTo>
                  <a:lnTo>
                    <a:pt x="964301" y="1226128"/>
                  </a:lnTo>
                  <a:lnTo>
                    <a:pt x="964565" y="1217139"/>
                  </a:lnTo>
                  <a:lnTo>
                    <a:pt x="964301" y="1208415"/>
                  </a:lnTo>
                  <a:lnTo>
                    <a:pt x="963772" y="1199426"/>
                  </a:lnTo>
                  <a:lnTo>
                    <a:pt x="962450" y="1190966"/>
                  </a:lnTo>
                  <a:lnTo>
                    <a:pt x="960864" y="1182242"/>
                  </a:lnTo>
                  <a:lnTo>
                    <a:pt x="958750" y="1173782"/>
                  </a:lnTo>
                  <a:lnTo>
                    <a:pt x="956371" y="1165322"/>
                  </a:lnTo>
                  <a:lnTo>
                    <a:pt x="953463" y="1157390"/>
                  </a:lnTo>
                  <a:lnTo>
                    <a:pt x="950026" y="1149459"/>
                  </a:lnTo>
                  <a:lnTo>
                    <a:pt x="946326" y="1141263"/>
                  </a:lnTo>
                  <a:lnTo>
                    <a:pt x="942361" y="1133597"/>
                  </a:lnTo>
                  <a:lnTo>
                    <a:pt x="937602" y="1126194"/>
                  </a:lnTo>
                  <a:lnTo>
                    <a:pt x="933109" y="1118527"/>
                  </a:lnTo>
                  <a:lnTo>
                    <a:pt x="927822" y="1111125"/>
                  </a:lnTo>
                  <a:lnTo>
                    <a:pt x="922271" y="1104515"/>
                  </a:lnTo>
                  <a:lnTo>
                    <a:pt x="916191" y="1097377"/>
                  </a:lnTo>
                  <a:lnTo>
                    <a:pt x="909847" y="1090768"/>
                  </a:lnTo>
                  <a:lnTo>
                    <a:pt x="903238" y="1084158"/>
                  </a:lnTo>
                  <a:lnTo>
                    <a:pt x="896366" y="1078078"/>
                  </a:lnTo>
                  <a:lnTo>
                    <a:pt x="889228" y="1072261"/>
                  </a:lnTo>
                  <a:lnTo>
                    <a:pt x="881827" y="1066181"/>
                  </a:lnTo>
                  <a:lnTo>
                    <a:pt x="873897" y="1060629"/>
                  </a:lnTo>
                  <a:lnTo>
                    <a:pt x="865702" y="1055341"/>
                  </a:lnTo>
                  <a:lnTo>
                    <a:pt x="857772" y="1050582"/>
                  </a:lnTo>
                  <a:lnTo>
                    <a:pt x="849049" y="1045824"/>
                  </a:lnTo>
                  <a:lnTo>
                    <a:pt x="840061" y="1041594"/>
                  </a:lnTo>
                  <a:lnTo>
                    <a:pt x="831074" y="1037099"/>
                  </a:lnTo>
                  <a:lnTo>
                    <a:pt x="821822" y="1033134"/>
                  </a:lnTo>
                  <a:lnTo>
                    <a:pt x="812041" y="1029697"/>
                  </a:lnTo>
                  <a:lnTo>
                    <a:pt x="802525" y="1026260"/>
                  </a:lnTo>
                  <a:lnTo>
                    <a:pt x="792744" y="1023087"/>
                  </a:lnTo>
                  <a:lnTo>
                    <a:pt x="782435" y="1020708"/>
                  </a:lnTo>
                  <a:lnTo>
                    <a:pt x="772126" y="1018329"/>
                  </a:lnTo>
                  <a:close/>
                  <a:moveTo>
                    <a:pt x="1443037" y="857250"/>
                  </a:moveTo>
                  <a:lnTo>
                    <a:pt x="2120900" y="857250"/>
                  </a:lnTo>
                  <a:lnTo>
                    <a:pt x="2120900" y="950913"/>
                  </a:lnTo>
                  <a:lnTo>
                    <a:pt x="1443037" y="950913"/>
                  </a:lnTo>
                  <a:lnTo>
                    <a:pt x="1443037" y="857250"/>
                  </a:lnTo>
                  <a:close/>
                  <a:moveTo>
                    <a:pt x="640749" y="470013"/>
                  </a:moveTo>
                  <a:lnTo>
                    <a:pt x="630440" y="472392"/>
                  </a:lnTo>
                  <a:lnTo>
                    <a:pt x="620395" y="475300"/>
                  </a:lnTo>
                  <a:lnTo>
                    <a:pt x="610350" y="478208"/>
                  </a:lnTo>
                  <a:lnTo>
                    <a:pt x="600834" y="481381"/>
                  </a:lnTo>
                  <a:lnTo>
                    <a:pt x="591318" y="485082"/>
                  </a:lnTo>
                  <a:lnTo>
                    <a:pt x="581802" y="489048"/>
                  </a:lnTo>
                  <a:lnTo>
                    <a:pt x="572814" y="493278"/>
                  </a:lnTo>
                  <a:lnTo>
                    <a:pt x="564355" y="497508"/>
                  </a:lnTo>
                  <a:lnTo>
                    <a:pt x="555632" y="502267"/>
                  </a:lnTo>
                  <a:lnTo>
                    <a:pt x="547173" y="507554"/>
                  </a:lnTo>
                  <a:lnTo>
                    <a:pt x="539243" y="512842"/>
                  </a:lnTo>
                  <a:lnTo>
                    <a:pt x="531313" y="518129"/>
                  </a:lnTo>
                  <a:lnTo>
                    <a:pt x="523911" y="523945"/>
                  </a:lnTo>
                  <a:lnTo>
                    <a:pt x="516510" y="529762"/>
                  </a:lnTo>
                  <a:lnTo>
                    <a:pt x="509637" y="536107"/>
                  </a:lnTo>
                  <a:lnTo>
                    <a:pt x="503293" y="542452"/>
                  </a:lnTo>
                  <a:lnTo>
                    <a:pt x="496949" y="549326"/>
                  </a:lnTo>
                  <a:lnTo>
                    <a:pt x="491133" y="556199"/>
                  </a:lnTo>
                  <a:lnTo>
                    <a:pt x="485582" y="563073"/>
                  </a:lnTo>
                  <a:lnTo>
                    <a:pt x="480295" y="570476"/>
                  </a:lnTo>
                  <a:lnTo>
                    <a:pt x="475273" y="577878"/>
                  </a:lnTo>
                  <a:lnTo>
                    <a:pt x="471043" y="585281"/>
                  </a:lnTo>
                  <a:lnTo>
                    <a:pt x="466549" y="592948"/>
                  </a:lnTo>
                  <a:lnTo>
                    <a:pt x="462849" y="601143"/>
                  </a:lnTo>
                  <a:lnTo>
                    <a:pt x="459677" y="609075"/>
                  </a:lnTo>
                  <a:lnTo>
                    <a:pt x="456769" y="617270"/>
                  </a:lnTo>
                  <a:lnTo>
                    <a:pt x="454126" y="625466"/>
                  </a:lnTo>
                  <a:lnTo>
                    <a:pt x="452275" y="634190"/>
                  </a:lnTo>
                  <a:lnTo>
                    <a:pt x="450425" y="642650"/>
                  </a:lnTo>
                  <a:lnTo>
                    <a:pt x="449632" y="651375"/>
                  </a:lnTo>
                  <a:lnTo>
                    <a:pt x="448574" y="660364"/>
                  </a:lnTo>
                  <a:lnTo>
                    <a:pt x="448574" y="669352"/>
                  </a:lnTo>
                  <a:lnTo>
                    <a:pt x="448574" y="678077"/>
                  </a:lnTo>
                  <a:lnTo>
                    <a:pt x="449632" y="687066"/>
                  </a:lnTo>
                  <a:lnTo>
                    <a:pt x="450425" y="695526"/>
                  </a:lnTo>
                  <a:lnTo>
                    <a:pt x="452275" y="703986"/>
                  </a:lnTo>
                  <a:lnTo>
                    <a:pt x="454126" y="712710"/>
                  </a:lnTo>
                  <a:lnTo>
                    <a:pt x="456769" y="721170"/>
                  </a:lnTo>
                  <a:lnTo>
                    <a:pt x="459677" y="729101"/>
                  </a:lnTo>
                  <a:lnTo>
                    <a:pt x="462849" y="737033"/>
                  </a:lnTo>
                  <a:lnTo>
                    <a:pt x="466549" y="745228"/>
                  </a:lnTo>
                  <a:lnTo>
                    <a:pt x="471043" y="752895"/>
                  </a:lnTo>
                  <a:lnTo>
                    <a:pt x="475273" y="760298"/>
                  </a:lnTo>
                  <a:lnTo>
                    <a:pt x="480295" y="767965"/>
                  </a:lnTo>
                  <a:lnTo>
                    <a:pt x="485582" y="775367"/>
                  </a:lnTo>
                  <a:lnTo>
                    <a:pt x="491133" y="781976"/>
                  </a:lnTo>
                  <a:lnTo>
                    <a:pt x="496949" y="788850"/>
                  </a:lnTo>
                  <a:lnTo>
                    <a:pt x="503293" y="795724"/>
                  </a:lnTo>
                  <a:lnTo>
                    <a:pt x="509637" y="802333"/>
                  </a:lnTo>
                  <a:lnTo>
                    <a:pt x="516510" y="808414"/>
                  </a:lnTo>
                  <a:lnTo>
                    <a:pt x="523911" y="814230"/>
                  </a:lnTo>
                  <a:lnTo>
                    <a:pt x="531313" y="820311"/>
                  </a:lnTo>
                  <a:lnTo>
                    <a:pt x="539243" y="825598"/>
                  </a:lnTo>
                  <a:lnTo>
                    <a:pt x="547173" y="830622"/>
                  </a:lnTo>
                  <a:lnTo>
                    <a:pt x="555632" y="835909"/>
                  </a:lnTo>
                  <a:lnTo>
                    <a:pt x="564355" y="840668"/>
                  </a:lnTo>
                  <a:lnTo>
                    <a:pt x="572814" y="844898"/>
                  </a:lnTo>
                  <a:lnTo>
                    <a:pt x="581802" y="849392"/>
                  </a:lnTo>
                  <a:lnTo>
                    <a:pt x="591318" y="853094"/>
                  </a:lnTo>
                  <a:lnTo>
                    <a:pt x="600834" y="856795"/>
                  </a:lnTo>
                  <a:lnTo>
                    <a:pt x="610350" y="860232"/>
                  </a:lnTo>
                  <a:lnTo>
                    <a:pt x="620395" y="862876"/>
                  </a:lnTo>
                  <a:lnTo>
                    <a:pt x="630440" y="865784"/>
                  </a:lnTo>
                  <a:lnTo>
                    <a:pt x="640749" y="868163"/>
                  </a:lnTo>
                  <a:lnTo>
                    <a:pt x="640749" y="470013"/>
                  </a:lnTo>
                  <a:close/>
                  <a:moveTo>
                    <a:pt x="640749" y="276225"/>
                  </a:moveTo>
                  <a:lnTo>
                    <a:pt x="772126" y="276225"/>
                  </a:lnTo>
                  <a:lnTo>
                    <a:pt x="772126" y="330951"/>
                  </a:lnTo>
                  <a:lnTo>
                    <a:pt x="791423" y="333595"/>
                  </a:lnTo>
                  <a:lnTo>
                    <a:pt x="810191" y="336767"/>
                  </a:lnTo>
                  <a:lnTo>
                    <a:pt x="828959" y="340733"/>
                  </a:lnTo>
                  <a:lnTo>
                    <a:pt x="847198" y="345492"/>
                  </a:lnTo>
                  <a:lnTo>
                    <a:pt x="865173" y="350779"/>
                  </a:lnTo>
                  <a:lnTo>
                    <a:pt x="882620" y="356595"/>
                  </a:lnTo>
                  <a:lnTo>
                    <a:pt x="899538" y="363205"/>
                  </a:lnTo>
                  <a:lnTo>
                    <a:pt x="916191" y="370343"/>
                  </a:lnTo>
                  <a:lnTo>
                    <a:pt x="932316" y="377746"/>
                  </a:lnTo>
                  <a:lnTo>
                    <a:pt x="948176" y="385941"/>
                  </a:lnTo>
                  <a:lnTo>
                    <a:pt x="963508" y="394401"/>
                  </a:lnTo>
                  <a:lnTo>
                    <a:pt x="978311" y="403654"/>
                  </a:lnTo>
                  <a:lnTo>
                    <a:pt x="992585" y="413436"/>
                  </a:lnTo>
                  <a:lnTo>
                    <a:pt x="1006066" y="423483"/>
                  </a:lnTo>
                  <a:lnTo>
                    <a:pt x="1019283" y="434058"/>
                  </a:lnTo>
                  <a:lnTo>
                    <a:pt x="1031972" y="445161"/>
                  </a:lnTo>
                  <a:lnTo>
                    <a:pt x="1043603" y="456794"/>
                  </a:lnTo>
                  <a:lnTo>
                    <a:pt x="1055234" y="468426"/>
                  </a:lnTo>
                  <a:lnTo>
                    <a:pt x="1060256" y="474771"/>
                  </a:lnTo>
                  <a:lnTo>
                    <a:pt x="1065543" y="480852"/>
                  </a:lnTo>
                  <a:lnTo>
                    <a:pt x="1070830" y="487197"/>
                  </a:lnTo>
                  <a:lnTo>
                    <a:pt x="1075852" y="493542"/>
                  </a:lnTo>
                  <a:lnTo>
                    <a:pt x="1080610" y="499887"/>
                  </a:lnTo>
                  <a:lnTo>
                    <a:pt x="1085104" y="506497"/>
                  </a:lnTo>
                  <a:lnTo>
                    <a:pt x="1089598" y="513106"/>
                  </a:lnTo>
                  <a:lnTo>
                    <a:pt x="1093827" y="519980"/>
                  </a:lnTo>
                  <a:lnTo>
                    <a:pt x="1097792" y="526854"/>
                  </a:lnTo>
                  <a:lnTo>
                    <a:pt x="1101493" y="533463"/>
                  </a:lnTo>
                  <a:lnTo>
                    <a:pt x="1105194" y="540337"/>
                  </a:lnTo>
                  <a:lnTo>
                    <a:pt x="1108630" y="547475"/>
                  </a:lnTo>
                  <a:lnTo>
                    <a:pt x="1112067" y="554613"/>
                  </a:lnTo>
                  <a:lnTo>
                    <a:pt x="1115239" y="561751"/>
                  </a:lnTo>
                  <a:lnTo>
                    <a:pt x="1118146" y="569154"/>
                  </a:lnTo>
                  <a:lnTo>
                    <a:pt x="1120790" y="576292"/>
                  </a:lnTo>
                  <a:lnTo>
                    <a:pt x="1123169" y="583694"/>
                  </a:lnTo>
                  <a:lnTo>
                    <a:pt x="1125548" y="591097"/>
                  </a:lnTo>
                  <a:lnTo>
                    <a:pt x="1127663" y="599028"/>
                  </a:lnTo>
                  <a:lnTo>
                    <a:pt x="1129513" y="606431"/>
                  </a:lnTo>
                  <a:lnTo>
                    <a:pt x="1131099" y="614098"/>
                  </a:lnTo>
                  <a:lnTo>
                    <a:pt x="1132685" y="621765"/>
                  </a:lnTo>
                  <a:lnTo>
                    <a:pt x="1133742" y="629696"/>
                  </a:lnTo>
                  <a:lnTo>
                    <a:pt x="1134800" y="637363"/>
                  </a:lnTo>
                  <a:lnTo>
                    <a:pt x="1135593" y="645030"/>
                  </a:lnTo>
                  <a:lnTo>
                    <a:pt x="1136386" y="653225"/>
                  </a:lnTo>
                  <a:lnTo>
                    <a:pt x="1136650" y="661157"/>
                  </a:lnTo>
                  <a:lnTo>
                    <a:pt x="1136650" y="669352"/>
                  </a:lnTo>
                  <a:lnTo>
                    <a:pt x="965358" y="669352"/>
                  </a:lnTo>
                  <a:lnTo>
                    <a:pt x="965358" y="660364"/>
                  </a:lnTo>
                  <a:lnTo>
                    <a:pt x="964301" y="651375"/>
                  </a:lnTo>
                  <a:lnTo>
                    <a:pt x="962979" y="642650"/>
                  </a:lnTo>
                  <a:lnTo>
                    <a:pt x="961393" y="633926"/>
                  </a:lnTo>
                  <a:lnTo>
                    <a:pt x="959543" y="625466"/>
                  </a:lnTo>
                  <a:lnTo>
                    <a:pt x="956899" y="617270"/>
                  </a:lnTo>
                  <a:lnTo>
                    <a:pt x="953992" y="608810"/>
                  </a:lnTo>
                  <a:lnTo>
                    <a:pt x="950555" y="600879"/>
                  </a:lnTo>
                  <a:lnTo>
                    <a:pt x="946854" y="592948"/>
                  </a:lnTo>
                  <a:lnTo>
                    <a:pt x="942889" y="585281"/>
                  </a:lnTo>
                  <a:lnTo>
                    <a:pt x="938395" y="577614"/>
                  </a:lnTo>
                  <a:lnTo>
                    <a:pt x="933637" y="570211"/>
                  </a:lnTo>
                  <a:lnTo>
                    <a:pt x="928351" y="563073"/>
                  </a:lnTo>
                  <a:lnTo>
                    <a:pt x="922799" y="555935"/>
                  </a:lnTo>
                  <a:lnTo>
                    <a:pt x="916455" y="549061"/>
                  </a:lnTo>
                  <a:lnTo>
                    <a:pt x="910376" y="542187"/>
                  </a:lnTo>
                  <a:lnTo>
                    <a:pt x="903767" y="535842"/>
                  </a:lnTo>
                  <a:lnTo>
                    <a:pt x="897159" y="529497"/>
                  </a:lnTo>
                  <a:lnTo>
                    <a:pt x="889493" y="523681"/>
                  </a:lnTo>
                  <a:lnTo>
                    <a:pt x="882091" y="517865"/>
                  </a:lnTo>
                  <a:lnTo>
                    <a:pt x="874425" y="512577"/>
                  </a:lnTo>
                  <a:lnTo>
                    <a:pt x="866495" y="507290"/>
                  </a:lnTo>
                  <a:lnTo>
                    <a:pt x="858036" y="502002"/>
                  </a:lnTo>
                  <a:lnTo>
                    <a:pt x="849313" y="497243"/>
                  </a:lnTo>
                  <a:lnTo>
                    <a:pt x="840326" y="493013"/>
                  </a:lnTo>
                  <a:lnTo>
                    <a:pt x="831338" y="488519"/>
                  </a:lnTo>
                  <a:lnTo>
                    <a:pt x="822086" y="484818"/>
                  </a:lnTo>
                  <a:lnTo>
                    <a:pt x="812570" y="481117"/>
                  </a:lnTo>
                  <a:lnTo>
                    <a:pt x="802525" y="478208"/>
                  </a:lnTo>
                  <a:lnTo>
                    <a:pt x="792744" y="475036"/>
                  </a:lnTo>
                  <a:lnTo>
                    <a:pt x="782435" y="472128"/>
                  </a:lnTo>
                  <a:lnTo>
                    <a:pt x="772126" y="470013"/>
                  </a:lnTo>
                  <a:lnTo>
                    <a:pt x="772126" y="879002"/>
                  </a:lnTo>
                  <a:lnTo>
                    <a:pt x="791423" y="881911"/>
                  </a:lnTo>
                  <a:lnTo>
                    <a:pt x="810191" y="885347"/>
                  </a:lnTo>
                  <a:lnTo>
                    <a:pt x="828959" y="889313"/>
                  </a:lnTo>
                  <a:lnTo>
                    <a:pt x="846934" y="894072"/>
                  </a:lnTo>
                  <a:lnTo>
                    <a:pt x="864909" y="899359"/>
                  </a:lnTo>
                  <a:lnTo>
                    <a:pt x="882091" y="905176"/>
                  </a:lnTo>
                  <a:lnTo>
                    <a:pt x="899273" y="911521"/>
                  </a:lnTo>
                  <a:lnTo>
                    <a:pt x="915927" y="918394"/>
                  </a:lnTo>
                  <a:lnTo>
                    <a:pt x="932051" y="926326"/>
                  </a:lnTo>
                  <a:lnTo>
                    <a:pt x="947912" y="934257"/>
                  </a:lnTo>
                  <a:lnTo>
                    <a:pt x="962979" y="942981"/>
                  </a:lnTo>
                  <a:lnTo>
                    <a:pt x="977518" y="952235"/>
                  </a:lnTo>
                  <a:lnTo>
                    <a:pt x="991792" y="961752"/>
                  </a:lnTo>
                  <a:lnTo>
                    <a:pt x="1005538" y="971798"/>
                  </a:lnTo>
                  <a:lnTo>
                    <a:pt x="1018755" y="982638"/>
                  </a:lnTo>
                  <a:lnTo>
                    <a:pt x="1031179" y="993477"/>
                  </a:lnTo>
                  <a:lnTo>
                    <a:pt x="1043338" y="1004845"/>
                  </a:lnTo>
                  <a:lnTo>
                    <a:pt x="1054441" y="1017007"/>
                  </a:lnTo>
                  <a:lnTo>
                    <a:pt x="1059727" y="1022823"/>
                  </a:lnTo>
                  <a:lnTo>
                    <a:pt x="1065014" y="1029168"/>
                  </a:lnTo>
                  <a:lnTo>
                    <a:pt x="1070301" y="1035249"/>
                  </a:lnTo>
                  <a:lnTo>
                    <a:pt x="1075323" y="1041858"/>
                  </a:lnTo>
                  <a:lnTo>
                    <a:pt x="1079817" y="1048203"/>
                  </a:lnTo>
                  <a:lnTo>
                    <a:pt x="1084575" y="1054812"/>
                  </a:lnTo>
                  <a:lnTo>
                    <a:pt x="1088805" y="1061422"/>
                  </a:lnTo>
                  <a:lnTo>
                    <a:pt x="1093034" y="1068031"/>
                  </a:lnTo>
                  <a:lnTo>
                    <a:pt x="1096999" y="1074905"/>
                  </a:lnTo>
                  <a:lnTo>
                    <a:pt x="1100964" y="1081779"/>
                  </a:lnTo>
                  <a:lnTo>
                    <a:pt x="1104665" y="1088917"/>
                  </a:lnTo>
                  <a:lnTo>
                    <a:pt x="1108101" y="1095791"/>
                  </a:lnTo>
                  <a:lnTo>
                    <a:pt x="1111274" y="1102929"/>
                  </a:lnTo>
                  <a:lnTo>
                    <a:pt x="1114181" y="1110331"/>
                  </a:lnTo>
                  <a:lnTo>
                    <a:pt x="1117353" y="1117470"/>
                  </a:lnTo>
                  <a:lnTo>
                    <a:pt x="1119997" y="1124872"/>
                  </a:lnTo>
                  <a:lnTo>
                    <a:pt x="1122376" y="1132010"/>
                  </a:lnTo>
                  <a:lnTo>
                    <a:pt x="1124755" y="1139677"/>
                  </a:lnTo>
                  <a:lnTo>
                    <a:pt x="1126605" y="1147080"/>
                  </a:lnTo>
                  <a:lnTo>
                    <a:pt x="1128456" y="1154482"/>
                  </a:lnTo>
                  <a:lnTo>
                    <a:pt x="1130306" y="1162413"/>
                  </a:lnTo>
                  <a:lnTo>
                    <a:pt x="1131628" y="1170080"/>
                  </a:lnTo>
                  <a:lnTo>
                    <a:pt x="1132949" y="1177747"/>
                  </a:lnTo>
                  <a:lnTo>
                    <a:pt x="1134007" y="1185679"/>
                  </a:lnTo>
                  <a:lnTo>
                    <a:pt x="1134800" y="1193345"/>
                  </a:lnTo>
                  <a:lnTo>
                    <a:pt x="1135328" y="1201277"/>
                  </a:lnTo>
                  <a:lnTo>
                    <a:pt x="1135593" y="1209472"/>
                  </a:lnTo>
                  <a:lnTo>
                    <a:pt x="1136121" y="1217139"/>
                  </a:lnTo>
                  <a:lnTo>
                    <a:pt x="1135593" y="1225335"/>
                  </a:lnTo>
                  <a:lnTo>
                    <a:pt x="1135328" y="1233266"/>
                  </a:lnTo>
                  <a:lnTo>
                    <a:pt x="1134800" y="1240933"/>
                  </a:lnTo>
                  <a:lnTo>
                    <a:pt x="1134007" y="1249129"/>
                  </a:lnTo>
                  <a:lnTo>
                    <a:pt x="1132949" y="1256796"/>
                  </a:lnTo>
                  <a:lnTo>
                    <a:pt x="1131628" y="1264727"/>
                  </a:lnTo>
                  <a:lnTo>
                    <a:pt x="1130306" y="1272394"/>
                  </a:lnTo>
                  <a:lnTo>
                    <a:pt x="1128456" y="1279796"/>
                  </a:lnTo>
                  <a:lnTo>
                    <a:pt x="1126605" y="1287463"/>
                  </a:lnTo>
                  <a:lnTo>
                    <a:pt x="1124755" y="1294866"/>
                  </a:lnTo>
                  <a:lnTo>
                    <a:pt x="1122376" y="1302533"/>
                  </a:lnTo>
                  <a:lnTo>
                    <a:pt x="1119997" y="1309935"/>
                  </a:lnTo>
                  <a:lnTo>
                    <a:pt x="1117353" y="1317338"/>
                  </a:lnTo>
                  <a:lnTo>
                    <a:pt x="1114181" y="1324476"/>
                  </a:lnTo>
                  <a:lnTo>
                    <a:pt x="1111274" y="1331614"/>
                  </a:lnTo>
                  <a:lnTo>
                    <a:pt x="1108101" y="1338752"/>
                  </a:lnTo>
                  <a:lnTo>
                    <a:pt x="1104665" y="1345890"/>
                  </a:lnTo>
                  <a:lnTo>
                    <a:pt x="1100964" y="1353029"/>
                  </a:lnTo>
                  <a:lnTo>
                    <a:pt x="1096999" y="1359638"/>
                  </a:lnTo>
                  <a:lnTo>
                    <a:pt x="1093034" y="1366512"/>
                  </a:lnTo>
                  <a:lnTo>
                    <a:pt x="1088805" y="1373121"/>
                  </a:lnTo>
                  <a:lnTo>
                    <a:pt x="1084575" y="1379995"/>
                  </a:lnTo>
                  <a:lnTo>
                    <a:pt x="1079817" y="1386340"/>
                  </a:lnTo>
                  <a:lnTo>
                    <a:pt x="1075323" y="1392949"/>
                  </a:lnTo>
                  <a:lnTo>
                    <a:pt x="1070301" y="1399030"/>
                  </a:lnTo>
                  <a:lnTo>
                    <a:pt x="1065014" y="1405639"/>
                  </a:lnTo>
                  <a:lnTo>
                    <a:pt x="1059727" y="1411720"/>
                  </a:lnTo>
                  <a:lnTo>
                    <a:pt x="1054441" y="1417801"/>
                  </a:lnTo>
                  <a:lnTo>
                    <a:pt x="1043338" y="1429433"/>
                  </a:lnTo>
                  <a:lnTo>
                    <a:pt x="1031179" y="1441066"/>
                  </a:lnTo>
                  <a:lnTo>
                    <a:pt x="1018755" y="1452170"/>
                  </a:lnTo>
                  <a:lnTo>
                    <a:pt x="1005538" y="1462745"/>
                  </a:lnTo>
                  <a:lnTo>
                    <a:pt x="991792" y="1472791"/>
                  </a:lnTo>
                  <a:lnTo>
                    <a:pt x="977518" y="1482573"/>
                  </a:lnTo>
                  <a:lnTo>
                    <a:pt x="962979" y="1491826"/>
                  </a:lnTo>
                  <a:lnTo>
                    <a:pt x="947912" y="1500550"/>
                  </a:lnTo>
                  <a:lnTo>
                    <a:pt x="932051" y="1508482"/>
                  </a:lnTo>
                  <a:lnTo>
                    <a:pt x="915927" y="1515884"/>
                  </a:lnTo>
                  <a:lnTo>
                    <a:pt x="899273" y="1523022"/>
                  </a:lnTo>
                  <a:lnTo>
                    <a:pt x="882091" y="1529632"/>
                  </a:lnTo>
                  <a:lnTo>
                    <a:pt x="864909" y="1535448"/>
                  </a:lnTo>
                  <a:lnTo>
                    <a:pt x="846934" y="1540735"/>
                  </a:lnTo>
                  <a:lnTo>
                    <a:pt x="828959" y="1545494"/>
                  </a:lnTo>
                  <a:lnTo>
                    <a:pt x="810191" y="1549460"/>
                  </a:lnTo>
                  <a:lnTo>
                    <a:pt x="791423" y="1552897"/>
                  </a:lnTo>
                  <a:lnTo>
                    <a:pt x="772126" y="1555541"/>
                  </a:lnTo>
                  <a:lnTo>
                    <a:pt x="772126" y="1625600"/>
                  </a:lnTo>
                  <a:lnTo>
                    <a:pt x="640749" y="1625600"/>
                  </a:lnTo>
                  <a:lnTo>
                    <a:pt x="640749" y="1555541"/>
                  </a:lnTo>
                  <a:lnTo>
                    <a:pt x="621452" y="1552897"/>
                  </a:lnTo>
                  <a:lnTo>
                    <a:pt x="602684" y="1549460"/>
                  </a:lnTo>
                  <a:lnTo>
                    <a:pt x="584181" y="1545494"/>
                  </a:lnTo>
                  <a:lnTo>
                    <a:pt x="566205" y="1540735"/>
                  </a:lnTo>
                  <a:lnTo>
                    <a:pt x="548230" y="1535448"/>
                  </a:lnTo>
                  <a:lnTo>
                    <a:pt x="530520" y="1529896"/>
                  </a:lnTo>
                  <a:lnTo>
                    <a:pt x="513338" y="1523287"/>
                  </a:lnTo>
                  <a:lnTo>
                    <a:pt x="496949" y="1516149"/>
                  </a:lnTo>
                  <a:lnTo>
                    <a:pt x="480559" y="1508482"/>
                  </a:lnTo>
                  <a:lnTo>
                    <a:pt x="464699" y="1500550"/>
                  </a:lnTo>
                  <a:lnTo>
                    <a:pt x="449632" y="1491826"/>
                  </a:lnTo>
                  <a:lnTo>
                    <a:pt x="435093" y="1482837"/>
                  </a:lnTo>
                  <a:lnTo>
                    <a:pt x="420819" y="1473055"/>
                  </a:lnTo>
                  <a:lnTo>
                    <a:pt x="406809" y="1463009"/>
                  </a:lnTo>
                  <a:lnTo>
                    <a:pt x="393856" y="1452434"/>
                  </a:lnTo>
                  <a:lnTo>
                    <a:pt x="381432" y="1441330"/>
                  </a:lnTo>
                  <a:lnTo>
                    <a:pt x="369273" y="1429698"/>
                  </a:lnTo>
                  <a:lnTo>
                    <a:pt x="357906" y="1418065"/>
                  </a:lnTo>
                  <a:lnTo>
                    <a:pt x="352619" y="1411720"/>
                  </a:lnTo>
                  <a:lnTo>
                    <a:pt x="347332" y="1405639"/>
                  </a:lnTo>
                  <a:lnTo>
                    <a:pt x="342310" y="1399294"/>
                  </a:lnTo>
                  <a:lnTo>
                    <a:pt x="337287" y="1392949"/>
                  </a:lnTo>
                  <a:lnTo>
                    <a:pt x="332529" y="1386340"/>
                  </a:lnTo>
                  <a:lnTo>
                    <a:pt x="328036" y="1379995"/>
                  </a:lnTo>
                  <a:lnTo>
                    <a:pt x="323542" y="1373385"/>
                  </a:lnTo>
                  <a:lnTo>
                    <a:pt x="319312" y="1366512"/>
                  </a:lnTo>
                  <a:lnTo>
                    <a:pt x="315347" y="1359638"/>
                  </a:lnTo>
                  <a:lnTo>
                    <a:pt x="311382" y="1353029"/>
                  </a:lnTo>
                  <a:lnTo>
                    <a:pt x="307946" y="1345890"/>
                  </a:lnTo>
                  <a:lnTo>
                    <a:pt x="304245" y="1339017"/>
                  </a:lnTo>
                  <a:lnTo>
                    <a:pt x="301073" y="1331878"/>
                  </a:lnTo>
                  <a:lnTo>
                    <a:pt x="297901" y="1324740"/>
                  </a:lnTo>
                  <a:lnTo>
                    <a:pt x="294993" y="1317338"/>
                  </a:lnTo>
                  <a:lnTo>
                    <a:pt x="292350" y="1309935"/>
                  </a:lnTo>
                  <a:lnTo>
                    <a:pt x="289971" y="1302797"/>
                  </a:lnTo>
                  <a:lnTo>
                    <a:pt x="287592" y="1294866"/>
                  </a:lnTo>
                  <a:lnTo>
                    <a:pt x="285213" y="1287463"/>
                  </a:lnTo>
                  <a:lnTo>
                    <a:pt x="283362" y="1280061"/>
                  </a:lnTo>
                  <a:lnTo>
                    <a:pt x="282041" y="1272394"/>
                  </a:lnTo>
                  <a:lnTo>
                    <a:pt x="280454" y="1264727"/>
                  </a:lnTo>
                  <a:lnTo>
                    <a:pt x="279133" y="1256796"/>
                  </a:lnTo>
                  <a:lnTo>
                    <a:pt x="278075" y="1249129"/>
                  </a:lnTo>
                  <a:lnTo>
                    <a:pt x="277547" y="1240933"/>
                  </a:lnTo>
                  <a:lnTo>
                    <a:pt x="277018" y="1233266"/>
                  </a:lnTo>
                  <a:lnTo>
                    <a:pt x="276754" y="1225335"/>
                  </a:lnTo>
                  <a:lnTo>
                    <a:pt x="276225" y="1217139"/>
                  </a:lnTo>
                  <a:lnTo>
                    <a:pt x="447781" y="1217139"/>
                  </a:lnTo>
                  <a:lnTo>
                    <a:pt x="448046" y="1226128"/>
                  </a:lnTo>
                  <a:lnTo>
                    <a:pt x="448574" y="1235117"/>
                  </a:lnTo>
                  <a:lnTo>
                    <a:pt x="449896" y="1243841"/>
                  </a:lnTo>
                  <a:lnTo>
                    <a:pt x="451482" y="1252566"/>
                  </a:lnTo>
                  <a:lnTo>
                    <a:pt x="453597" y="1261026"/>
                  </a:lnTo>
                  <a:lnTo>
                    <a:pt x="455976" y="1269221"/>
                  </a:lnTo>
                  <a:lnTo>
                    <a:pt x="458884" y="1277417"/>
                  </a:lnTo>
                  <a:lnTo>
                    <a:pt x="462320" y="1285613"/>
                  </a:lnTo>
                  <a:lnTo>
                    <a:pt x="466021" y="1293544"/>
                  </a:lnTo>
                  <a:lnTo>
                    <a:pt x="469986" y="1301211"/>
                  </a:lnTo>
                  <a:lnTo>
                    <a:pt x="474744" y="1308878"/>
                  </a:lnTo>
                  <a:lnTo>
                    <a:pt x="479502" y="1316280"/>
                  </a:lnTo>
                  <a:lnTo>
                    <a:pt x="484789" y="1323418"/>
                  </a:lnTo>
                  <a:lnTo>
                    <a:pt x="490604" y="1330557"/>
                  </a:lnTo>
                  <a:lnTo>
                    <a:pt x="496420" y="1337430"/>
                  </a:lnTo>
                  <a:lnTo>
                    <a:pt x="502500" y="1344304"/>
                  </a:lnTo>
                  <a:lnTo>
                    <a:pt x="509372" y="1350385"/>
                  </a:lnTo>
                  <a:lnTo>
                    <a:pt x="516245" y="1356730"/>
                  </a:lnTo>
                  <a:lnTo>
                    <a:pt x="523382" y="1362810"/>
                  </a:lnTo>
                  <a:lnTo>
                    <a:pt x="531048" y="1368362"/>
                  </a:lnTo>
                  <a:lnTo>
                    <a:pt x="538714" y="1373914"/>
                  </a:lnTo>
                  <a:lnTo>
                    <a:pt x="546909" y="1379202"/>
                  </a:lnTo>
                  <a:lnTo>
                    <a:pt x="555368" y="1384225"/>
                  </a:lnTo>
                  <a:lnTo>
                    <a:pt x="563826" y="1389248"/>
                  </a:lnTo>
                  <a:lnTo>
                    <a:pt x="572550" y="1393478"/>
                  </a:lnTo>
                  <a:lnTo>
                    <a:pt x="581802" y="1397972"/>
                  </a:lnTo>
                  <a:lnTo>
                    <a:pt x="591318" y="1401674"/>
                  </a:lnTo>
                  <a:lnTo>
                    <a:pt x="600834" y="1405375"/>
                  </a:lnTo>
                  <a:lnTo>
                    <a:pt x="610350" y="1408283"/>
                  </a:lnTo>
                  <a:lnTo>
                    <a:pt x="620395" y="1411456"/>
                  </a:lnTo>
                  <a:lnTo>
                    <a:pt x="630440" y="1414099"/>
                  </a:lnTo>
                  <a:lnTo>
                    <a:pt x="640749" y="1416479"/>
                  </a:lnTo>
                  <a:lnTo>
                    <a:pt x="640749" y="1007489"/>
                  </a:lnTo>
                  <a:lnTo>
                    <a:pt x="621452" y="1004581"/>
                  </a:lnTo>
                  <a:lnTo>
                    <a:pt x="602949" y="1001144"/>
                  </a:lnTo>
                  <a:lnTo>
                    <a:pt x="584445" y="997179"/>
                  </a:lnTo>
                  <a:lnTo>
                    <a:pt x="566205" y="992420"/>
                  </a:lnTo>
                  <a:lnTo>
                    <a:pt x="548230" y="987132"/>
                  </a:lnTo>
                  <a:lnTo>
                    <a:pt x="530784" y="981316"/>
                  </a:lnTo>
                  <a:lnTo>
                    <a:pt x="513602" y="974971"/>
                  </a:lnTo>
                  <a:lnTo>
                    <a:pt x="497213" y="967833"/>
                  </a:lnTo>
                  <a:lnTo>
                    <a:pt x="480824" y="960166"/>
                  </a:lnTo>
                  <a:lnTo>
                    <a:pt x="465492" y="952235"/>
                  </a:lnTo>
                  <a:lnTo>
                    <a:pt x="449896" y="943510"/>
                  </a:lnTo>
                  <a:lnTo>
                    <a:pt x="435357" y="934257"/>
                  </a:lnTo>
                  <a:lnTo>
                    <a:pt x="421083" y="924739"/>
                  </a:lnTo>
                  <a:lnTo>
                    <a:pt x="407337" y="914429"/>
                  </a:lnTo>
                  <a:lnTo>
                    <a:pt x="394385" y="903854"/>
                  </a:lnTo>
                  <a:lnTo>
                    <a:pt x="381696" y="893014"/>
                  </a:lnTo>
                  <a:lnTo>
                    <a:pt x="369801" y="881646"/>
                  </a:lnTo>
                  <a:lnTo>
                    <a:pt x="358435" y="869485"/>
                  </a:lnTo>
                  <a:lnTo>
                    <a:pt x="353148" y="863669"/>
                  </a:lnTo>
                  <a:lnTo>
                    <a:pt x="347861" y="857324"/>
                  </a:lnTo>
                  <a:lnTo>
                    <a:pt x="342839" y="850979"/>
                  </a:lnTo>
                  <a:lnTo>
                    <a:pt x="338080" y="844634"/>
                  </a:lnTo>
                  <a:lnTo>
                    <a:pt x="333322" y="838289"/>
                  </a:lnTo>
                  <a:lnTo>
                    <a:pt x="328829" y="831679"/>
                  </a:lnTo>
                  <a:lnTo>
                    <a:pt x="324335" y="824805"/>
                  </a:lnTo>
                  <a:lnTo>
                    <a:pt x="320105" y="818460"/>
                  </a:lnTo>
                  <a:lnTo>
                    <a:pt x="315876" y="811587"/>
                  </a:lnTo>
                  <a:lnTo>
                    <a:pt x="312175" y="804713"/>
                  </a:lnTo>
                  <a:lnTo>
                    <a:pt x="308474" y="797575"/>
                  </a:lnTo>
                  <a:lnTo>
                    <a:pt x="305038" y="790437"/>
                  </a:lnTo>
                  <a:lnTo>
                    <a:pt x="301866" y="783298"/>
                  </a:lnTo>
                  <a:lnTo>
                    <a:pt x="298694" y="776160"/>
                  </a:lnTo>
                  <a:lnTo>
                    <a:pt x="295786" y="769022"/>
                  </a:lnTo>
                  <a:lnTo>
                    <a:pt x="293143" y="761620"/>
                  </a:lnTo>
                  <a:lnTo>
                    <a:pt x="290499" y="754217"/>
                  </a:lnTo>
                  <a:lnTo>
                    <a:pt x="288385" y="746814"/>
                  </a:lnTo>
                  <a:lnTo>
                    <a:pt x="286270" y="739412"/>
                  </a:lnTo>
                  <a:lnTo>
                    <a:pt x="284420" y="732009"/>
                  </a:lnTo>
                  <a:lnTo>
                    <a:pt x="282834" y="724078"/>
                  </a:lnTo>
                  <a:lnTo>
                    <a:pt x="281247" y="716411"/>
                  </a:lnTo>
                  <a:lnTo>
                    <a:pt x="279926" y="708744"/>
                  </a:lnTo>
                  <a:lnTo>
                    <a:pt x="279133" y="700813"/>
                  </a:lnTo>
                  <a:lnTo>
                    <a:pt x="278075" y="693146"/>
                  </a:lnTo>
                  <a:lnTo>
                    <a:pt x="277547" y="685215"/>
                  </a:lnTo>
                  <a:lnTo>
                    <a:pt x="277282" y="677019"/>
                  </a:lnTo>
                  <a:lnTo>
                    <a:pt x="277282" y="669352"/>
                  </a:lnTo>
                  <a:lnTo>
                    <a:pt x="277282" y="661157"/>
                  </a:lnTo>
                  <a:lnTo>
                    <a:pt x="277547" y="653225"/>
                  </a:lnTo>
                  <a:lnTo>
                    <a:pt x="278075" y="645558"/>
                  </a:lnTo>
                  <a:lnTo>
                    <a:pt x="279133" y="637363"/>
                  </a:lnTo>
                  <a:lnTo>
                    <a:pt x="279926" y="629696"/>
                  </a:lnTo>
                  <a:lnTo>
                    <a:pt x="281247" y="621765"/>
                  </a:lnTo>
                  <a:lnTo>
                    <a:pt x="282834" y="614098"/>
                  </a:lnTo>
                  <a:lnTo>
                    <a:pt x="284420" y="606431"/>
                  </a:lnTo>
                  <a:lnTo>
                    <a:pt x="286270" y="599028"/>
                  </a:lnTo>
                  <a:lnTo>
                    <a:pt x="288385" y="591626"/>
                  </a:lnTo>
                  <a:lnTo>
                    <a:pt x="290499" y="583959"/>
                  </a:lnTo>
                  <a:lnTo>
                    <a:pt x="293143" y="576556"/>
                  </a:lnTo>
                  <a:lnTo>
                    <a:pt x="295786" y="569154"/>
                  </a:lnTo>
                  <a:lnTo>
                    <a:pt x="298694" y="562016"/>
                  </a:lnTo>
                  <a:lnTo>
                    <a:pt x="301866" y="554878"/>
                  </a:lnTo>
                  <a:lnTo>
                    <a:pt x="305038" y="547739"/>
                  </a:lnTo>
                  <a:lnTo>
                    <a:pt x="308474" y="540601"/>
                  </a:lnTo>
                  <a:lnTo>
                    <a:pt x="312175" y="533463"/>
                  </a:lnTo>
                  <a:lnTo>
                    <a:pt x="315876" y="526854"/>
                  </a:lnTo>
                  <a:lnTo>
                    <a:pt x="320105" y="519980"/>
                  </a:lnTo>
                  <a:lnTo>
                    <a:pt x="324335" y="513370"/>
                  </a:lnTo>
                  <a:lnTo>
                    <a:pt x="328829" y="506497"/>
                  </a:lnTo>
                  <a:lnTo>
                    <a:pt x="333322" y="500152"/>
                  </a:lnTo>
                  <a:lnTo>
                    <a:pt x="338080" y="493542"/>
                  </a:lnTo>
                  <a:lnTo>
                    <a:pt x="342839" y="487462"/>
                  </a:lnTo>
                  <a:lnTo>
                    <a:pt x="347861" y="480852"/>
                  </a:lnTo>
                  <a:lnTo>
                    <a:pt x="353148" y="474771"/>
                  </a:lnTo>
                  <a:lnTo>
                    <a:pt x="358435" y="468691"/>
                  </a:lnTo>
                  <a:lnTo>
                    <a:pt x="369801" y="456794"/>
                  </a:lnTo>
                  <a:lnTo>
                    <a:pt x="381696" y="445161"/>
                  </a:lnTo>
                  <a:lnTo>
                    <a:pt x="394385" y="434322"/>
                  </a:lnTo>
                  <a:lnTo>
                    <a:pt x="407337" y="423747"/>
                  </a:lnTo>
                  <a:lnTo>
                    <a:pt x="421083" y="413701"/>
                  </a:lnTo>
                  <a:lnTo>
                    <a:pt x="435357" y="403919"/>
                  </a:lnTo>
                  <a:lnTo>
                    <a:pt x="449896" y="394666"/>
                  </a:lnTo>
                  <a:lnTo>
                    <a:pt x="465492" y="385941"/>
                  </a:lnTo>
                  <a:lnTo>
                    <a:pt x="480824" y="378010"/>
                  </a:lnTo>
                  <a:lnTo>
                    <a:pt x="497213" y="370607"/>
                  </a:lnTo>
                  <a:lnTo>
                    <a:pt x="513602" y="363469"/>
                  </a:lnTo>
                  <a:lnTo>
                    <a:pt x="530784" y="356860"/>
                  </a:lnTo>
                  <a:lnTo>
                    <a:pt x="548230" y="351044"/>
                  </a:lnTo>
                  <a:lnTo>
                    <a:pt x="566205" y="345756"/>
                  </a:lnTo>
                  <a:lnTo>
                    <a:pt x="584445" y="340997"/>
                  </a:lnTo>
                  <a:lnTo>
                    <a:pt x="602949" y="337032"/>
                  </a:lnTo>
                  <a:lnTo>
                    <a:pt x="621452" y="333595"/>
                  </a:lnTo>
                  <a:lnTo>
                    <a:pt x="640749" y="330951"/>
                  </a:lnTo>
                  <a:lnTo>
                    <a:pt x="640749" y="276225"/>
                  </a:lnTo>
                  <a:close/>
                  <a:moveTo>
                    <a:pt x="1976284" y="124651"/>
                  </a:moveTo>
                  <a:lnTo>
                    <a:pt x="1976284" y="632517"/>
                  </a:lnTo>
                  <a:lnTo>
                    <a:pt x="2354496" y="632517"/>
                  </a:lnTo>
                  <a:lnTo>
                    <a:pt x="1976284" y="124651"/>
                  </a:lnTo>
                  <a:close/>
                  <a:moveTo>
                    <a:pt x="61668" y="61929"/>
                  </a:moveTo>
                  <a:lnTo>
                    <a:pt x="61668" y="3027082"/>
                  </a:lnTo>
                  <a:lnTo>
                    <a:pt x="2388903" y="3027082"/>
                  </a:lnTo>
                  <a:lnTo>
                    <a:pt x="2388903" y="694445"/>
                  </a:lnTo>
                  <a:lnTo>
                    <a:pt x="1914087" y="694445"/>
                  </a:lnTo>
                  <a:lnTo>
                    <a:pt x="1914087" y="61929"/>
                  </a:lnTo>
                  <a:lnTo>
                    <a:pt x="61668" y="61929"/>
                  </a:lnTo>
                  <a:close/>
                  <a:moveTo>
                    <a:pt x="0" y="0"/>
                  </a:moveTo>
                  <a:lnTo>
                    <a:pt x="1945318" y="0"/>
                  </a:lnTo>
                  <a:lnTo>
                    <a:pt x="1969932" y="12703"/>
                  </a:lnTo>
                  <a:lnTo>
                    <a:pt x="2451100" y="657923"/>
                  </a:lnTo>
                  <a:lnTo>
                    <a:pt x="2451100" y="3089275"/>
                  </a:lnTo>
                  <a:lnTo>
                    <a:pt x="0" y="3089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50192" name="文本框 20"/>
            <p:cNvSpPr txBox="1"/>
            <p:nvPr/>
          </p:nvSpPr>
          <p:spPr>
            <a:xfrm>
              <a:off x="5813" y="2677"/>
              <a:ext cx="251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8A0554"/>
                  </a:solidFill>
                  <a:latin typeface="Segoe Print" panose="02000600000000000000" charset="0"/>
                </a:rPr>
                <a:t>Present</a:t>
              </a:r>
              <a:endParaRPr lang="en-US" altLang="zh-CN" sz="2800" b="1">
                <a:solidFill>
                  <a:srgbClr val="8A0554"/>
                </a:solidFill>
                <a:latin typeface="Segoe Print" panose="02000600000000000000" charset="0"/>
              </a:endParaRPr>
            </a:p>
          </p:txBody>
        </p:sp>
      </p:grpSp>
      <p:sp>
        <p:nvSpPr>
          <p:cNvPr id="22" name="下箭头 21"/>
          <p:cNvSpPr/>
          <p:nvPr/>
        </p:nvSpPr>
        <p:spPr>
          <a:xfrm>
            <a:off x="5064125" y="2547938"/>
            <a:ext cx="230188" cy="1141413"/>
          </a:xfrm>
          <a:prstGeom prst="downArrow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3" name="左箭头 22"/>
          <p:cNvSpPr/>
          <p:nvPr/>
        </p:nvSpPr>
        <p:spPr>
          <a:xfrm flipH="1">
            <a:off x="6329363" y="4483100"/>
            <a:ext cx="1471613" cy="215900"/>
          </a:xfrm>
          <a:prstGeom prst="leftArrow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4" name="左箭头 23"/>
          <p:cNvSpPr/>
          <p:nvPr/>
        </p:nvSpPr>
        <p:spPr>
          <a:xfrm flipH="1">
            <a:off x="3227388" y="1282700"/>
            <a:ext cx="863600" cy="215900"/>
          </a:xfrm>
          <a:prstGeom prst="leftArrow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5" name="左箭头 24"/>
          <p:cNvSpPr/>
          <p:nvPr/>
        </p:nvSpPr>
        <p:spPr>
          <a:xfrm flipH="1">
            <a:off x="6211888" y="1282700"/>
            <a:ext cx="1590675" cy="215900"/>
          </a:xfrm>
          <a:prstGeom prst="leftArrow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26" name="图片 25" descr="office6\wpsassist\cache\A000220150318L41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7738" y="2654300"/>
            <a:ext cx="842962" cy="84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 descr="office6\wpsassist\cache\A000220150318L41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4213" y="2787650"/>
            <a:ext cx="841375" cy="84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1503363" y="3632200"/>
            <a:ext cx="1966912" cy="731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Dishonor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9" name="图片 28" descr="office6\wpsassist\cache\A000220150318L41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3838" y="954088"/>
            <a:ext cx="839787" cy="84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463675" y="4924425"/>
            <a:ext cx="2035175" cy="731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Recourse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11" name="直接箭头连接符 10"/>
          <p:cNvCxnSpPr>
            <a:stCxn id="28" idx="2"/>
            <a:endCxn id="7" idx="0"/>
          </p:cNvCxnSpPr>
          <p:nvPr/>
        </p:nvCxnSpPr>
        <p:spPr>
          <a:xfrm flipH="1">
            <a:off x="2481263" y="4364038"/>
            <a:ext cx="6350" cy="560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1" animBg="1"/>
      <p:bldP spid="25" grpId="2" bldLvl="0" animBg="1"/>
      <p:bldP spid="24" grpId="1" bldLvl="0" animBg="1"/>
      <p:bldP spid="25" grpId="3" bldLvl="0" animBg="1"/>
      <p:bldP spid="24" grpId="2" bldLvl="0" animBg="1"/>
      <p:bldP spid="22" grpId="0" bldLvl="0" animBg="1"/>
      <p:bldP spid="23" grpId="0" bldLvl="0" animBg="1"/>
      <p:bldP spid="18" grpId="0" bldLvl="0" animBg="1"/>
      <p:bldP spid="18" grpId="1" bldLvl="0" animBg="1"/>
      <p:bldP spid="22" grpId="1" bldLvl="0" animBg="1"/>
      <p:bldP spid="23" grpId="1" bldLvl="0" animBg="1"/>
      <p:bldP spid="25" grpId="4" bldLvl="0" animBg="1"/>
      <p:bldP spid="18" grpId="2" bldLvl="0" animBg="1"/>
      <p:bldP spid="22" grpId="2" bldLvl="0" animBg="1"/>
      <p:bldP spid="23" grpId="2" bldLvl="0" animBg="1"/>
      <p:bldP spid="28" grpId="0"/>
      <p:bldP spid="28" grpId="1"/>
      <p:bldP spid="7" grpId="0"/>
      <p:bldP spid="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团队"/>
          <p:cNvSpPr/>
          <p:nvPr/>
        </p:nvSpPr>
        <p:spPr bwMode="auto">
          <a:xfrm>
            <a:off x="9698038" y="3789363"/>
            <a:ext cx="2160588" cy="2376488"/>
          </a:xfrm>
          <a:custGeom>
            <a:avLst/>
            <a:gdLst>
              <a:gd name="T0" fmla="*/ 1052180 w 1822450"/>
              <a:gd name="T1" fmla="*/ 1891814 h 1912938"/>
              <a:gd name="T2" fmla="*/ 834486 w 1822450"/>
              <a:gd name="T3" fmla="*/ 1843067 h 1912938"/>
              <a:gd name="T4" fmla="*/ 702457 w 1822450"/>
              <a:gd name="T5" fmla="*/ 1904601 h 1912938"/>
              <a:gd name="T6" fmla="*/ 1654740 w 1822450"/>
              <a:gd name="T7" fmla="*/ 1644404 h 1912938"/>
              <a:gd name="T8" fmla="*/ 1553494 w 1822450"/>
              <a:gd name="T9" fmla="*/ 1640423 h 1912938"/>
              <a:gd name="T10" fmla="*/ 1385313 w 1822450"/>
              <a:gd name="T11" fmla="*/ 1639229 h 1912938"/>
              <a:gd name="T12" fmla="*/ 1338497 w 1822450"/>
              <a:gd name="T13" fmla="*/ 1607788 h 1912938"/>
              <a:gd name="T14" fmla="*/ 436229 w 1822450"/>
              <a:gd name="T15" fmla="*/ 1649976 h 1912938"/>
              <a:gd name="T16" fmla="*/ 265376 w 1822450"/>
              <a:gd name="T17" fmla="*/ 1639229 h 1912938"/>
              <a:gd name="T18" fmla="*/ 148309 w 1822450"/>
              <a:gd name="T19" fmla="*/ 1649577 h 1912938"/>
              <a:gd name="T20" fmla="*/ 624432 w 1822450"/>
              <a:gd name="T21" fmla="*/ 1289910 h 1912938"/>
              <a:gd name="T22" fmla="*/ 583933 w 1822450"/>
              <a:gd name="T23" fmla="*/ 1302672 h 1912938"/>
              <a:gd name="T24" fmla="*/ 1245239 w 1822450"/>
              <a:gd name="T25" fmla="*/ 1301091 h 1912938"/>
              <a:gd name="T26" fmla="*/ 1203152 w 1822450"/>
              <a:gd name="T27" fmla="*/ 1281551 h 1912938"/>
              <a:gd name="T28" fmla="*/ 110393 w 1822450"/>
              <a:gd name="T29" fmla="*/ 1147347 h 1912938"/>
              <a:gd name="T30" fmla="*/ 86508 w 1822450"/>
              <a:gd name="T31" fmla="*/ 1182918 h 1912938"/>
              <a:gd name="T32" fmla="*/ 1760008 w 1822450"/>
              <a:gd name="T33" fmla="*/ 1169884 h 1912938"/>
              <a:gd name="T34" fmla="*/ 1709636 w 1822450"/>
              <a:gd name="T35" fmla="*/ 1166651 h 1912938"/>
              <a:gd name="T36" fmla="*/ 366123 w 1822450"/>
              <a:gd name="T37" fmla="*/ 583339 h 1912938"/>
              <a:gd name="T38" fmla="*/ 468306 w 1822450"/>
              <a:gd name="T39" fmla="*/ 1328065 h 1912938"/>
              <a:gd name="T40" fmla="*/ 96264 w 1822450"/>
              <a:gd name="T41" fmla="*/ 768237 h 1912938"/>
              <a:gd name="T42" fmla="*/ 1183 w 1822450"/>
              <a:gd name="T43" fmla="*/ 654059 h 1912938"/>
              <a:gd name="T44" fmla="*/ 1654601 w 1822450"/>
              <a:gd name="T45" fmla="*/ 539486 h 1912938"/>
              <a:gd name="T46" fmla="*/ 1777799 w 1822450"/>
              <a:gd name="T47" fmla="*/ 1076207 h 1912938"/>
              <a:gd name="T48" fmla="*/ 1669211 w 1822450"/>
              <a:gd name="T49" fmla="*/ 1082926 h 1912938"/>
              <a:gd name="T50" fmla="*/ 1379381 w 1822450"/>
              <a:gd name="T51" fmla="*/ 1258406 h 1912938"/>
              <a:gd name="T52" fmla="*/ 1596951 w 1822450"/>
              <a:gd name="T53" fmla="*/ 534744 h 1912938"/>
              <a:gd name="T54" fmla="*/ 1341509 w 1822450"/>
              <a:gd name="T55" fmla="*/ 631970 h 1912938"/>
              <a:gd name="T56" fmla="*/ 1211058 w 1822450"/>
              <a:gd name="T57" fmla="*/ 878592 h 1912938"/>
              <a:gd name="T58" fmla="*/ 913390 w 1822450"/>
              <a:gd name="T59" fmla="*/ 1388436 h 1912938"/>
              <a:gd name="T60" fmla="*/ 620862 w 1822450"/>
              <a:gd name="T61" fmla="*/ 1012575 h 1912938"/>
              <a:gd name="T62" fmla="*/ 490410 w 1822450"/>
              <a:gd name="T63" fmla="*/ 658450 h 1912938"/>
              <a:gd name="T64" fmla="*/ 791239 w 1822450"/>
              <a:gd name="T65" fmla="*/ 477436 h 1912938"/>
              <a:gd name="T66" fmla="*/ 930565 w 1822450"/>
              <a:gd name="T67" fmla="*/ 340686 h 1912938"/>
              <a:gd name="T68" fmla="*/ 1525019 w 1822450"/>
              <a:gd name="T69" fmla="*/ 348987 h 1912938"/>
              <a:gd name="T70" fmla="*/ 1543211 w 1822450"/>
              <a:gd name="T71" fmla="*/ 320925 h 1912938"/>
              <a:gd name="T72" fmla="*/ 361253 w 1822450"/>
              <a:gd name="T73" fmla="*/ 309859 h 1912938"/>
              <a:gd name="T74" fmla="*/ 388900 w 1822450"/>
              <a:gd name="T75" fmla="*/ 340686 h 1912938"/>
              <a:gd name="T76" fmla="*/ 1589483 w 1822450"/>
              <a:gd name="T77" fmla="*/ 183386 h 1912938"/>
              <a:gd name="T78" fmla="*/ 1537279 w 1822450"/>
              <a:gd name="T79" fmla="*/ 257688 h 1912938"/>
              <a:gd name="T80" fmla="*/ 1630219 w 1822450"/>
              <a:gd name="T81" fmla="*/ 376257 h 1912938"/>
              <a:gd name="T82" fmla="*/ 1556658 w 1822450"/>
              <a:gd name="T83" fmla="*/ 503916 h 1912938"/>
              <a:gd name="T84" fmla="*/ 1370381 w 1822450"/>
              <a:gd name="T85" fmla="*/ 446213 h 1912938"/>
              <a:gd name="T86" fmla="*/ 1339928 w 1822450"/>
              <a:gd name="T87" fmla="*/ 311439 h 1912938"/>
              <a:gd name="T88" fmla="*/ 1371963 w 1822450"/>
              <a:gd name="T89" fmla="*/ 194056 h 1912938"/>
              <a:gd name="T90" fmla="*/ 478954 w 1822450"/>
              <a:gd name="T91" fmla="*/ 223304 h 1912938"/>
              <a:gd name="T92" fmla="*/ 457626 w 1822450"/>
              <a:gd name="T93" fmla="*/ 275474 h 1912938"/>
              <a:gd name="T94" fmla="*/ 476585 w 1822450"/>
              <a:gd name="T95" fmla="*/ 405900 h 1912938"/>
              <a:gd name="T96" fmla="*/ 374682 w 1822450"/>
              <a:gd name="T97" fmla="*/ 531187 h 1912938"/>
              <a:gd name="T98" fmla="*/ 206423 w 1822450"/>
              <a:gd name="T99" fmla="*/ 401156 h 1912938"/>
              <a:gd name="T100" fmla="*/ 203659 w 1822450"/>
              <a:gd name="T101" fmla="*/ 280612 h 1912938"/>
              <a:gd name="T102" fmla="*/ 318991 w 1822450"/>
              <a:gd name="T103" fmla="*/ 160462 h 1912938"/>
              <a:gd name="T104" fmla="*/ 951483 w 1822450"/>
              <a:gd name="T105" fmla="*/ 193267 h 1912938"/>
              <a:gd name="T106" fmla="*/ 978320 w 1822450"/>
              <a:gd name="T107" fmla="*/ 240299 h 1912938"/>
              <a:gd name="T108" fmla="*/ 1028839 w 1822450"/>
              <a:gd name="T109" fmla="*/ 19762 h 1912938"/>
              <a:gd name="T110" fmla="*/ 985031 w 1822450"/>
              <a:gd name="T111" fmla="*/ 122916 h 1912938"/>
              <a:gd name="T112" fmla="*/ 1097906 w 1822450"/>
              <a:gd name="T113" fmla="*/ 194847 h 1912938"/>
              <a:gd name="T114" fmla="*/ 1067122 w 1822450"/>
              <a:gd name="T115" fmla="*/ 354520 h 1912938"/>
              <a:gd name="T116" fmla="*/ 893862 w 1822450"/>
              <a:gd name="T117" fmla="*/ 476646 h 1912938"/>
              <a:gd name="T118" fmla="*/ 745465 w 1822450"/>
              <a:gd name="T119" fmla="*/ 315392 h 1912938"/>
              <a:gd name="T120" fmla="*/ 746649 w 1822450"/>
              <a:gd name="T121" fmla="*/ 154929 h 1912938"/>
              <a:gd name="T122" fmla="*/ 892678 w 1822450"/>
              <a:gd name="T123" fmla="*/ 3162 h 1912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2450" h="1912938">
                <a:moveTo>
                  <a:pt x="987425" y="1839913"/>
                </a:moveTo>
                <a:lnTo>
                  <a:pt x="1085699" y="1839913"/>
                </a:lnTo>
                <a:lnTo>
                  <a:pt x="1094850" y="1845932"/>
                </a:lnTo>
                <a:lnTo>
                  <a:pt x="1104399" y="1852753"/>
                </a:lnTo>
                <a:lnTo>
                  <a:pt x="1115141" y="1860778"/>
                </a:lnTo>
                <a:lnTo>
                  <a:pt x="1126282" y="1870407"/>
                </a:lnTo>
                <a:lnTo>
                  <a:pt x="1131454" y="1874821"/>
                </a:lnTo>
                <a:lnTo>
                  <a:pt x="1135831" y="1879636"/>
                </a:lnTo>
                <a:lnTo>
                  <a:pt x="1139809" y="1884450"/>
                </a:lnTo>
                <a:lnTo>
                  <a:pt x="1142594" y="1888864"/>
                </a:lnTo>
                <a:lnTo>
                  <a:pt x="1144982" y="1893679"/>
                </a:lnTo>
                <a:lnTo>
                  <a:pt x="1145777" y="1895685"/>
                </a:lnTo>
                <a:lnTo>
                  <a:pt x="1146175" y="1897691"/>
                </a:lnTo>
                <a:lnTo>
                  <a:pt x="1145777" y="1900500"/>
                </a:lnTo>
                <a:lnTo>
                  <a:pt x="1144982" y="1902907"/>
                </a:lnTo>
                <a:lnTo>
                  <a:pt x="1142992" y="1905315"/>
                </a:lnTo>
                <a:lnTo>
                  <a:pt x="1140605" y="1907321"/>
                </a:lnTo>
                <a:lnTo>
                  <a:pt x="1137422" y="1908926"/>
                </a:lnTo>
                <a:lnTo>
                  <a:pt x="1133046" y="1910531"/>
                </a:lnTo>
                <a:lnTo>
                  <a:pt x="1127475" y="1911735"/>
                </a:lnTo>
                <a:lnTo>
                  <a:pt x="1120712" y="1912537"/>
                </a:lnTo>
                <a:lnTo>
                  <a:pt x="1112754" y="1912938"/>
                </a:lnTo>
                <a:lnTo>
                  <a:pt x="1105195" y="1912938"/>
                </a:lnTo>
                <a:lnTo>
                  <a:pt x="1098033" y="1912537"/>
                </a:lnTo>
                <a:lnTo>
                  <a:pt x="1091269" y="1911735"/>
                </a:lnTo>
                <a:lnTo>
                  <a:pt x="1084903" y="1910130"/>
                </a:lnTo>
                <a:lnTo>
                  <a:pt x="1078537" y="1908525"/>
                </a:lnTo>
                <a:lnTo>
                  <a:pt x="1072569" y="1906920"/>
                </a:lnTo>
                <a:lnTo>
                  <a:pt x="1066601" y="1904914"/>
                </a:lnTo>
                <a:lnTo>
                  <a:pt x="1061031" y="1902105"/>
                </a:lnTo>
                <a:lnTo>
                  <a:pt x="1055859" y="1899697"/>
                </a:lnTo>
                <a:lnTo>
                  <a:pt x="1045514" y="1893679"/>
                </a:lnTo>
                <a:lnTo>
                  <a:pt x="1035965" y="1887259"/>
                </a:lnTo>
                <a:lnTo>
                  <a:pt x="1026416" y="1880438"/>
                </a:lnTo>
                <a:lnTo>
                  <a:pt x="1022438" y="1878031"/>
                </a:lnTo>
                <a:lnTo>
                  <a:pt x="1019255" y="1876827"/>
                </a:lnTo>
                <a:lnTo>
                  <a:pt x="1018459" y="1876827"/>
                </a:lnTo>
                <a:lnTo>
                  <a:pt x="1017663" y="1876827"/>
                </a:lnTo>
                <a:lnTo>
                  <a:pt x="1016470" y="1877629"/>
                </a:lnTo>
                <a:lnTo>
                  <a:pt x="1015674" y="1878833"/>
                </a:lnTo>
                <a:lnTo>
                  <a:pt x="1015276" y="1880037"/>
                </a:lnTo>
                <a:lnTo>
                  <a:pt x="1014083" y="1880839"/>
                </a:lnTo>
                <a:lnTo>
                  <a:pt x="1013685" y="1881241"/>
                </a:lnTo>
                <a:lnTo>
                  <a:pt x="1012889" y="1881241"/>
                </a:lnTo>
                <a:lnTo>
                  <a:pt x="1002146" y="1880839"/>
                </a:lnTo>
                <a:lnTo>
                  <a:pt x="995781" y="1880438"/>
                </a:lnTo>
                <a:lnTo>
                  <a:pt x="993393" y="1880037"/>
                </a:lnTo>
                <a:lnTo>
                  <a:pt x="991802" y="1879234"/>
                </a:lnTo>
                <a:lnTo>
                  <a:pt x="989812" y="1870006"/>
                </a:lnTo>
                <a:lnTo>
                  <a:pt x="988619" y="1861580"/>
                </a:lnTo>
                <a:lnTo>
                  <a:pt x="988221" y="1855160"/>
                </a:lnTo>
                <a:lnTo>
                  <a:pt x="988221" y="1850747"/>
                </a:lnTo>
                <a:lnTo>
                  <a:pt x="988221" y="1847136"/>
                </a:lnTo>
                <a:lnTo>
                  <a:pt x="988619" y="1844728"/>
                </a:lnTo>
                <a:lnTo>
                  <a:pt x="989017" y="1843123"/>
                </a:lnTo>
                <a:lnTo>
                  <a:pt x="987425" y="1839913"/>
                </a:lnTo>
                <a:close/>
                <a:moveTo>
                  <a:pt x="739926" y="1839913"/>
                </a:moveTo>
                <a:lnTo>
                  <a:pt x="838200" y="1839913"/>
                </a:lnTo>
                <a:lnTo>
                  <a:pt x="836608" y="1843123"/>
                </a:lnTo>
                <a:lnTo>
                  <a:pt x="837006" y="1844728"/>
                </a:lnTo>
                <a:lnTo>
                  <a:pt x="837404" y="1847136"/>
                </a:lnTo>
                <a:lnTo>
                  <a:pt x="837404" y="1850747"/>
                </a:lnTo>
                <a:lnTo>
                  <a:pt x="837404" y="1855160"/>
                </a:lnTo>
                <a:lnTo>
                  <a:pt x="837006" y="1861580"/>
                </a:lnTo>
                <a:lnTo>
                  <a:pt x="835813" y="1870006"/>
                </a:lnTo>
                <a:lnTo>
                  <a:pt x="833823" y="1879234"/>
                </a:lnTo>
                <a:lnTo>
                  <a:pt x="831834" y="1880037"/>
                </a:lnTo>
                <a:lnTo>
                  <a:pt x="829447" y="1880438"/>
                </a:lnTo>
                <a:lnTo>
                  <a:pt x="823479" y="1880839"/>
                </a:lnTo>
                <a:lnTo>
                  <a:pt x="812338" y="1881241"/>
                </a:lnTo>
                <a:lnTo>
                  <a:pt x="811542" y="1881241"/>
                </a:lnTo>
                <a:lnTo>
                  <a:pt x="810747" y="1880839"/>
                </a:lnTo>
                <a:lnTo>
                  <a:pt x="810349" y="1880037"/>
                </a:lnTo>
                <a:lnTo>
                  <a:pt x="809553" y="1878833"/>
                </a:lnTo>
                <a:lnTo>
                  <a:pt x="809155" y="1877629"/>
                </a:lnTo>
                <a:lnTo>
                  <a:pt x="807962" y="1876827"/>
                </a:lnTo>
                <a:lnTo>
                  <a:pt x="807166" y="1876827"/>
                </a:lnTo>
                <a:lnTo>
                  <a:pt x="806370" y="1876827"/>
                </a:lnTo>
                <a:lnTo>
                  <a:pt x="803187" y="1878031"/>
                </a:lnTo>
                <a:lnTo>
                  <a:pt x="799209" y="1880438"/>
                </a:lnTo>
                <a:lnTo>
                  <a:pt x="789660" y="1887259"/>
                </a:lnTo>
                <a:lnTo>
                  <a:pt x="780111" y="1893679"/>
                </a:lnTo>
                <a:lnTo>
                  <a:pt x="769368" y="1899697"/>
                </a:lnTo>
                <a:lnTo>
                  <a:pt x="764594" y="1902105"/>
                </a:lnTo>
                <a:lnTo>
                  <a:pt x="758626" y="1904914"/>
                </a:lnTo>
                <a:lnTo>
                  <a:pt x="753056" y="1906920"/>
                </a:lnTo>
                <a:lnTo>
                  <a:pt x="747088" y="1908525"/>
                </a:lnTo>
                <a:lnTo>
                  <a:pt x="740722" y="1910130"/>
                </a:lnTo>
                <a:lnTo>
                  <a:pt x="733958" y="1911735"/>
                </a:lnTo>
                <a:lnTo>
                  <a:pt x="727194" y="1912537"/>
                </a:lnTo>
                <a:lnTo>
                  <a:pt x="720032" y="1912938"/>
                </a:lnTo>
                <a:lnTo>
                  <a:pt x="712473" y="1912938"/>
                </a:lnTo>
                <a:lnTo>
                  <a:pt x="704913" y="1912537"/>
                </a:lnTo>
                <a:lnTo>
                  <a:pt x="700139" y="1912136"/>
                </a:lnTo>
                <a:lnTo>
                  <a:pt x="695365" y="1911333"/>
                </a:lnTo>
                <a:lnTo>
                  <a:pt x="691386" y="1909728"/>
                </a:lnTo>
                <a:lnTo>
                  <a:pt x="687805" y="1908926"/>
                </a:lnTo>
                <a:lnTo>
                  <a:pt x="685020" y="1907321"/>
                </a:lnTo>
                <a:lnTo>
                  <a:pt x="683031" y="1905716"/>
                </a:lnTo>
                <a:lnTo>
                  <a:pt x="681041" y="1903710"/>
                </a:lnTo>
                <a:lnTo>
                  <a:pt x="680245" y="1902105"/>
                </a:lnTo>
                <a:lnTo>
                  <a:pt x="679450" y="1900099"/>
                </a:lnTo>
                <a:lnTo>
                  <a:pt x="679450" y="1898093"/>
                </a:lnTo>
                <a:lnTo>
                  <a:pt x="679848" y="1895685"/>
                </a:lnTo>
                <a:lnTo>
                  <a:pt x="680245" y="1893679"/>
                </a:lnTo>
                <a:lnTo>
                  <a:pt x="681439" y="1891673"/>
                </a:lnTo>
                <a:lnTo>
                  <a:pt x="684224" y="1886457"/>
                </a:lnTo>
                <a:lnTo>
                  <a:pt x="687805" y="1881642"/>
                </a:lnTo>
                <a:lnTo>
                  <a:pt x="692182" y="1876827"/>
                </a:lnTo>
                <a:lnTo>
                  <a:pt x="697354" y="1872012"/>
                </a:lnTo>
                <a:lnTo>
                  <a:pt x="702526" y="1866796"/>
                </a:lnTo>
                <a:lnTo>
                  <a:pt x="708494" y="1861981"/>
                </a:lnTo>
                <a:lnTo>
                  <a:pt x="720032" y="1853555"/>
                </a:lnTo>
                <a:lnTo>
                  <a:pt x="729581" y="1846333"/>
                </a:lnTo>
                <a:lnTo>
                  <a:pt x="739926" y="1839913"/>
                </a:lnTo>
                <a:close/>
                <a:moveTo>
                  <a:pt x="1538288" y="1614488"/>
                </a:moveTo>
                <a:lnTo>
                  <a:pt x="1616076" y="1614488"/>
                </a:lnTo>
                <a:lnTo>
                  <a:pt x="1619648" y="1616486"/>
                </a:lnTo>
                <a:lnTo>
                  <a:pt x="1628379" y="1622880"/>
                </a:lnTo>
                <a:lnTo>
                  <a:pt x="1640286" y="1631273"/>
                </a:lnTo>
                <a:lnTo>
                  <a:pt x="1646239" y="1636069"/>
                </a:lnTo>
                <a:lnTo>
                  <a:pt x="1651795" y="1641264"/>
                </a:lnTo>
                <a:lnTo>
                  <a:pt x="1656557" y="1646060"/>
                </a:lnTo>
                <a:lnTo>
                  <a:pt x="1660526" y="1651256"/>
                </a:lnTo>
                <a:lnTo>
                  <a:pt x="1661717" y="1653653"/>
                </a:lnTo>
                <a:lnTo>
                  <a:pt x="1662907" y="1656451"/>
                </a:lnTo>
                <a:lnTo>
                  <a:pt x="1663701" y="1658449"/>
                </a:lnTo>
                <a:lnTo>
                  <a:pt x="1663701" y="1660448"/>
                </a:lnTo>
                <a:lnTo>
                  <a:pt x="1663304" y="1662845"/>
                </a:lnTo>
                <a:lnTo>
                  <a:pt x="1662511" y="1664444"/>
                </a:lnTo>
                <a:lnTo>
                  <a:pt x="1661320" y="1666043"/>
                </a:lnTo>
                <a:lnTo>
                  <a:pt x="1659336" y="1668041"/>
                </a:lnTo>
                <a:lnTo>
                  <a:pt x="1656161" y="1669240"/>
                </a:lnTo>
                <a:lnTo>
                  <a:pt x="1652986" y="1670039"/>
                </a:lnTo>
                <a:lnTo>
                  <a:pt x="1648620" y="1670838"/>
                </a:lnTo>
                <a:lnTo>
                  <a:pt x="1643461" y="1671238"/>
                </a:lnTo>
                <a:lnTo>
                  <a:pt x="1637904" y="1671638"/>
                </a:lnTo>
                <a:lnTo>
                  <a:pt x="1631951" y="1671638"/>
                </a:lnTo>
                <a:lnTo>
                  <a:pt x="1625998" y="1671238"/>
                </a:lnTo>
                <a:lnTo>
                  <a:pt x="1620442" y="1670838"/>
                </a:lnTo>
                <a:lnTo>
                  <a:pt x="1615282" y="1669640"/>
                </a:lnTo>
                <a:lnTo>
                  <a:pt x="1610520" y="1668441"/>
                </a:lnTo>
                <a:lnTo>
                  <a:pt x="1605757" y="1666842"/>
                </a:lnTo>
                <a:lnTo>
                  <a:pt x="1600995" y="1665243"/>
                </a:lnTo>
                <a:lnTo>
                  <a:pt x="1592660" y="1661646"/>
                </a:lnTo>
                <a:lnTo>
                  <a:pt x="1584723" y="1656851"/>
                </a:lnTo>
                <a:lnTo>
                  <a:pt x="1576785" y="1651655"/>
                </a:lnTo>
                <a:lnTo>
                  <a:pt x="1569245" y="1646060"/>
                </a:lnTo>
                <a:lnTo>
                  <a:pt x="1566070" y="1644062"/>
                </a:lnTo>
                <a:lnTo>
                  <a:pt x="1564085" y="1643263"/>
                </a:lnTo>
                <a:lnTo>
                  <a:pt x="1562101" y="1643263"/>
                </a:lnTo>
                <a:lnTo>
                  <a:pt x="1561307" y="1643662"/>
                </a:lnTo>
                <a:lnTo>
                  <a:pt x="1560513" y="1645660"/>
                </a:lnTo>
                <a:lnTo>
                  <a:pt x="1559720" y="1646460"/>
                </a:lnTo>
                <a:lnTo>
                  <a:pt x="1558926" y="1647259"/>
                </a:lnTo>
                <a:lnTo>
                  <a:pt x="1550195" y="1646460"/>
                </a:lnTo>
                <a:lnTo>
                  <a:pt x="1545035" y="1646060"/>
                </a:lnTo>
                <a:lnTo>
                  <a:pt x="1543448" y="1645660"/>
                </a:lnTo>
                <a:lnTo>
                  <a:pt x="1541860" y="1645261"/>
                </a:lnTo>
                <a:lnTo>
                  <a:pt x="1540273" y="1637667"/>
                </a:lnTo>
                <a:lnTo>
                  <a:pt x="1539479" y="1631273"/>
                </a:lnTo>
                <a:lnTo>
                  <a:pt x="1539082" y="1626877"/>
                </a:lnTo>
                <a:lnTo>
                  <a:pt x="1539082" y="1622880"/>
                </a:lnTo>
                <a:lnTo>
                  <a:pt x="1539082" y="1618085"/>
                </a:lnTo>
                <a:lnTo>
                  <a:pt x="1539479" y="1616486"/>
                </a:lnTo>
                <a:lnTo>
                  <a:pt x="1538288" y="1614488"/>
                </a:lnTo>
                <a:close/>
                <a:moveTo>
                  <a:pt x="1343177" y="1614488"/>
                </a:moveTo>
                <a:lnTo>
                  <a:pt x="1420813" y="1614488"/>
                </a:lnTo>
                <a:lnTo>
                  <a:pt x="1419619" y="1616486"/>
                </a:lnTo>
                <a:lnTo>
                  <a:pt x="1420017" y="1618085"/>
                </a:lnTo>
                <a:lnTo>
                  <a:pt x="1420415" y="1622880"/>
                </a:lnTo>
                <a:lnTo>
                  <a:pt x="1420415" y="1626877"/>
                </a:lnTo>
                <a:lnTo>
                  <a:pt x="1420017" y="1631273"/>
                </a:lnTo>
                <a:lnTo>
                  <a:pt x="1419221" y="1637667"/>
                </a:lnTo>
                <a:lnTo>
                  <a:pt x="1417628" y="1645261"/>
                </a:lnTo>
                <a:lnTo>
                  <a:pt x="1416434" y="1645660"/>
                </a:lnTo>
                <a:lnTo>
                  <a:pt x="1414045" y="1646060"/>
                </a:lnTo>
                <a:lnTo>
                  <a:pt x="1409665" y="1646460"/>
                </a:lnTo>
                <a:lnTo>
                  <a:pt x="1400508" y="1647259"/>
                </a:lnTo>
                <a:lnTo>
                  <a:pt x="1399712" y="1646460"/>
                </a:lnTo>
                <a:lnTo>
                  <a:pt x="1398916" y="1645660"/>
                </a:lnTo>
                <a:lnTo>
                  <a:pt x="1398119" y="1643662"/>
                </a:lnTo>
                <a:lnTo>
                  <a:pt x="1397323" y="1643263"/>
                </a:lnTo>
                <a:lnTo>
                  <a:pt x="1395731" y="1643263"/>
                </a:lnTo>
                <a:lnTo>
                  <a:pt x="1393342" y="1644062"/>
                </a:lnTo>
                <a:lnTo>
                  <a:pt x="1390157" y="1646060"/>
                </a:lnTo>
                <a:lnTo>
                  <a:pt x="1382592" y="1651655"/>
                </a:lnTo>
                <a:lnTo>
                  <a:pt x="1375028" y="1656851"/>
                </a:lnTo>
                <a:lnTo>
                  <a:pt x="1366667" y="1661646"/>
                </a:lnTo>
                <a:lnTo>
                  <a:pt x="1357908" y="1665243"/>
                </a:lnTo>
                <a:lnTo>
                  <a:pt x="1353528" y="1666842"/>
                </a:lnTo>
                <a:lnTo>
                  <a:pt x="1348751" y="1668441"/>
                </a:lnTo>
                <a:lnTo>
                  <a:pt x="1343973" y="1669640"/>
                </a:lnTo>
                <a:lnTo>
                  <a:pt x="1338399" y="1670838"/>
                </a:lnTo>
                <a:lnTo>
                  <a:pt x="1333223" y="1671238"/>
                </a:lnTo>
                <a:lnTo>
                  <a:pt x="1327649" y="1671638"/>
                </a:lnTo>
                <a:lnTo>
                  <a:pt x="1321677" y="1671638"/>
                </a:lnTo>
                <a:lnTo>
                  <a:pt x="1315307" y="1671238"/>
                </a:lnTo>
                <a:lnTo>
                  <a:pt x="1310131" y="1670838"/>
                </a:lnTo>
                <a:lnTo>
                  <a:pt x="1306548" y="1670039"/>
                </a:lnTo>
                <a:lnTo>
                  <a:pt x="1302567" y="1669240"/>
                </a:lnTo>
                <a:lnTo>
                  <a:pt x="1300178" y="1668041"/>
                </a:lnTo>
                <a:lnTo>
                  <a:pt x="1297789" y="1666043"/>
                </a:lnTo>
                <a:lnTo>
                  <a:pt x="1296595" y="1664444"/>
                </a:lnTo>
                <a:lnTo>
                  <a:pt x="1295798" y="1662845"/>
                </a:lnTo>
                <a:lnTo>
                  <a:pt x="1295400" y="1660448"/>
                </a:lnTo>
                <a:lnTo>
                  <a:pt x="1295400" y="1658449"/>
                </a:lnTo>
                <a:lnTo>
                  <a:pt x="1296197" y="1656451"/>
                </a:lnTo>
                <a:lnTo>
                  <a:pt x="1296993" y="1653653"/>
                </a:lnTo>
                <a:lnTo>
                  <a:pt x="1298585" y="1651256"/>
                </a:lnTo>
                <a:lnTo>
                  <a:pt x="1302567" y="1646060"/>
                </a:lnTo>
                <a:lnTo>
                  <a:pt x="1307742" y="1641264"/>
                </a:lnTo>
                <a:lnTo>
                  <a:pt x="1312918" y="1636069"/>
                </a:lnTo>
                <a:lnTo>
                  <a:pt x="1318890" y="1631273"/>
                </a:lnTo>
                <a:lnTo>
                  <a:pt x="1330436" y="1622880"/>
                </a:lnTo>
                <a:lnTo>
                  <a:pt x="1339195" y="1616486"/>
                </a:lnTo>
                <a:lnTo>
                  <a:pt x="1343177" y="1614488"/>
                </a:lnTo>
                <a:close/>
                <a:moveTo>
                  <a:pt x="392113" y="1614488"/>
                </a:moveTo>
                <a:lnTo>
                  <a:pt x="469901" y="1614488"/>
                </a:lnTo>
                <a:lnTo>
                  <a:pt x="473472" y="1616486"/>
                </a:lnTo>
                <a:lnTo>
                  <a:pt x="482204" y="1622880"/>
                </a:lnTo>
                <a:lnTo>
                  <a:pt x="493713" y="1631273"/>
                </a:lnTo>
                <a:lnTo>
                  <a:pt x="499269" y="1636069"/>
                </a:lnTo>
                <a:lnTo>
                  <a:pt x="505223" y="1641264"/>
                </a:lnTo>
                <a:lnTo>
                  <a:pt x="509985" y="1646060"/>
                </a:lnTo>
                <a:lnTo>
                  <a:pt x="514351" y="1651256"/>
                </a:lnTo>
                <a:lnTo>
                  <a:pt x="515541" y="1653653"/>
                </a:lnTo>
                <a:lnTo>
                  <a:pt x="516732" y="1656451"/>
                </a:lnTo>
                <a:lnTo>
                  <a:pt x="517129" y="1658449"/>
                </a:lnTo>
                <a:lnTo>
                  <a:pt x="517526" y="1660448"/>
                </a:lnTo>
                <a:lnTo>
                  <a:pt x="517129" y="1662845"/>
                </a:lnTo>
                <a:lnTo>
                  <a:pt x="516335" y="1664444"/>
                </a:lnTo>
                <a:lnTo>
                  <a:pt x="515144" y="1666043"/>
                </a:lnTo>
                <a:lnTo>
                  <a:pt x="512763" y="1668041"/>
                </a:lnTo>
                <a:lnTo>
                  <a:pt x="509985" y="1669240"/>
                </a:lnTo>
                <a:lnTo>
                  <a:pt x="506413" y="1670039"/>
                </a:lnTo>
                <a:lnTo>
                  <a:pt x="502444" y="1670838"/>
                </a:lnTo>
                <a:lnTo>
                  <a:pt x="497285" y="1671238"/>
                </a:lnTo>
                <a:lnTo>
                  <a:pt x="490935" y="1671638"/>
                </a:lnTo>
                <a:lnTo>
                  <a:pt x="484982" y="1671638"/>
                </a:lnTo>
                <a:lnTo>
                  <a:pt x="479426" y="1671238"/>
                </a:lnTo>
                <a:lnTo>
                  <a:pt x="474266" y="1670838"/>
                </a:lnTo>
                <a:lnTo>
                  <a:pt x="469107" y="1669640"/>
                </a:lnTo>
                <a:lnTo>
                  <a:pt x="463947" y="1668441"/>
                </a:lnTo>
                <a:lnTo>
                  <a:pt x="459582" y="1666842"/>
                </a:lnTo>
                <a:lnTo>
                  <a:pt x="454819" y="1665243"/>
                </a:lnTo>
                <a:lnTo>
                  <a:pt x="446088" y="1661646"/>
                </a:lnTo>
                <a:lnTo>
                  <a:pt x="437754" y="1656851"/>
                </a:lnTo>
                <a:lnTo>
                  <a:pt x="430213" y="1651655"/>
                </a:lnTo>
                <a:lnTo>
                  <a:pt x="422672" y="1646060"/>
                </a:lnTo>
                <a:lnTo>
                  <a:pt x="419497" y="1644062"/>
                </a:lnTo>
                <a:lnTo>
                  <a:pt x="417116" y="1643263"/>
                </a:lnTo>
                <a:lnTo>
                  <a:pt x="415925" y="1643263"/>
                </a:lnTo>
                <a:lnTo>
                  <a:pt x="415132" y="1643662"/>
                </a:lnTo>
                <a:lnTo>
                  <a:pt x="413941" y="1645660"/>
                </a:lnTo>
                <a:lnTo>
                  <a:pt x="413544" y="1646460"/>
                </a:lnTo>
                <a:lnTo>
                  <a:pt x="412750" y="1647259"/>
                </a:lnTo>
                <a:lnTo>
                  <a:pt x="403622" y="1646460"/>
                </a:lnTo>
                <a:lnTo>
                  <a:pt x="398860" y="1646060"/>
                </a:lnTo>
                <a:lnTo>
                  <a:pt x="396875" y="1645660"/>
                </a:lnTo>
                <a:lnTo>
                  <a:pt x="395685" y="1645261"/>
                </a:lnTo>
                <a:lnTo>
                  <a:pt x="394097" y="1637667"/>
                </a:lnTo>
                <a:lnTo>
                  <a:pt x="393303" y="1631273"/>
                </a:lnTo>
                <a:lnTo>
                  <a:pt x="392510" y="1626877"/>
                </a:lnTo>
                <a:lnTo>
                  <a:pt x="392510" y="1622880"/>
                </a:lnTo>
                <a:lnTo>
                  <a:pt x="392907" y="1618085"/>
                </a:lnTo>
                <a:lnTo>
                  <a:pt x="393303" y="1616486"/>
                </a:lnTo>
                <a:lnTo>
                  <a:pt x="392113" y="1614488"/>
                </a:lnTo>
                <a:close/>
                <a:moveTo>
                  <a:pt x="195660" y="1614488"/>
                </a:moveTo>
                <a:lnTo>
                  <a:pt x="273051" y="1614488"/>
                </a:lnTo>
                <a:lnTo>
                  <a:pt x="271860" y="1616486"/>
                </a:lnTo>
                <a:lnTo>
                  <a:pt x="272257" y="1618085"/>
                </a:lnTo>
                <a:lnTo>
                  <a:pt x="272654" y="1622880"/>
                </a:lnTo>
                <a:lnTo>
                  <a:pt x="272654" y="1626877"/>
                </a:lnTo>
                <a:lnTo>
                  <a:pt x="271860" y="1631273"/>
                </a:lnTo>
                <a:lnTo>
                  <a:pt x="271066" y="1637667"/>
                </a:lnTo>
                <a:lnTo>
                  <a:pt x="269479" y="1645261"/>
                </a:lnTo>
                <a:lnTo>
                  <a:pt x="267891" y="1645660"/>
                </a:lnTo>
                <a:lnTo>
                  <a:pt x="266304" y="1646060"/>
                </a:lnTo>
                <a:lnTo>
                  <a:pt x="261541" y="1646460"/>
                </a:lnTo>
                <a:lnTo>
                  <a:pt x="252810" y="1647259"/>
                </a:lnTo>
                <a:lnTo>
                  <a:pt x="251619" y="1646460"/>
                </a:lnTo>
                <a:lnTo>
                  <a:pt x="251223" y="1645660"/>
                </a:lnTo>
                <a:lnTo>
                  <a:pt x="250032" y="1643662"/>
                </a:lnTo>
                <a:lnTo>
                  <a:pt x="249238" y="1643263"/>
                </a:lnTo>
                <a:lnTo>
                  <a:pt x="247651" y="1643263"/>
                </a:lnTo>
                <a:lnTo>
                  <a:pt x="245666" y="1644062"/>
                </a:lnTo>
                <a:lnTo>
                  <a:pt x="242491" y="1646060"/>
                </a:lnTo>
                <a:lnTo>
                  <a:pt x="234554" y="1651655"/>
                </a:lnTo>
                <a:lnTo>
                  <a:pt x="227013" y="1656851"/>
                </a:lnTo>
                <a:lnTo>
                  <a:pt x="219076" y="1661646"/>
                </a:lnTo>
                <a:lnTo>
                  <a:pt x="210344" y="1665243"/>
                </a:lnTo>
                <a:lnTo>
                  <a:pt x="205582" y="1666842"/>
                </a:lnTo>
                <a:lnTo>
                  <a:pt x="200819" y="1668441"/>
                </a:lnTo>
                <a:lnTo>
                  <a:pt x="196057" y="1669640"/>
                </a:lnTo>
                <a:lnTo>
                  <a:pt x="190897" y="1670838"/>
                </a:lnTo>
                <a:lnTo>
                  <a:pt x="185341" y="1671238"/>
                </a:lnTo>
                <a:lnTo>
                  <a:pt x="179785" y="1671638"/>
                </a:lnTo>
                <a:lnTo>
                  <a:pt x="173832" y="1671638"/>
                </a:lnTo>
                <a:lnTo>
                  <a:pt x="167482" y="1671238"/>
                </a:lnTo>
                <a:lnTo>
                  <a:pt x="162719" y="1670838"/>
                </a:lnTo>
                <a:lnTo>
                  <a:pt x="158353" y="1670039"/>
                </a:lnTo>
                <a:lnTo>
                  <a:pt x="155178" y="1669240"/>
                </a:lnTo>
                <a:lnTo>
                  <a:pt x="152003" y="1668041"/>
                </a:lnTo>
                <a:lnTo>
                  <a:pt x="150416" y="1666043"/>
                </a:lnTo>
                <a:lnTo>
                  <a:pt x="148828" y="1664444"/>
                </a:lnTo>
                <a:lnTo>
                  <a:pt x="148035" y="1662845"/>
                </a:lnTo>
                <a:lnTo>
                  <a:pt x="147638" y="1660448"/>
                </a:lnTo>
                <a:lnTo>
                  <a:pt x="148035" y="1658449"/>
                </a:lnTo>
                <a:lnTo>
                  <a:pt x="148828" y="1656451"/>
                </a:lnTo>
                <a:lnTo>
                  <a:pt x="149622" y="1653653"/>
                </a:lnTo>
                <a:lnTo>
                  <a:pt x="151210" y="1651256"/>
                </a:lnTo>
                <a:lnTo>
                  <a:pt x="155178" y="1646060"/>
                </a:lnTo>
                <a:lnTo>
                  <a:pt x="159544" y="1641264"/>
                </a:lnTo>
                <a:lnTo>
                  <a:pt x="165497" y="1636069"/>
                </a:lnTo>
                <a:lnTo>
                  <a:pt x="171450" y="1631273"/>
                </a:lnTo>
                <a:lnTo>
                  <a:pt x="182960" y="1622880"/>
                </a:lnTo>
                <a:lnTo>
                  <a:pt x="191691" y="1616486"/>
                </a:lnTo>
                <a:lnTo>
                  <a:pt x="195660" y="1614488"/>
                </a:lnTo>
                <a:close/>
                <a:moveTo>
                  <a:pt x="538163" y="1219200"/>
                </a:moveTo>
                <a:lnTo>
                  <a:pt x="618247" y="1234417"/>
                </a:lnTo>
                <a:lnTo>
                  <a:pt x="620638" y="1235218"/>
                </a:lnTo>
                <a:lnTo>
                  <a:pt x="623427" y="1236419"/>
                </a:lnTo>
                <a:lnTo>
                  <a:pt x="625419" y="1238421"/>
                </a:lnTo>
                <a:lnTo>
                  <a:pt x="627013" y="1241225"/>
                </a:lnTo>
                <a:lnTo>
                  <a:pt x="629404" y="1244428"/>
                </a:lnTo>
                <a:lnTo>
                  <a:pt x="630599" y="1248032"/>
                </a:lnTo>
                <a:lnTo>
                  <a:pt x="632193" y="1252037"/>
                </a:lnTo>
                <a:lnTo>
                  <a:pt x="633388" y="1256442"/>
                </a:lnTo>
                <a:lnTo>
                  <a:pt x="635380" y="1266052"/>
                </a:lnTo>
                <a:lnTo>
                  <a:pt x="637372" y="1276464"/>
                </a:lnTo>
                <a:lnTo>
                  <a:pt x="639364" y="1296487"/>
                </a:lnTo>
                <a:lnTo>
                  <a:pt x="639763" y="1300491"/>
                </a:lnTo>
                <a:lnTo>
                  <a:pt x="639364" y="1303294"/>
                </a:lnTo>
                <a:lnTo>
                  <a:pt x="638567" y="1304896"/>
                </a:lnTo>
                <a:lnTo>
                  <a:pt x="637771" y="1305697"/>
                </a:lnTo>
                <a:lnTo>
                  <a:pt x="636177" y="1305697"/>
                </a:lnTo>
                <a:lnTo>
                  <a:pt x="634185" y="1304496"/>
                </a:lnTo>
                <a:lnTo>
                  <a:pt x="632591" y="1302894"/>
                </a:lnTo>
                <a:lnTo>
                  <a:pt x="630599" y="1300491"/>
                </a:lnTo>
                <a:lnTo>
                  <a:pt x="626615" y="1295285"/>
                </a:lnTo>
                <a:lnTo>
                  <a:pt x="623029" y="1288878"/>
                </a:lnTo>
                <a:lnTo>
                  <a:pt x="620240" y="1282471"/>
                </a:lnTo>
                <a:lnTo>
                  <a:pt x="619841" y="1279668"/>
                </a:lnTo>
                <a:lnTo>
                  <a:pt x="619443" y="1277265"/>
                </a:lnTo>
                <a:lnTo>
                  <a:pt x="619443" y="1275263"/>
                </a:lnTo>
                <a:lnTo>
                  <a:pt x="619044" y="1273261"/>
                </a:lnTo>
                <a:lnTo>
                  <a:pt x="618646" y="1271659"/>
                </a:lnTo>
                <a:lnTo>
                  <a:pt x="617849" y="1270457"/>
                </a:lnTo>
                <a:lnTo>
                  <a:pt x="617052" y="1269657"/>
                </a:lnTo>
                <a:lnTo>
                  <a:pt x="616255" y="1268856"/>
                </a:lnTo>
                <a:lnTo>
                  <a:pt x="615060" y="1268455"/>
                </a:lnTo>
                <a:lnTo>
                  <a:pt x="613865" y="1268455"/>
                </a:lnTo>
                <a:lnTo>
                  <a:pt x="613068" y="1268856"/>
                </a:lnTo>
                <a:lnTo>
                  <a:pt x="612271" y="1269256"/>
                </a:lnTo>
                <a:lnTo>
                  <a:pt x="611076" y="1270457"/>
                </a:lnTo>
                <a:lnTo>
                  <a:pt x="610677" y="1271659"/>
                </a:lnTo>
                <a:lnTo>
                  <a:pt x="609880" y="1273661"/>
                </a:lnTo>
                <a:lnTo>
                  <a:pt x="609482" y="1276064"/>
                </a:lnTo>
                <a:lnTo>
                  <a:pt x="609084" y="1278466"/>
                </a:lnTo>
                <a:lnTo>
                  <a:pt x="609084" y="1281670"/>
                </a:lnTo>
                <a:lnTo>
                  <a:pt x="608287" y="1285675"/>
                </a:lnTo>
                <a:lnTo>
                  <a:pt x="607888" y="1289279"/>
                </a:lnTo>
                <a:lnTo>
                  <a:pt x="607091" y="1292482"/>
                </a:lnTo>
                <a:lnTo>
                  <a:pt x="606295" y="1295686"/>
                </a:lnTo>
                <a:lnTo>
                  <a:pt x="604701" y="1298489"/>
                </a:lnTo>
                <a:lnTo>
                  <a:pt x="603107" y="1300892"/>
                </a:lnTo>
                <a:lnTo>
                  <a:pt x="600716" y="1302894"/>
                </a:lnTo>
                <a:lnTo>
                  <a:pt x="598724" y="1304896"/>
                </a:lnTo>
                <a:lnTo>
                  <a:pt x="594740" y="1306498"/>
                </a:lnTo>
                <a:lnTo>
                  <a:pt x="591154" y="1307699"/>
                </a:lnTo>
                <a:lnTo>
                  <a:pt x="585975" y="1308100"/>
                </a:lnTo>
                <a:lnTo>
                  <a:pt x="580396" y="1308100"/>
                </a:lnTo>
                <a:lnTo>
                  <a:pt x="578404" y="1307699"/>
                </a:lnTo>
                <a:lnTo>
                  <a:pt x="576014" y="1307299"/>
                </a:lnTo>
                <a:lnTo>
                  <a:pt x="571631" y="1305697"/>
                </a:lnTo>
                <a:lnTo>
                  <a:pt x="568045" y="1303294"/>
                </a:lnTo>
                <a:lnTo>
                  <a:pt x="564459" y="1299690"/>
                </a:lnTo>
                <a:lnTo>
                  <a:pt x="560475" y="1295285"/>
                </a:lnTo>
                <a:lnTo>
                  <a:pt x="557287" y="1290079"/>
                </a:lnTo>
                <a:lnTo>
                  <a:pt x="554498" y="1284073"/>
                </a:lnTo>
                <a:lnTo>
                  <a:pt x="551311" y="1277666"/>
                </a:lnTo>
                <a:lnTo>
                  <a:pt x="548920" y="1271258"/>
                </a:lnTo>
                <a:lnTo>
                  <a:pt x="546530" y="1264451"/>
                </a:lnTo>
                <a:lnTo>
                  <a:pt x="543342" y="1251236"/>
                </a:lnTo>
                <a:lnTo>
                  <a:pt x="540952" y="1238822"/>
                </a:lnTo>
                <a:lnTo>
                  <a:pt x="539358" y="1228811"/>
                </a:lnTo>
                <a:lnTo>
                  <a:pt x="538163" y="1219200"/>
                </a:lnTo>
                <a:close/>
                <a:moveTo>
                  <a:pt x="1292225" y="1217613"/>
                </a:moveTo>
                <a:lnTo>
                  <a:pt x="1290632" y="1227624"/>
                </a:lnTo>
                <a:lnTo>
                  <a:pt x="1289436" y="1237635"/>
                </a:lnTo>
                <a:lnTo>
                  <a:pt x="1287046" y="1250049"/>
                </a:lnTo>
                <a:lnTo>
                  <a:pt x="1283061" y="1263665"/>
                </a:lnTo>
                <a:lnTo>
                  <a:pt x="1281069" y="1270472"/>
                </a:lnTo>
                <a:lnTo>
                  <a:pt x="1278679" y="1276879"/>
                </a:lnTo>
                <a:lnTo>
                  <a:pt x="1275491" y="1283287"/>
                </a:lnTo>
                <a:lnTo>
                  <a:pt x="1272702" y="1289293"/>
                </a:lnTo>
                <a:lnTo>
                  <a:pt x="1269116" y="1294099"/>
                </a:lnTo>
                <a:lnTo>
                  <a:pt x="1265530" y="1298504"/>
                </a:lnTo>
                <a:lnTo>
                  <a:pt x="1261546" y="1302108"/>
                </a:lnTo>
                <a:lnTo>
                  <a:pt x="1258359" y="1304110"/>
                </a:lnTo>
                <a:lnTo>
                  <a:pt x="1253976" y="1305712"/>
                </a:lnTo>
                <a:lnTo>
                  <a:pt x="1249593" y="1306513"/>
                </a:lnTo>
                <a:lnTo>
                  <a:pt x="1244015" y="1306513"/>
                </a:lnTo>
                <a:lnTo>
                  <a:pt x="1239632" y="1306112"/>
                </a:lnTo>
                <a:lnTo>
                  <a:pt x="1235250" y="1304911"/>
                </a:lnTo>
                <a:lnTo>
                  <a:pt x="1232062" y="1303309"/>
                </a:lnTo>
                <a:lnTo>
                  <a:pt x="1229273" y="1301707"/>
                </a:lnTo>
                <a:lnTo>
                  <a:pt x="1227281" y="1299305"/>
                </a:lnTo>
                <a:lnTo>
                  <a:pt x="1225687" y="1296902"/>
                </a:lnTo>
                <a:lnTo>
                  <a:pt x="1223695" y="1294099"/>
                </a:lnTo>
                <a:lnTo>
                  <a:pt x="1222898" y="1291296"/>
                </a:lnTo>
                <a:lnTo>
                  <a:pt x="1222101" y="1288092"/>
                </a:lnTo>
                <a:lnTo>
                  <a:pt x="1221703" y="1284088"/>
                </a:lnTo>
                <a:lnTo>
                  <a:pt x="1221304" y="1280083"/>
                </a:lnTo>
                <a:lnTo>
                  <a:pt x="1221304" y="1276879"/>
                </a:lnTo>
                <a:lnTo>
                  <a:pt x="1220906" y="1274477"/>
                </a:lnTo>
                <a:lnTo>
                  <a:pt x="1220508" y="1272074"/>
                </a:lnTo>
                <a:lnTo>
                  <a:pt x="1219711" y="1270072"/>
                </a:lnTo>
                <a:lnTo>
                  <a:pt x="1219312" y="1268870"/>
                </a:lnTo>
                <a:lnTo>
                  <a:pt x="1218117" y="1267669"/>
                </a:lnTo>
                <a:lnTo>
                  <a:pt x="1216922" y="1266868"/>
                </a:lnTo>
                <a:lnTo>
                  <a:pt x="1216125" y="1266468"/>
                </a:lnTo>
                <a:lnTo>
                  <a:pt x="1214930" y="1266468"/>
                </a:lnTo>
                <a:lnTo>
                  <a:pt x="1214133" y="1266868"/>
                </a:lnTo>
                <a:lnTo>
                  <a:pt x="1213336" y="1268070"/>
                </a:lnTo>
                <a:lnTo>
                  <a:pt x="1212539" y="1268870"/>
                </a:lnTo>
                <a:lnTo>
                  <a:pt x="1211742" y="1270072"/>
                </a:lnTo>
                <a:lnTo>
                  <a:pt x="1211344" y="1271674"/>
                </a:lnTo>
                <a:lnTo>
                  <a:pt x="1210945" y="1273275"/>
                </a:lnTo>
                <a:lnTo>
                  <a:pt x="1210945" y="1275678"/>
                </a:lnTo>
                <a:lnTo>
                  <a:pt x="1210945" y="1278081"/>
                </a:lnTo>
                <a:lnTo>
                  <a:pt x="1209750" y="1280483"/>
                </a:lnTo>
                <a:lnTo>
                  <a:pt x="1207359" y="1286891"/>
                </a:lnTo>
                <a:lnTo>
                  <a:pt x="1203773" y="1293298"/>
                </a:lnTo>
                <a:lnTo>
                  <a:pt x="1199789" y="1298904"/>
                </a:lnTo>
                <a:lnTo>
                  <a:pt x="1197797" y="1300906"/>
                </a:lnTo>
                <a:lnTo>
                  <a:pt x="1195805" y="1302909"/>
                </a:lnTo>
                <a:lnTo>
                  <a:pt x="1194211" y="1304110"/>
                </a:lnTo>
                <a:lnTo>
                  <a:pt x="1192617" y="1304110"/>
                </a:lnTo>
                <a:lnTo>
                  <a:pt x="1191821" y="1303710"/>
                </a:lnTo>
                <a:lnTo>
                  <a:pt x="1191024" y="1302108"/>
                </a:lnTo>
                <a:lnTo>
                  <a:pt x="1190625" y="1298904"/>
                </a:lnTo>
                <a:lnTo>
                  <a:pt x="1191024" y="1294900"/>
                </a:lnTo>
                <a:lnTo>
                  <a:pt x="1193016" y="1274877"/>
                </a:lnTo>
                <a:lnTo>
                  <a:pt x="1194610" y="1264465"/>
                </a:lnTo>
                <a:lnTo>
                  <a:pt x="1197000" y="1254855"/>
                </a:lnTo>
                <a:lnTo>
                  <a:pt x="1198195" y="1250450"/>
                </a:lnTo>
                <a:lnTo>
                  <a:pt x="1199789" y="1246045"/>
                </a:lnTo>
                <a:lnTo>
                  <a:pt x="1200984" y="1242841"/>
                </a:lnTo>
                <a:lnTo>
                  <a:pt x="1202977" y="1239237"/>
                </a:lnTo>
                <a:lnTo>
                  <a:pt x="1204969" y="1236834"/>
                </a:lnTo>
                <a:lnTo>
                  <a:pt x="1206961" y="1234832"/>
                </a:lnTo>
                <a:lnTo>
                  <a:pt x="1209352" y="1233631"/>
                </a:lnTo>
                <a:lnTo>
                  <a:pt x="1212141" y="1232429"/>
                </a:lnTo>
                <a:lnTo>
                  <a:pt x="1292225" y="1217613"/>
                </a:lnTo>
                <a:close/>
                <a:moveTo>
                  <a:pt x="36513" y="1122363"/>
                </a:moveTo>
                <a:lnTo>
                  <a:pt x="98598" y="1134269"/>
                </a:lnTo>
                <a:lnTo>
                  <a:pt x="100956" y="1135063"/>
                </a:lnTo>
                <a:lnTo>
                  <a:pt x="102921" y="1135857"/>
                </a:lnTo>
                <a:lnTo>
                  <a:pt x="104492" y="1137444"/>
                </a:lnTo>
                <a:lnTo>
                  <a:pt x="105671" y="1139825"/>
                </a:lnTo>
                <a:lnTo>
                  <a:pt x="107636" y="1142207"/>
                </a:lnTo>
                <a:lnTo>
                  <a:pt x="108815" y="1145382"/>
                </a:lnTo>
                <a:lnTo>
                  <a:pt x="110779" y="1152128"/>
                </a:lnTo>
                <a:lnTo>
                  <a:pt x="112351" y="1159272"/>
                </a:lnTo>
                <a:lnTo>
                  <a:pt x="113923" y="1167210"/>
                </a:lnTo>
                <a:lnTo>
                  <a:pt x="115495" y="1183085"/>
                </a:lnTo>
                <a:lnTo>
                  <a:pt x="115888" y="1186260"/>
                </a:lnTo>
                <a:lnTo>
                  <a:pt x="115495" y="1188641"/>
                </a:lnTo>
                <a:lnTo>
                  <a:pt x="115102" y="1189832"/>
                </a:lnTo>
                <a:lnTo>
                  <a:pt x="114316" y="1190228"/>
                </a:lnTo>
                <a:lnTo>
                  <a:pt x="112744" y="1190228"/>
                </a:lnTo>
                <a:lnTo>
                  <a:pt x="111565" y="1189435"/>
                </a:lnTo>
                <a:lnTo>
                  <a:pt x="109994" y="1188244"/>
                </a:lnTo>
                <a:lnTo>
                  <a:pt x="108422" y="1186657"/>
                </a:lnTo>
                <a:lnTo>
                  <a:pt x="105278" y="1181894"/>
                </a:lnTo>
                <a:lnTo>
                  <a:pt x="102528" y="1177132"/>
                </a:lnTo>
                <a:lnTo>
                  <a:pt x="100563" y="1172369"/>
                </a:lnTo>
                <a:lnTo>
                  <a:pt x="100170" y="1169988"/>
                </a:lnTo>
                <a:lnTo>
                  <a:pt x="100170" y="1168003"/>
                </a:lnTo>
                <a:lnTo>
                  <a:pt x="99384" y="1164828"/>
                </a:lnTo>
                <a:lnTo>
                  <a:pt x="98598" y="1162447"/>
                </a:lnTo>
                <a:lnTo>
                  <a:pt x="97026" y="1161257"/>
                </a:lnTo>
                <a:lnTo>
                  <a:pt x="96633" y="1161257"/>
                </a:lnTo>
                <a:lnTo>
                  <a:pt x="95848" y="1161257"/>
                </a:lnTo>
                <a:lnTo>
                  <a:pt x="95062" y="1161257"/>
                </a:lnTo>
                <a:lnTo>
                  <a:pt x="94276" y="1161653"/>
                </a:lnTo>
                <a:lnTo>
                  <a:pt x="92704" y="1163638"/>
                </a:lnTo>
                <a:lnTo>
                  <a:pt x="91525" y="1167210"/>
                </a:lnTo>
                <a:lnTo>
                  <a:pt x="91525" y="1171178"/>
                </a:lnTo>
                <a:lnTo>
                  <a:pt x="91132" y="1176338"/>
                </a:lnTo>
                <a:lnTo>
                  <a:pt x="90346" y="1181100"/>
                </a:lnTo>
                <a:lnTo>
                  <a:pt x="89167" y="1184275"/>
                </a:lnTo>
                <a:lnTo>
                  <a:pt x="87989" y="1186260"/>
                </a:lnTo>
                <a:lnTo>
                  <a:pt x="86810" y="1187847"/>
                </a:lnTo>
                <a:lnTo>
                  <a:pt x="85238" y="1189038"/>
                </a:lnTo>
                <a:lnTo>
                  <a:pt x="83666" y="1189832"/>
                </a:lnTo>
                <a:lnTo>
                  <a:pt x="82094" y="1191022"/>
                </a:lnTo>
                <a:lnTo>
                  <a:pt x="80130" y="1191419"/>
                </a:lnTo>
                <a:lnTo>
                  <a:pt x="75414" y="1192213"/>
                </a:lnTo>
                <a:lnTo>
                  <a:pt x="69520" y="1192213"/>
                </a:lnTo>
                <a:lnTo>
                  <a:pt x="67163" y="1191816"/>
                </a:lnTo>
                <a:lnTo>
                  <a:pt x="64412" y="1191022"/>
                </a:lnTo>
                <a:lnTo>
                  <a:pt x="62447" y="1190228"/>
                </a:lnTo>
                <a:lnTo>
                  <a:pt x="60482" y="1188641"/>
                </a:lnTo>
                <a:lnTo>
                  <a:pt x="58125" y="1187053"/>
                </a:lnTo>
                <a:lnTo>
                  <a:pt x="56160" y="1185069"/>
                </a:lnTo>
                <a:lnTo>
                  <a:pt x="53016" y="1180703"/>
                </a:lnTo>
                <a:lnTo>
                  <a:pt x="49873" y="1175147"/>
                </a:lnTo>
                <a:lnTo>
                  <a:pt x="47122" y="1169194"/>
                </a:lnTo>
                <a:lnTo>
                  <a:pt x="44765" y="1162844"/>
                </a:lnTo>
                <a:lnTo>
                  <a:pt x="42800" y="1156494"/>
                </a:lnTo>
                <a:lnTo>
                  <a:pt x="41228" y="1150144"/>
                </a:lnTo>
                <a:lnTo>
                  <a:pt x="40049" y="1143794"/>
                </a:lnTo>
                <a:lnTo>
                  <a:pt x="37692" y="1133475"/>
                </a:lnTo>
                <a:lnTo>
                  <a:pt x="36513" y="1125538"/>
                </a:lnTo>
                <a:lnTo>
                  <a:pt x="36513" y="1122363"/>
                </a:lnTo>
                <a:close/>
                <a:moveTo>
                  <a:pt x="1779588" y="1120775"/>
                </a:moveTo>
                <a:lnTo>
                  <a:pt x="1779588" y="1123616"/>
                </a:lnTo>
                <a:lnTo>
                  <a:pt x="1778404" y="1131734"/>
                </a:lnTo>
                <a:lnTo>
                  <a:pt x="1776824" y="1142693"/>
                </a:lnTo>
                <a:lnTo>
                  <a:pt x="1775244" y="1149188"/>
                </a:lnTo>
                <a:lnTo>
                  <a:pt x="1773665" y="1155682"/>
                </a:lnTo>
                <a:lnTo>
                  <a:pt x="1771690" y="1162176"/>
                </a:lnTo>
                <a:lnTo>
                  <a:pt x="1769321" y="1168671"/>
                </a:lnTo>
                <a:lnTo>
                  <a:pt x="1766162" y="1174759"/>
                </a:lnTo>
                <a:lnTo>
                  <a:pt x="1763397" y="1180442"/>
                </a:lnTo>
                <a:lnTo>
                  <a:pt x="1760238" y="1184907"/>
                </a:lnTo>
                <a:lnTo>
                  <a:pt x="1757869" y="1186530"/>
                </a:lnTo>
                <a:lnTo>
                  <a:pt x="1755894" y="1188560"/>
                </a:lnTo>
                <a:lnTo>
                  <a:pt x="1753920" y="1189777"/>
                </a:lnTo>
                <a:lnTo>
                  <a:pt x="1751550" y="1190995"/>
                </a:lnTo>
                <a:lnTo>
                  <a:pt x="1749181" y="1191807"/>
                </a:lnTo>
                <a:lnTo>
                  <a:pt x="1746812" y="1192213"/>
                </a:lnTo>
                <a:lnTo>
                  <a:pt x="1740888" y="1192213"/>
                </a:lnTo>
                <a:lnTo>
                  <a:pt x="1736149" y="1191401"/>
                </a:lnTo>
                <a:lnTo>
                  <a:pt x="1734175" y="1190589"/>
                </a:lnTo>
                <a:lnTo>
                  <a:pt x="1732200" y="1189777"/>
                </a:lnTo>
                <a:lnTo>
                  <a:pt x="1730621" y="1188966"/>
                </a:lnTo>
                <a:lnTo>
                  <a:pt x="1729436" y="1187748"/>
                </a:lnTo>
                <a:lnTo>
                  <a:pt x="1728251" y="1185718"/>
                </a:lnTo>
                <a:lnTo>
                  <a:pt x="1727461" y="1184095"/>
                </a:lnTo>
                <a:lnTo>
                  <a:pt x="1725487" y="1180442"/>
                </a:lnTo>
                <a:lnTo>
                  <a:pt x="1724697" y="1175977"/>
                </a:lnTo>
                <a:lnTo>
                  <a:pt x="1724697" y="1170700"/>
                </a:lnTo>
                <a:lnTo>
                  <a:pt x="1724302" y="1166235"/>
                </a:lnTo>
                <a:lnTo>
                  <a:pt x="1723117" y="1162988"/>
                </a:lnTo>
                <a:lnTo>
                  <a:pt x="1721933" y="1160959"/>
                </a:lnTo>
                <a:lnTo>
                  <a:pt x="1721143" y="1160553"/>
                </a:lnTo>
                <a:lnTo>
                  <a:pt x="1720748" y="1160147"/>
                </a:lnTo>
                <a:lnTo>
                  <a:pt x="1719958" y="1160553"/>
                </a:lnTo>
                <a:lnTo>
                  <a:pt x="1718774" y="1160553"/>
                </a:lnTo>
                <a:lnTo>
                  <a:pt x="1717589" y="1161770"/>
                </a:lnTo>
                <a:lnTo>
                  <a:pt x="1716404" y="1164206"/>
                </a:lnTo>
                <a:lnTo>
                  <a:pt x="1716009" y="1167453"/>
                </a:lnTo>
                <a:lnTo>
                  <a:pt x="1716009" y="1169482"/>
                </a:lnTo>
                <a:lnTo>
                  <a:pt x="1715614" y="1171512"/>
                </a:lnTo>
                <a:lnTo>
                  <a:pt x="1713640" y="1176383"/>
                </a:lnTo>
                <a:lnTo>
                  <a:pt x="1710481" y="1181659"/>
                </a:lnTo>
                <a:lnTo>
                  <a:pt x="1707716" y="1186124"/>
                </a:lnTo>
                <a:lnTo>
                  <a:pt x="1706137" y="1188154"/>
                </a:lnTo>
                <a:lnTo>
                  <a:pt x="1704557" y="1189371"/>
                </a:lnTo>
                <a:lnTo>
                  <a:pt x="1702978" y="1190183"/>
                </a:lnTo>
                <a:lnTo>
                  <a:pt x="1702188" y="1190183"/>
                </a:lnTo>
                <a:lnTo>
                  <a:pt x="1701003" y="1189777"/>
                </a:lnTo>
                <a:lnTo>
                  <a:pt x="1700608" y="1188560"/>
                </a:lnTo>
                <a:lnTo>
                  <a:pt x="1700213" y="1185718"/>
                </a:lnTo>
                <a:lnTo>
                  <a:pt x="1700608" y="1182877"/>
                </a:lnTo>
                <a:lnTo>
                  <a:pt x="1702188" y="1166641"/>
                </a:lnTo>
                <a:lnTo>
                  <a:pt x="1703767" y="1158117"/>
                </a:lnTo>
                <a:lnTo>
                  <a:pt x="1704952" y="1150811"/>
                </a:lnTo>
                <a:lnTo>
                  <a:pt x="1707716" y="1143911"/>
                </a:lnTo>
                <a:lnTo>
                  <a:pt x="1708901" y="1141070"/>
                </a:lnTo>
                <a:lnTo>
                  <a:pt x="1710086" y="1138634"/>
                </a:lnTo>
                <a:lnTo>
                  <a:pt x="1711665" y="1136199"/>
                </a:lnTo>
                <a:lnTo>
                  <a:pt x="1713640" y="1134575"/>
                </a:lnTo>
                <a:lnTo>
                  <a:pt x="1715219" y="1133763"/>
                </a:lnTo>
                <a:lnTo>
                  <a:pt x="1717194" y="1132952"/>
                </a:lnTo>
                <a:lnTo>
                  <a:pt x="1779588" y="1120775"/>
                </a:lnTo>
                <a:close/>
                <a:moveTo>
                  <a:pt x="233586" y="538163"/>
                </a:moveTo>
                <a:lnTo>
                  <a:pt x="238336" y="538163"/>
                </a:lnTo>
                <a:lnTo>
                  <a:pt x="300494" y="768264"/>
                </a:lnTo>
                <a:lnTo>
                  <a:pt x="301682" y="758743"/>
                </a:lnTo>
                <a:lnTo>
                  <a:pt x="323061" y="601242"/>
                </a:lnTo>
                <a:lnTo>
                  <a:pt x="317122" y="585770"/>
                </a:lnTo>
                <a:lnTo>
                  <a:pt x="328999" y="565140"/>
                </a:lnTo>
                <a:lnTo>
                  <a:pt x="355921" y="565140"/>
                </a:lnTo>
                <a:lnTo>
                  <a:pt x="367403" y="585770"/>
                </a:lnTo>
                <a:lnTo>
                  <a:pt x="362256" y="604416"/>
                </a:lnTo>
                <a:lnTo>
                  <a:pt x="381259" y="770645"/>
                </a:lnTo>
                <a:lnTo>
                  <a:pt x="394720" y="710739"/>
                </a:lnTo>
                <a:lnTo>
                  <a:pt x="395908" y="741287"/>
                </a:lnTo>
                <a:lnTo>
                  <a:pt x="397096" y="773818"/>
                </a:lnTo>
                <a:lnTo>
                  <a:pt x="401055" y="844039"/>
                </a:lnTo>
                <a:lnTo>
                  <a:pt x="405806" y="918227"/>
                </a:lnTo>
                <a:lnTo>
                  <a:pt x="410952" y="992018"/>
                </a:lnTo>
                <a:lnTo>
                  <a:pt x="416891" y="1061048"/>
                </a:lnTo>
                <a:lnTo>
                  <a:pt x="423226" y="1122541"/>
                </a:lnTo>
                <a:lnTo>
                  <a:pt x="426393" y="1148725"/>
                </a:lnTo>
                <a:lnTo>
                  <a:pt x="428768" y="1171338"/>
                </a:lnTo>
                <a:lnTo>
                  <a:pt x="431936" y="1190381"/>
                </a:lnTo>
                <a:lnTo>
                  <a:pt x="434311" y="1204663"/>
                </a:lnTo>
                <a:lnTo>
                  <a:pt x="435499" y="1210218"/>
                </a:lnTo>
                <a:lnTo>
                  <a:pt x="436687" y="1215375"/>
                </a:lnTo>
                <a:lnTo>
                  <a:pt x="439062" y="1220532"/>
                </a:lnTo>
                <a:lnTo>
                  <a:pt x="440646" y="1225293"/>
                </a:lnTo>
                <a:lnTo>
                  <a:pt x="440646" y="1228467"/>
                </a:lnTo>
                <a:lnTo>
                  <a:pt x="441833" y="1238385"/>
                </a:lnTo>
                <a:lnTo>
                  <a:pt x="443021" y="1248700"/>
                </a:lnTo>
                <a:lnTo>
                  <a:pt x="444605" y="1258221"/>
                </a:lnTo>
                <a:lnTo>
                  <a:pt x="446584" y="1268140"/>
                </a:lnTo>
                <a:lnTo>
                  <a:pt x="448564" y="1277264"/>
                </a:lnTo>
                <a:lnTo>
                  <a:pt x="450939" y="1285992"/>
                </a:lnTo>
                <a:lnTo>
                  <a:pt x="453711" y="1295117"/>
                </a:lnTo>
                <a:lnTo>
                  <a:pt x="456086" y="1303448"/>
                </a:lnTo>
                <a:lnTo>
                  <a:pt x="459649" y="1311383"/>
                </a:lnTo>
                <a:lnTo>
                  <a:pt x="462816" y="1318921"/>
                </a:lnTo>
                <a:lnTo>
                  <a:pt x="466380" y="1326458"/>
                </a:lnTo>
                <a:lnTo>
                  <a:pt x="469943" y="1333599"/>
                </a:lnTo>
                <a:lnTo>
                  <a:pt x="473902" y="1340344"/>
                </a:lnTo>
                <a:lnTo>
                  <a:pt x="477861" y="1346691"/>
                </a:lnTo>
                <a:lnTo>
                  <a:pt x="482612" y="1353039"/>
                </a:lnTo>
                <a:lnTo>
                  <a:pt x="487363" y="1358990"/>
                </a:lnTo>
                <a:lnTo>
                  <a:pt x="469151" y="1598613"/>
                </a:lnTo>
                <a:lnTo>
                  <a:pt x="383239" y="1598613"/>
                </a:lnTo>
                <a:lnTo>
                  <a:pt x="340481" y="1260999"/>
                </a:lnTo>
                <a:lnTo>
                  <a:pt x="334938" y="1261395"/>
                </a:lnTo>
                <a:lnTo>
                  <a:pt x="329395" y="1261792"/>
                </a:lnTo>
                <a:lnTo>
                  <a:pt x="326228" y="1261792"/>
                </a:lnTo>
                <a:lnTo>
                  <a:pt x="322269" y="1261395"/>
                </a:lnTo>
                <a:lnTo>
                  <a:pt x="282282" y="1597423"/>
                </a:lnTo>
                <a:lnTo>
                  <a:pt x="193203" y="1598613"/>
                </a:lnTo>
                <a:lnTo>
                  <a:pt x="160738" y="1168165"/>
                </a:lnTo>
                <a:lnTo>
                  <a:pt x="154800" y="1158246"/>
                </a:lnTo>
                <a:lnTo>
                  <a:pt x="149257" y="1148725"/>
                </a:lnTo>
                <a:lnTo>
                  <a:pt x="144110" y="1139203"/>
                </a:lnTo>
                <a:lnTo>
                  <a:pt x="140151" y="1128889"/>
                </a:lnTo>
                <a:lnTo>
                  <a:pt x="139755" y="1124921"/>
                </a:lnTo>
                <a:lnTo>
                  <a:pt x="134609" y="1066999"/>
                </a:lnTo>
                <a:lnTo>
                  <a:pt x="128670" y="1003920"/>
                </a:lnTo>
                <a:lnTo>
                  <a:pt x="122335" y="924971"/>
                </a:lnTo>
                <a:lnTo>
                  <a:pt x="108875" y="730972"/>
                </a:lnTo>
                <a:lnTo>
                  <a:pt x="103728" y="726608"/>
                </a:lnTo>
                <a:lnTo>
                  <a:pt x="98185" y="721054"/>
                </a:lnTo>
                <a:lnTo>
                  <a:pt x="97789" y="721450"/>
                </a:lnTo>
                <a:lnTo>
                  <a:pt x="96997" y="723434"/>
                </a:lnTo>
                <a:lnTo>
                  <a:pt x="96601" y="727798"/>
                </a:lnTo>
                <a:lnTo>
                  <a:pt x="96601" y="733352"/>
                </a:lnTo>
                <a:lnTo>
                  <a:pt x="96205" y="749618"/>
                </a:lnTo>
                <a:lnTo>
                  <a:pt x="96601" y="771438"/>
                </a:lnTo>
                <a:lnTo>
                  <a:pt x="97789" y="826980"/>
                </a:lnTo>
                <a:lnTo>
                  <a:pt x="100165" y="893630"/>
                </a:lnTo>
                <a:lnTo>
                  <a:pt x="103332" y="962660"/>
                </a:lnTo>
                <a:lnTo>
                  <a:pt x="106499" y="1027327"/>
                </a:lnTo>
                <a:lnTo>
                  <a:pt x="109666" y="1079694"/>
                </a:lnTo>
                <a:lnTo>
                  <a:pt x="112042" y="1112226"/>
                </a:lnTo>
                <a:lnTo>
                  <a:pt x="97393" y="1112623"/>
                </a:lnTo>
                <a:lnTo>
                  <a:pt x="87891" y="1112623"/>
                </a:lnTo>
                <a:lnTo>
                  <a:pt x="76806" y="1111433"/>
                </a:lnTo>
                <a:lnTo>
                  <a:pt x="65325" y="1109449"/>
                </a:lnTo>
                <a:lnTo>
                  <a:pt x="59386" y="1108259"/>
                </a:lnTo>
                <a:lnTo>
                  <a:pt x="53843" y="1107069"/>
                </a:lnTo>
                <a:lnTo>
                  <a:pt x="47905" y="1104688"/>
                </a:lnTo>
                <a:lnTo>
                  <a:pt x="41966" y="1102308"/>
                </a:lnTo>
                <a:lnTo>
                  <a:pt x="36027" y="1099928"/>
                </a:lnTo>
                <a:lnTo>
                  <a:pt x="30485" y="1096357"/>
                </a:lnTo>
                <a:lnTo>
                  <a:pt x="27713" y="1079298"/>
                </a:lnTo>
                <a:lnTo>
                  <a:pt x="24546" y="1056684"/>
                </a:lnTo>
                <a:lnTo>
                  <a:pt x="21775" y="1030104"/>
                </a:lnTo>
                <a:lnTo>
                  <a:pt x="18607" y="1000349"/>
                </a:lnTo>
                <a:lnTo>
                  <a:pt x="15836" y="967024"/>
                </a:lnTo>
                <a:lnTo>
                  <a:pt x="13065" y="932509"/>
                </a:lnTo>
                <a:lnTo>
                  <a:pt x="7918" y="860305"/>
                </a:lnTo>
                <a:lnTo>
                  <a:pt x="3563" y="790084"/>
                </a:lnTo>
                <a:lnTo>
                  <a:pt x="2375" y="757949"/>
                </a:lnTo>
                <a:lnTo>
                  <a:pt x="1187" y="728591"/>
                </a:lnTo>
                <a:lnTo>
                  <a:pt x="396" y="702804"/>
                </a:lnTo>
                <a:lnTo>
                  <a:pt x="0" y="681778"/>
                </a:lnTo>
                <a:lnTo>
                  <a:pt x="396" y="666305"/>
                </a:lnTo>
                <a:lnTo>
                  <a:pt x="792" y="660751"/>
                </a:lnTo>
                <a:lnTo>
                  <a:pt x="1187" y="656784"/>
                </a:lnTo>
                <a:lnTo>
                  <a:pt x="1979" y="650436"/>
                </a:lnTo>
                <a:lnTo>
                  <a:pt x="3167" y="644089"/>
                </a:lnTo>
                <a:lnTo>
                  <a:pt x="5147" y="638535"/>
                </a:lnTo>
                <a:lnTo>
                  <a:pt x="7918" y="632584"/>
                </a:lnTo>
                <a:lnTo>
                  <a:pt x="11085" y="626633"/>
                </a:lnTo>
                <a:lnTo>
                  <a:pt x="15044" y="621475"/>
                </a:lnTo>
                <a:lnTo>
                  <a:pt x="19003" y="615921"/>
                </a:lnTo>
                <a:lnTo>
                  <a:pt x="24150" y="610764"/>
                </a:lnTo>
                <a:lnTo>
                  <a:pt x="29693" y="606003"/>
                </a:lnTo>
                <a:lnTo>
                  <a:pt x="35631" y="601242"/>
                </a:lnTo>
                <a:lnTo>
                  <a:pt x="41966" y="596482"/>
                </a:lnTo>
                <a:lnTo>
                  <a:pt x="48696" y="592514"/>
                </a:lnTo>
                <a:lnTo>
                  <a:pt x="55427" y="588150"/>
                </a:lnTo>
                <a:lnTo>
                  <a:pt x="62949" y="584580"/>
                </a:lnTo>
                <a:lnTo>
                  <a:pt x="70867" y="580612"/>
                </a:lnTo>
                <a:lnTo>
                  <a:pt x="78785" y="576645"/>
                </a:lnTo>
                <a:lnTo>
                  <a:pt x="96205" y="569504"/>
                </a:lnTo>
                <a:lnTo>
                  <a:pt x="114417" y="563950"/>
                </a:lnTo>
                <a:lnTo>
                  <a:pt x="132629" y="557999"/>
                </a:lnTo>
                <a:lnTo>
                  <a:pt x="152029" y="552842"/>
                </a:lnTo>
                <a:lnTo>
                  <a:pt x="171428" y="548478"/>
                </a:lnTo>
                <a:lnTo>
                  <a:pt x="190828" y="544510"/>
                </a:lnTo>
                <a:lnTo>
                  <a:pt x="210227" y="540940"/>
                </a:lnTo>
                <a:lnTo>
                  <a:pt x="229627" y="538559"/>
                </a:lnTo>
                <a:lnTo>
                  <a:pt x="233586" y="538163"/>
                </a:lnTo>
                <a:close/>
                <a:moveTo>
                  <a:pt x="1612045" y="536575"/>
                </a:moveTo>
                <a:lnTo>
                  <a:pt x="1621555" y="536972"/>
                </a:lnTo>
                <a:lnTo>
                  <a:pt x="1631461" y="537369"/>
                </a:lnTo>
                <a:lnTo>
                  <a:pt x="1640970" y="538559"/>
                </a:lnTo>
                <a:lnTo>
                  <a:pt x="1650480" y="540147"/>
                </a:lnTo>
                <a:lnTo>
                  <a:pt x="1660386" y="541734"/>
                </a:lnTo>
                <a:lnTo>
                  <a:pt x="1669896" y="544512"/>
                </a:lnTo>
                <a:lnTo>
                  <a:pt x="1679406" y="546894"/>
                </a:lnTo>
                <a:lnTo>
                  <a:pt x="1688916" y="550465"/>
                </a:lnTo>
                <a:lnTo>
                  <a:pt x="1698030" y="553640"/>
                </a:lnTo>
                <a:lnTo>
                  <a:pt x="1707539" y="557212"/>
                </a:lnTo>
                <a:lnTo>
                  <a:pt x="1716257" y="560784"/>
                </a:lnTo>
                <a:lnTo>
                  <a:pt x="1724974" y="565150"/>
                </a:lnTo>
                <a:lnTo>
                  <a:pt x="1742409" y="573484"/>
                </a:lnTo>
                <a:lnTo>
                  <a:pt x="1758259" y="582215"/>
                </a:lnTo>
                <a:lnTo>
                  <a:pt x="1772523" y="591344"/>
                </a:lnTo>
                <a:lnTo>
                  <a:pt x="1785600" y="600472"/>
                </a:lnTo>
                <a:lnTo>
                  <a:pt x="1797091" y="608806"/>
                </a:lnTo>
                <a:lnTo>
                  <a:pt x="1806997" y="616744"/>
                </a:lnTo>
                <a:lnTo>
                  <a:pt x="1814129" y="623887"/>
                </a:lnTo>
                <a:lnTo>
                  <a:pt x="1816903" y="627062"/>
                </a:lnTo>
                <a:lnTo>
                  <a:pt x="1818884" y="629840"/>
                </a:lnTo>
                <a:lnTo>
                  <a:pt x="1820865" y="632619"/>
                </a:lnTo>
                <a:lnTo>
                  <a:pt x="1821658" y="634603"/>
                </a:lnTo>
                <a:lnTo>
                  <a:pt x="1822054" y="638572"/>
                </a:lnTo>
                <a:lnTo>
                  <a:pt x="1822450" y="644128"/>
                </a:lnTo>
                <a:lnTo>
                  <a:pt x="1822450" y="660797"/>
                </a:lnTo>
                <a:lnTo>
                  <a:pt x="1821658" y="682625"/>
                </a:lnTo>
                <a:lnTo>
                  <a:pt x="1819677" y="710009"/>
                </a:lnTo>
                <a:lnTo>
                  <a:pt x="1818092" y="741362"/>
                </a:lnTo>
                <a:lnTo>
                  <a:pt x="1815714" y="775494"/>
                </a:lnTo>
                <a:lnTo>
                  <a:pt x="1809374" y="850106"/>
                </a:lnTo>
                <a:lnTo>
                  <a:pt x="1802242" y="926306"/>
                </a:lnTo>
                <a:lnTo>
                  <a:pt x="1794713" y="998141"/>
                </a:lnTo>
                <a:lnTo>
                  <a:pt x="1790751" y="1029494"/>
                </a:lnTo>
                <a:lnTo>
                  <a:pt x="1787581" y="1057672"/>
                </a:lnTo>
                <a:lnTo>
                  <a:pt x="1784015" y="1080691"/>
                </a:lnTo>
                <a:lnTo>
                  <a:pt x="1781241" y="1097756"/>
                </a:lnTo>
                <a:lnTo>
                  <a:pt x="1770146" y="1102122"/>
                </a:lnTo>
                <a:lnTo>
                  <a:pt x="1759844" y="1106091"/>
                </a:lnTo>
                <a:lnTo>
                  <a:pt x="1749938" y="1108472"/>
                </a:lnTo>
                <a:lnTo>
                  <a:pt x="1740824" y="1110456"/>
                </a:lnTo>
                <a:lnTo>
                  <a:pt x="1731710" y="1112044"/>
                </a:lnTo>
                <a:lnTo>
                  <a:pt x="1724182" y="1112441"/>
                </a:lnTo>
                <a:lnTo>
                  <a:pt x="1720616" y="1112044"/>
                </a:lnTo>
                <a:lnTo>
                  <a:pt x="1717446" y="1111250"/>
                </a:lnTo>
                <a:lnTo>
                  <a:pt x="1714276" y="1110853"/>
                </a:lnTo>
                <a:lnTo>
                  <a:pt x="1711502" y="1110059"/>
                </a:lnTo>
                <a:lnTo>
                  <a:pt x="1712691" y="1096566"/>
                </a:lnTo>
                <a:lnTo>
                  <a:pt x="1713879" y="1077119"/>
                </a:lnTo>
                <a:lnTo>
                  <a:pt x="1715464" y="1025128"/>
                </a:lnTo>
                <a:lnTo>
                  <a:pt x="1717049" y="960041"/>
                </a:lnTo>
                <a:lnTo>
                  <a:pt x="1718238" y="890587"/>
                </a:lnTo>
                <a:lnTo>
                  <a:pt x="1719031" y="823912"/>
                </a:lnTo>
                <a:lnTo>
                  <a:pt x="1718238" y="794544"/>
                </a:lnTo>
                <a:lnTo>
                  <a:pt x="1717842" y="768747"/>
                </a:lnTo>
                <a:lnTo>
                  <a:pt x="1717446" y="747315"/>
                </a:lnTo>
                <a:lnTo>
                  <a:pt x="1716257" y="731440"/>
                </a:lnTo>
                <a:lnTo>
                  <a:pt x="1715464" y="726281"/>
                </a:lnTo>
                <a:lnTo>
                  <a:pt x="1715068" y="722312"/>
                </a:lnTo>
                <a:lnTo>
                  <a:pt x="1713879" y="720725"/>
                </a:lnTo>
                <a:lnTo>
                  <a:pt x="1713483" y="720328"/>
                </a:lnTo>
                <a:lnTo>
                  <a:pt x="1713087" y="720725"/>
                </a:lnTo>
                <a:lnTo>
                  <a:pt x="1707539" y="727869"/>
                </a:lnTo>
                <a:lnTo>
                  <a:pt x="1702388" y="735409"/>
                </a:lnTo>
                <a:lnTo>
                  <a:pt x="1701200" y="737394"/>
                </a:lnTo>
                <a:lnTo>
                  <a:pt x="1683765" y="992584"/>
                </a:lnTo>
                <a:lnTo>
                  <a:pt x="1675047" y="1087438"/>
                </a:lnTo>
                <a:lnTo>
                  <a:pt x="1671877" y="1124744"/>
                </a:lnTo>
                <a:lnTo>
                  <a:pt x="1671085" y="1128316"/>
                </a:lnTo>
                <a:lnTo>
                  <a:pt x="1669104" y="1134269"/>
                </a:lnTo>
                <a:lnTo>
                  <a:pt x="1667123" y="1140222"/>
                </a:lnTo>
                <a:lnTo>
                  <a:pt x="1664349" y="1145778"/>
                </a:lnTo>
                <a:lnTo>
                  <a:pt x="1661971" y="1151334"/>
                </a:lnTo>
                <a:lnTo>
                  <a:pt x="1655631" y="1162447"/>
                </a:lnTo>
                <a:lnTo>
                  <a:pt x="1648499" y="1173956"/>
                </a:lnTo>
                <a:lnTo>
                  <a:pt x="1616403" y="1598613"/>
                </a:lnTo>
                <a:lnTo>
                  <a:pt x="1531211" y="1598613"/>
                </a:lnTo>
                <a:lnTo>
                  <a:pt x="1488020" y="1260872"/>
                </a:lnTo>
                <a:lnTo>
                  <a:pt x="1482869" y="1261269"/>
                </a:lnTo>
                <a:lnTo>
                  <a:pt x="1477322" y="1261666"/>
                </a:lnTo>
                <a:lnTo>
                  <a:pt x="1473359" y="1261666"/>
                </a:lnTo>
                <a:lnTo>
                  <a:pt x="1470189" y="1261269"/>
                </a:lnTo>
                <a:lnTo>
                  <a:pt x="1429772" y="1597422"/>
                </a:lnTo>
                <a:lnTo>
                  <a:pt x="1340617" y="1598613"/>
                </a:lnTo>
                <a:lnTo>
                  <a:pt x="1323975" y="1376760"/>
                </a:lnTo>
                <a:lnTo>
                  <a:pt x="1330315" y="1370806"/>
                </a:lnTo>
                <a:lnTo>
                  <a:pt x="1336655" y="1364456"/>
                </a:lnTo>
                <a:lnTo>
                  <a:pt x="1342995" y="1357710"/>
                </a:lnTo>
                <a:lnTo>
                  <a:pt x="1348542" y="1350566"/>
                </a:lnTo>
                <a:lnTo>
                  <a:pt x="1354090" y="1342628"/>
                </a:lnTo>
                <a:lnTo>
                  <a:pt x="1358845" y="1334294"/>
                </a:lnTo>
                <a:lnTo>
                  <a:pt x="1363600" y="1325563"/>
                </a:lnTo>
                <a:lnTo>
                  <a:pt x="1368355" y="1316435"/>
                </a:lnTo>
                <a:lnTo>
                  <a:pt x="1371921" y="1306513"/>
                </a:lnTo>
                <a:lnTo>
                  <a:pt x="1375883" y="1296591"/>
                </a:lnTo>
                <a:lnTo>
                  <a:pt x="1379053" y="1285875"/>
                </a:lnTo>
                <a:lnTo>
                  <a:pt x="1381827" y="1275160"/>
                </a:lnTo>
                <a:lnTo>
                  <a:pt x="1384204" y="1263650"/>
                </a:lnTo>
                <a:lnTo>
                  <a:pt x="1386186" y="1251347"/>
                </a:lnTo>
                <a:lnTo>
                  <a:pt x="1388563" y="1239044"/>
                </a:lnTo>
                <a:lnTo>
                  <a:pt x="1389752" y="1226344"/>
                </a:lnTo>
                <a:lnTo>
                  <a:pt x="1389752" y="1222375"/>
                </a:lnTo>
                <a:lnTo>
                  <a:pt x="1389752" y="1218009"/>
                </a:lnTo>
                <a:lnTo>
                  <a:pt x="1389356" y="1209675"/>
                </a:lnTo>
                <a:lnTo>
                  <a:pt x="1390148" y="1207294"/>
                </a:lnTo>
                <a:lnTo>
                  <a:pt x="1392129" y="1194594"/>
                </a:lnTo>
                <a:lnTo>
                  <a:pt x="1394903" y="1177925"/>
                </a:lnTo>
                <a:lnTo>
                  <a:pt x="1400450" y="1134269"/>
                </a:lnTo>
                <a:lnTo>
                  <a:pt x="1407186" y="1078309"/>
                </a:lnTo>
                <a:lnTo>
                  <a:pt x="1413923" y="1013619"/>
                </a:lnTo>
                <a:lnTo>
                  <a:pt x="1421055" y="943769"/>
                </a:lnTo>
                <a:lnTo>
                  <a:pt x="1427791" y="871537"/>
                </a:lnTo>
                <a:lnTo>
                  <a:pt x="1433735" y="800894"/>
                </a:lnTo>
                <a:lnTo>
                  <a:pt x="1438886" y="734219"/>
                </a:lnTo>
                <a:lnTo>
                  <a:pt x="1447603" y="767953"/>
                </a:lnTo>
                <a:lnTo>
                  <a:pt x="1449188" y="758428"/>
                </a:lnTo>
                <a:lnTo>
                  <a:pt x="1470586" y="600869"/>
                </a:lnTo>
                <a:lnTo>
                  <a:pt x="1464642" y="585390"/>
                </a:lnTo>
                <a:lnTo>
                  <a:pt x="1476529" y="564753"/>
                </a:lnTo>
                <a:lnTo>
                  <a:pt x="1503870" y="564753"/>
                </a:lnTo>
                <a:lnTo>
                  <a:pt x="1514569" y="585390"/>
                </a:lnTo>
                <a:lnTo>
                  <a:pt x="1509814" y="604044"/>
                </a:lnTo>
                <a:lnTo>
                  <a:pt x="1528833" y="770334"/>
                </a:lnTo>
                <a:lnTo>
                  <a:pt x="1579949" y="545306"/>
                </a:lnTo>
                <a:lnTo>
                  <a:pt x="1585893" y="542131"/>
                </a:lnTo>
                <a:lnTo>
                  <a:pt x="1589855" y="540147"/>
                </a:lnTo>
                <a:lnTo>
                  <a:pt x="1592629" y="538559"/>
                </a:lnTo>
                <a:lnTo>
                  <a:pt x="1593025" y="538162"/>
                </a:lnTo>
                <a:lnTo>
                  <a:pt x="1602535" y="536972"/>
                </a:lnTo>
                <a:lnTo>
                  <a:pt x="1612045" y="536575"/>
                </a:lnTo>
                <a:close/>
                <a:moveTo>
                  <a:pt x="1080417" y="477838"/>
                </a:moveTo>
                <a:lnTo>
                  <a:pt x="1092318" y="478235"/>
                </a:lnTo>
                <a:lnTo>
                  <a:pt x="1104616" y="478632"/>
                </a:lnTo>
                <a:lnTo>
                  <a:pt x="1116913" y="480219"/>
                </a:lnTo>
                <a:lnTo>
                  <a:pt x="1128814" y="482600"/>
                </a:lnTo>
                <a:lnTo>
                  <a:pt x="1141111" y="484982"/>
                </a:lnTo>
                <a:lnTo>
                  <a:pt x="1153409" y="487760"/>
                </a:lnTo>
                <a:lnTo>
                  <a:pt x="1165706" y="491332"/>
                </a:lnTo>
                <a:lnTo>
                  <a:pt x="1178003" y="494903"/>
                </a:lnTo>
                <a:lnTo>
                  <a:pt x="1189507" y="499269"/>
                </a:lnTo>
                <a:lnTo>
                  <a:pt x="1201011" y="504032"/>
                </a:lnTo>
                <a:lnTo>
                  <a:pt x="1212515" y="508397"/>
                </a:lnTo>
                <a:lnTo>
                  <a:pt x="1223623" y="513557"/>
                </a:lnTo>
                <a:lnTo>
                  <a:pt x="1234730" y="519113"/>
                </a:lnTo>
                <a:lnTo>
                  <a:pt x="1245441" y="524669"/>
                </a:lnTo>
                <a:lnTo>
                  <a:pt x="1255358" y="530225"/>
                </a:lnTo>
                <a:lnTo>
                  <a:pt x="1265672" y="536178"/>
                </a:lnTo>
                <a:lnTo>
                  <a:pt x="1283920" y="547291"/>
                </a:lnTo>
                <a:lnTo>
                  <a:pt x="1300581" y="558403"/>
                </a:lnTo>
                <a:lnTo>
                  <a:pt x="1314862" y="569119"/>
                </a:lnTo>
                <a:lnTo>
                  <a:pt x="1327159" y="579438"/>
                </a:lnTo>
                <a:lnTo>
                  <a:pt x="1331919" y="584200"/>
                </a:lnTo>
                <a:lnTo>
                  <a:pt x="1336283" y="588169"/>
                </a:lnTo>
                <a:lnTo>
                  <a:pt x="1339456" y="592535"/>
                </a:lnTo>
                <a:lnTo>
                  <a:pt x="1342630" y="595710"/>
                </a:lnTo>
                <a:lnTo>
                  <a:pt x="1344217" y="599282"/>
                </a:lnTo>
                <a:lnTo>
                  <a:pt x="1345407" y="601663"/>
                </a:lnTo>
                <a:lnTo>
                  <a:pt x="1346200" y="606822"/>
                </a:lnTo>
                <a:lnTo>
                  <a:pt x="1346200" y="613966"/>
                </a:lnTo>
                <a:lnTo>
                  <a:pt x="1346200" y="634603"/>
                </a:lnTo>
                <a:lnTo>
                  <a:pt x="1345407" y="662782"/>
                </a:lnTo>
                <a:lnTo>
                  <a:pt x="1343820" y="696913"/>
                </a:lnTo>
                <a:lnTo>
                  <a:pt x="1341043" y="736600"/>
                </a:lnTo>
                <a:lnTo>
                  <a:pt x="1337870" y="779860"/>
                </a:lnTo>
                <a:lnTo>
                  <a:pt x="1334299" y="825897"/>
                </a:lnTo>
                <a:lnTo>
                  <a:pt x="1330333" y="873919"/>
                </a:lnTo>
                <a:lnTo>
                  <a:pt x="1325572" y="922735"/>
                </a:lnTo>
                <a:lnTo>
                  <a:pt x="1321209" y="970757"/>
                </a:lnTo>
                <a:lnTo>
                  <a:pt x="1316448" y="1017588"/>
                </a:lnTo>
                <a:lnTo>
                  <a:pt x="1311291" y="1061244"/>
                </a:lnTo>
                <a:lnTo>
                  <a:pt x="1306928" y="1101328"/>
                </a:lnTo>
                <a:lnTo>
                  <a:pt x="1302564" y="1136253"/>
                </a:lnTo>
                <a:lnTo>
                  <a:pt x="1298201" y="1166019"/>
                </a:lnTo>
                <a:lnTo>
                  <a:pt x="1294630" y="1187847"/>
                </a:lnTo>
                <a:lnTo>
                  <a:pt x="1280746" y="1193403"/>
                </a:lnTo>
                <a:lnTo>
                  <a:pt x="1267655" y="1197372"/>
                </a:lnTo>
                <a:lnTo>
                  <a:pt x="1254961" y="1201341"/>
                </a:lnTo>
                <a:lnTo>
                  <a:pt x="1243061" y="1203722"/>
                </a:lnTo>
                <a:lnTo>
                  <a:pt x="1232350" y="1205310"/>
                </a:lnTo>
                <a:lnTo>
                  <a:pt x="1227193" y="1205310"/>
                </a:lnTo>
                <a:lnTo>
                  <a:pt x="1222433" y="1205707"/>
                </a:lnTo>
                <a:lnTo>
                  <a:pt x="1217672" y="1205310"/>
                </a:lnTo>
                <a:lnTo>
                  <a:pt x="1213706" y="1204913"/>
                </a:lnTo>
                <a:lnTo>
                  <a:pt x="1209739" y="1204119"/>
                </a:lnTo>
                <a:lnTo>
                  <a:pt x="1206565" y="1202928"/>
                </a:lnTo>
                <a:lnTo>
                  <a:pt x="1207755" y="1186260"/>
                </a:lnTo>
                <a:lnTo>
                  <a:pt x="1208945" y="1161653"/>
                </a:lnTo>
                <a:lnTo>
                  <a:pt x="1211722" y="1094978"/>
                </a:lnTo>
                <a:lnTo>
                  <a:pt x="1213706" y="1013222"/>
                </a:lnTo>
                <a:lnTo>
                  <a:pt x="1214896" y="925116"/>
                </a:lnTo>
                <a:lnTo>
                  <a:pt x="1215292" y="882253"/>
                </a:lnTo>
                <a:lnTo>
                  <a:pt x="1215292" y="841375"/>
                </a:lnTo>
                <a:lnTo>
                  <a:pt x="1215292" y="804069"/>
                </a:lnTo>
                <a:lnTo>
                  <a:pt x="1214499" y="771128"/>
                </a:lnTo>
                <a:lnTo>
                  <a:pt x="1213706" y="744141"/>
                </a:lnTo>
                <a:lnTo>
                  <a:pt x="1212515" y="724297"/>
                </a:lnTo>
                <a:lnTo>
                  <a:pt x="1211722" y="717153"/>
                </a:lnTo>
                <a:lnTo>
                  <a:pt x="1210532" y="712788"/>
                </a:lnTo>
                <a:lnTo>
                  <a:pt x="1209739" y="711200"/>
                </a:lnTo>
                <a:lnTo>
                  <a:pt x="1209342" y="710407"/>
                </a:lnTo>
                <a:lnTo>
                  <a:pt x="1208945" y="710010"/>
                </a:lnTo>
                <a:lnTo>
                  <a:pt x="1208152" y="710407"/>
                </a:lnTo>
                <a:lnTo>
                  <a:pt x="1201408" y="719932"/>
                </a:lnTo>
                <a:lnTo>
                  <a:pt x="1194664" y="729457"/>
                </a:lnTo>
                <a:lnTo>
                  <a:pt x="1193078" y="731838"/>
                </a:lnTo>
                <a:lnTo>
                  <a:pt x="1171260" y="1054497"/>
                </a:lnTo>
                <a:lnTo>
                  <a:pt x="1165309" y="1121966"/>
                </a:lnTo>
                <a:lnTo>
                  <a:pt x="1160549" y="1174750"/>
                </a:lnTo>
                <a:lnTo>
                  <a:pt x="1155789" y="1221582"/>
                </a:lnTo>
                <a:lnTo>
                  <a:pt x="1155392" y="1225947"/>
                </a:lnTo>
                <a:lnTo>
                  <a:pt x="1153012" y="1233488"/>
                </a:lnTo>
                <a:lnTo>
                  <a:pt x="1149838" y="1241028"/>
                </a:lnTo>
                <a:lnTo>
                  <a:pt x="1147062" y="1248172"/>
                </a:lnTo>
                <a:lnTo>
                  <a:pt x="1143888" y="1255316"/>
                </a:lnTo>
                <a:lnTo>
                  <a:pt x="1139921" y="1262460"/>
                </a:lnTo>
                <a:lnTo>
                  <a:pt x="1135557" y="1269603"/>
                </a:lnTo>
                <a:lnTo>
                  <a:pt x="1131591" y="1276350"/>
                </a:lnTo>
                <a:lnTo>
                  <a:pt x="1126830" y="1283494"/>
                </a:lnTo>
                <a:lnTo>
                  <a:pt x="1086368" y="1820863"/>
                </a:lnTo>
                <a:lnTo>
                  <a:pt x="977674" y="1820863"/>
                </a:lnTo>
                <a:lnTo>
                  <a:pt x="923328" y="1393428"/>
                </a:lnTo>
                <a:lnTo>
                  <a:pt x="916584" y="1394222"/>
                </a:lnTo>
                <a:lnTo>
                  <a:pt x="909840" y="1394619"/>
                </a:lnTo>
                <a:lnTo>
                  <a:pt x="905080" y="1394222"/>
                </a:lnTo>
                <a:lnTo>
                  <a:pt x="900716" y="1393825"/>
                </a:lnTo>
                <a:lnTo>
                  <a:pt x="849543" y="1819275"/>
                </a:lnTo>
                <a:lnTo>
                  <a:pt x="736486" y="1820863"/>
                </a:lnTo>
                <a:lnTo>
                  <a:pt x="695627" y="1276350"/>
                </a:lnTo>
                <a:lnTo>
                  <a:pt x="687693" y="1264047"/>
                </a:lnTo>
                <a:lnTo>
                  <a:pt x="680553" y="1251744"/>
                </a:lnTo>
                <a:lnTo>
                  <a:pt x="677776" y="1245394"/>
                </a:lnTo>
                <a:lnTo>
                  <a:pt x="674602" y="1239044"/>
                </a:lnTo>
                <a:lnTo>
                  <a:pt x="671826" y="1232694"/>
                </a:lnTo>
                <a:lnTo>
                  <a:pt x="669842" y="1226741"/>
                </a:lnTo>
                <a:lnTo>
                  <a:pt x="669049" y="1221582"/>
                </a:lnTo>
                <a:lnTo>
                  <a:pt x="661908" y="1148160"/>
                </a:lnTo>
                <a:lnTo>
                  <a:pt x="654768" y="1068388"/>
                </a:lnTo>
                <a:lnTo>
                  <a:pt x="646437" y="968375"/>
                </a:lnTo>
                <a:lnTo>
                  <a:pt x="630173" y="723503"/>
                </a:lnTo>
                <a:lnTo>
                  <a:pt x="626603" y="720725"/>
                </a:lnTo>
                <a:lnTo>
                  <a:pt x="623826" y="717550"/>
                </a:lnTo>
                <a:lnTo>
                  <a:pt x="616686" y="710407"/>
                </a:lnTo>
                <a:lnTo>
                  <a:pt x="616289" y="710407"/>
                </a:lnTo>
                <a:lnTo>
                  <a:pt x="615892" y="710803"/>
                </a:lnTo>
                <a:lnTo>
                  <a:pt x="614702" y="713978"/>
                </a:lnTo>
                <a:lnTo>
                  <a:pt x="614305" y="719138"/>
                </a:lnTo>
                <a:lnTo>
                  <a:pt x="613909" y="726678"/>
                </a:lnTo>
                <a:lnTo>
                  <a:pt x="613909" y="746919"/>
                </a:lnTo>
                <a:lnTo>
                  <a:pt x="613909" y="774303"/>
                </a:lnTo>
                <a:lnTo>
                  <a:pt x="614702" y="807641"/>
                </a:lnTo>
                <a:lnTo>
                  <a:pt x="615892" y="844947"/>
                </a:lnTo>
                <a:lnTo>
                  <a:pt x="619066" y="929085"/>
                </a:lnTo>
                <a:lnTo>
                  <a:pt x="623033" y="1016794"/>
                </a:lnTo>
                <a:lnTo>
                  <a:pt x="627000" y="1098550"/>
                </a:lnTo>
                <a:lnTo>
                  <a:pt x="630966" y="1164035"/>
                </a:lnTo>
                <a:lnTo>
                  <a:pt x="632553" y="1188641"/>
                </a:lnTo>
                <a:lnTo>
                  <a:pt x="634140" y="1205310"/>
                </a:lnTo>
                <a:lnTo>
                  <a:pt x="625810" y="1205310"/>
                </a:lnTo>
                <a:lnTo>
                  <a:pt x="615099" y="1205707"/>
                </a:lnTo>
                <a:lnTo>
                  <a:pt x="603198" y="1205310"/>
                </a:lnTo>
                <a:lnTo>
                  <a:pt x="589711" y="1204516"/>
                </a:lnTo>
                <a:lnTo>
                  <a:pt x="582570" y="1203325"/>
                </a:lnTo>
                <a:lnTo>
                  <a:pt x="575033" y="1202135"/>
                </a:lnTo>
                <a:lnTo>
                  <a:pt x="567496" y="1200944"/>
                </a:lnTo>
                <a:lnTo>
                  <a:pt x="559959" y="1198563"/>
                </a:lnTo>
                <a:lnTo>
                  <a:pt x="552422" y="1196182"/>
                </a:lnTo>
                <a:lnTo>
                  <a:pt x="544885" y="1193403"/>
                </a:lnTo>
                <a:lnTo>
                  <a:pt x="537744" y="1189435"/>
                </a:lnTo>
                <a:lnTo>
                  <a:pt x="530604" y="1185466"/>
                </a:lnTo>
                <a:lnTo>
                  <a:pt x="528620" y="1175544"/>
                </a:lnTo>
                <a:lnTo>
                  <a:pt x="526637" y="1163638"/>
                </a:lnTo>
                <a:lnTo>
                  <a:pt x="523067" y="1135460"/>
                </a:lnTo>
                <a:lnTo>
                  <a:pt x="519100" y="1101725"/>
                </a:lnTo>
                <a:lnTo>
                  <a:pt x="515530" y="1064022"/>
                </a:lnTo>
                <a:lnTo>
                  <a:pt x="511959" y="1021953"/>
                </a:lnTo>
                <a:lnTo>
                  <a:pt x="508389" y="978297"/>
                </a:lnTo>
                <a:lnTo>
                  <a:pt x="504819" y="932657"/>
                </a:lnTo>
                <a:lnTo>
                  <a:pt x="502042" y="886619"/>
                </a:lnTo>
                <a:lnTo>
                  <a:pt x="498868" y="841772"/>
                </a:lnTo>
                <a:lnTo>
                  <a:pt x="496885" y="798116"/>
                </a:lnTo>
                <a:lnTo>
                  <a:pt x="494902" y="757238"/>
                </a:lnTo>
                <a:lnTo>
                  <a:pt x="492918" y="720328"/>
                </a:lnTo>
                <a:lnTo>
                  <a:pt x="492125" y="687785"/>
                </a:lnTo>
                <a:lnTo>
                  <a:pt x="492125" y="661194"/>
                </a:lnTo>
                <a:lnTo>
                  <a:pt x="492125" y="641350"/>
                </a:lnTo>
                <a:lnTo>
                  <a:pt x="492521" y="634603"/>
                </a:lnTo>
                <a:lnTo>
                  <a:pt x="493315" y="629444"/>
                </a:lnTo>
                <a:lnTo>
                  <a:pt x="494505" y="621507"/>
                </a:lnTo>
                <a:lnTo>
                  <a:pt x="496092" y="613569"/>
                </a:lnTo>
                <a:lnTo>
                  <a:pt x="498472" y="606028"/>
                </a:lnTo>
                <a:lnTo>
                  <a:pt x="502042" y="598885"/>
                </a:lnTo>
                <a:lnTo>
                  <a:pt x="506009" y="591741"/>
                </a:lnTo>
                <a:lnTo>
                  <a:pt x="510769" y="584597"/>
                </a:lnTo>
                <a:lnTo>
                  <a:pt x="516323" y="578247"/>
                </a:lnTo>
                <a:lnTo>
                  <a:pt x="522670" y="571500"/>
                </a:lnTo>
                <a:lnTo>
                  <a:pt x="529414" y="565547"/>
                </a:lnTo>
                <a:lnTo>
                  <a:pt x="536951" y="559594"/>
                </a:lnTo>
                <a:lnTo>
                  <a:pt x="544885" y="553641"/>
                </a:lnTo>
                <a:lnTo>
                  <a:pt x="553215" y="548085"/>
                </a:lnTo>
                <a:lnTo>
                  <a:pt x="562339" y="542925"/>
                </a:lnTo>
                <a:lnTo>
                  <a:pt x="571860" y="537766"/>
                </a:lnTo>
                <a:lnTo>
                  <a:pt x="581777" y="533003"/>
                </a:lnTo>
                <a:lnTo>
                  <a:pt x="592091" y="528241"/>
                </a:lnTo>
                <a:lnTo>
                  <a:pt x="602801" y="523875"/>
                </a:lnTo>
                <a:lnTo>
                  <a:pt x="613512" y="519510"/>
                </a:lnTo>
                <a:lnTo>
                  <a:pt x="625016" y="515144"/>
                </a:lnTo>
                <a:lnTo>
                  <a:pt x="636520" y="511572"/>
                </a:lnTo>
                <a:lnTo>
                  <a:pt x="659925" y="504428"/>
                </a:lnTo>
                <a:lnTo>
                  <a:pt x="684520" y="498078"/>
                </a:lnTo>
                <a:lnTo>
                  <a:pt x="709115" y="492522"/>
                </a:lnTo>
                <a:lnTo>
                  <a:pt x="733709" y="487363"/>
                </a:lnTo>
                <a:lnTo>
                  <a:pt x="758701" y="483394"/>
                </a:lnTo>
                <a:lnTo>
                  <a:pt x="782502" y="479425"/>
                </a:lnTo>
                <a:lnTo>
                  <a:pt x="788056" y="479028"/>
                </a:lnTo>
                <a:lnTo>
                  <a:pt x="794006" y="479425"/>
                </a:lnTo>
                <a:lnTo>
                  <a:pt x="872948" y="770335"/>
                </a:lnTo>
                <a:lnTo>
                  <a:pt x="874138" y="758428"/>
                </a:lnTo>
                <a:lnTo>
                  <a:pt x="901510" y="559197"/>
                </a:lnTo>
                <a:lnTo>
                  <a:pt x="893576" y="539353"/>
                </a:lnTo>
                <a:lnTo>
                  <a:pt x="908650" y="513557"/>
                </a:lnTo>
                <a:lnTo>
                  <a:pt x="943162" y="513160"/>
                </a:lnTo>
                <a:lnTo>
                  <a:pt x="957443" y="539353"/>
                </a:lnTo>
                <a:lnTo>
                  <a:pt x="950699" y="563166"/>
                </a:lnTo>
                <a:lnTo>
                  <a:pt x="975294" y="773510"/>
                </a:lnTo>
                <a:lnTo>
                  <a:pt x="1039558" y="488950"/>
                </a:lnTo>
                <a:lnTo>
                  <a:pt x="1046699" y="485378"/>
                </a:lnTo>
                <a:lnTo>
                  <a:pt x="1052252" y="482600"/>
                </a:lnTo>
                <a:lnTo>
                  <a:pt x="1055823" y="480219"/>
                </a:lnTo>
                <a:lnTo>
                  <a:pt x="1056616" y="479822"/>
                </a:lnTo>
                <a:lnTo>
                  <a:pt x="1056616" y="479425"/>
                </a:lnTo>
                <a:lnTo>
                  <a:pt x="1068120" y="478235"/>
                </a:lnTo>
                <a:lnTo>
                  <a:pt x="1080417" y="477838"/>
                </a:lnTo>
                <a:close/>
                <a:moveTo>
                  <a:pt x="1485107" y="451247"/>
                </a:moveTo>
                <a:lnTo>
                  <a:pt x="1485107" y="475853"/>
                </a:lnTo>
                <a:lnTo>
                  <a:pt x="1508523" y="475853"/>
                </a:lnTo>
                <a:lnTo>
                  <a:pt x="1508523" y="451247"/>
                </a:lnTo>
                <a:lnTo>
                  <a:pt x="1485107" y="451247"/>
                </a:lnTo>
                <a:close/>
                <a:moveTo>
                  <a:pt x="328429" y="426244"/>
                </a:moveTo>
                <a:lnTo>
                  <a:pt x="328429" y="449263"/>
                </a:lnTo>
                <a:lnTo>
                  <a:pt x="350229" y="449263"/>
                </a:lnTo>
                <a:lnTo>
                  <a:pt x="350229" y="426244"/>
                </a:lnTo>
                <a:lnTo>
                  <a:pt x="328429" y="426244"/>
                </a:lnTo>
                <a:close/>
                <a:moveTo>
                  <a:pt x="904908" y="342106"/>
                </a:moveTo>
                <a:lnTo>
                  <a:pt x="904908" y="371872"/>
                </a:lnTo>
                <a:lnTo>
                  <a:pt x="933819" y="371872"/>
                </a:lnTo>
                <a:lnTo>
                  <a:pt x="933819" y="342106"/>
                </a:lnTo>
                <a:lnTo>
                  <a:pt x="904908" y="342106"/>
                </a:lnTo>
                <a:close/>
                <a:moveTo>
                  <a:pt x="1494632" y="300037"/>
                </a:moveTo>
                <a:lnTo>
                  <a:pt x="1489473" y="300434"/>
                </a:lnTo>
                <a:lnTo>
                  <a:pt x="1483123" y="301228"/>
                </a:lnTo>
                <a:lnTo>
                  <a:pt x="1477169" y="302419"/>
                </a:lnTo>
                <a:lnTo>
                  <a:pt x="1465660" y="304800"/>
                </a:lnTo>
                <a:lnTo>
                  <a:pt x="1460501" y="306784"/>
                </a:lnTo>
                <a:lnTo>
                  <a:pt x="1456532" y="307975"/>
                </a:lnTo>
                <a:lnTo>
                  <a:pt x="1456532" y="331391"/>
                </a:lnTo>
                <a:lnTo>
                  <a:pt x="1457723" y="331391"/>
                </a:lnTo>
                <a:lnTo>
                  <a:pt x="1460898" y="329406"/>
                </a:lnTo>
                <a:lnTo>
                  <a:pt x="1465263" y="327819"/>
                </a:lnTo>
                <a:lnTo>
                  <a:pt x="1475582" y="323453"/>
                </a:lnTo>
                <a:lnTo>
                  <a:pt x="1480741" y="321866"/>
                </a:lnTo>
                <a:lnTo>
                  <a:pt x="1486694" y="320675"/>
                </a:lnTo>
                <a:lnTo>
                  <a:pt x="1492648" y="319484"/>
                </a:lnTo>
                <a:lnTo>
                  <a:pt x="1498998" y="319484"/>
                </a:lnTo>
                <a:lnTo>
                  <a:pt x="1505744" y="320278"/>
                </a:lnTo>
                <a:lnTo>
                  <a:pt x="1511698" y="321469"/>
                </a:lnTo>
                <a:lnTo>
                  <a:pt x="1517254" y="323056"/>
                </a:lnTo>
                <a:lnTo>
                  <a:pt x="1519635" y="324644"/>
                </a:lnTo>
                <a:lnTo>
                  <a:pt x="1521619" y="325834"/>
                </a:lnTo>
                <a:lnTo>
                  <a:pt x="1524001" y="327819"/>
                </a:lnTo>
                <a:lnTo>
                  <a:pt x="1525588" y="329803"/>
                </a:lnTo>
                <a:lnTo>
                  <a:pt x="1527176" y="331787"/>
                </a:lnTo>
                <a:lnTo>
                  <a:pt x="1528366" y="334169"/>
                </a:lnTo>
                <a:lnTo>
                  <a:pt x="1529160" y="336550"/>
                </a:lnTo>
                <a:lnTo>
                  <a:pt x="1530351" y="339328"/>
                </a:lnTo>
                <a:lnTo>
                  <a:pt x="1530748" y="342503"/>
                </a:lnTo>
                <a:lnTo>
                  <a:pt x="1530748" y="345281"/>
                </a:lnTo>
                <a:lnTo>
                  <a:pt x="1530351" y="350441"/>
                </a:lnTo>
                <a:lnTo>
                  <a:pt x="1529954" y="354806"/>
                </a:lnTo>
                <a:lnTo>
                  <a:pt x="1528366" y="358378"/>
                </a:lnTo>
                <a:lnTo>
                  <a:pt x="1526779" y="361950"/>
                </a:lnTo>
                <a:lnTo>
                  <a:pt x="1524794" y="365125"/>
                </a:lnTo>
                <a:lnTo>
                  <a:pt x="1522413" y="368300"/>
                </a:lnTo>
                <a:lnTo>
                  <a:pt x="1519635" y="371475"/>
                </a:lnTo>
                <a:lnTo>
                  <a:pt x="1516857" y="374650"/>
                </a:lnTo>
                <a:lnTo>
                  <a:pt x="1513285" y="377031"/>
                </a:lnTo>
                <a:lnTo>
                  <a:pt x="1510110" y="379413"/>
                </a:lnTo>
                <a:lnTo>
                  <a:pt x="1502569" y="384572"/>
                </a:lnTo>
                <a:lnTo>
                  <a:pt x="1485901" y="393700"/>
                </a:lnTo>
                <a:lnTo>
                  <a:pt x="1485901" y="429419"/>
                </a:lnTo>
                <a:lnTo>
                  <a:pt x="1506538" y="429419"/>
                </a:lnTo>
                <a:lnTo>
                  <a:pt x="1506538" y="403225"/>
                </a:lnTo>
                <a:lnTo>
                  <a:pt x="1515666" y="397669"/>
                </a:lnTo>
                <a:lnTo>
                  <a:pt x="1524794" y="392113"/>
                </a:lnTo>
                <a:lnTo>
                  <a:pt x="1532732" y="386159"/>
                </a:lnTo>
                <a:lnTo>
                  <a:pt x="1539479" y="379413"/>
                </a:lnTo>
                <a:lnTo>
                  <a:pt x="1542654" y="376238"/>
                </a:lnTo>
                <a:lnTo>
                  <a:pt x="1545432" y="372269"/>
                </a:lnTo>
                <a:lnTo>
                  <a:pt x="1547813" y="368300"/>
                </a:lnTo>
                <a:lnTo>
                  <a:pt x="1550194" y="363934"/>
                </a:lnTo>
                <a:lnTo>
                  <a:pt x="1552179" y="359172"/>
                </a:lnTo>
                <a:lnTo>
                  <a:pt x="1553369" y="354806"/>
                </a:lnTo>
                <a:lnTo>
                  <a:pt x="1553766" y="349250"/>
                </a:lnTo>
                <a:lnTo>
                  <a:pt x="1554163" y="343694"/>
                </a:lnTo>
                <a:lnTo>
                  <a:pt x="1553766" y="338931"/>
                </a:lnTo>
                <a:lnTo>
                  <a:pt x="1553369" y="334566"/>
                </a:lnTo>
                <a:lnTo>
                  <a:pt x="1552179" y="330200"/>
                </a:lnTo>
                <a:lnTo>
                  <a:pt x="1550591" y="325834"/>
                </a:lnTo>
                <a:lnTo>
                  <a:pt x="1548607" y="322262"/>
                </a:lnTo>
                <a:lnTo>
                  <a:pt x="1546226" y="318294"/>
                </a:lnTo>
                <a:lnTo>
                  <a:pt x="1543448" y="315119"/>
                </a:lnTo>
                <a:lnTo>
                  <a:pt x="1539876" y="311944"/>
                </a:lnTo>
                <a:lnTo>
                  <a:pt x="1535907" y="309166"/>
                </a:lnTo>
                <a:lnTo>
                  <a:pt x="1531938" y="306784"/>
                </a:lnTo>
                <a:lnTo>
                  <a:pt x="1527573" y="304403"/>
                </a:lnTo>
                <a:lnTo>
                  <a:pt x="1522413" y="302816"/>
                </a:lnTo>
                <a:lnTo>
                  <a:pt x="1517651" y="301625"/>
                </a:lnTo>
                <a:lnTo>
                  <a:pt x="1512491" y="300831"/>
                </a:lnTo>
                <a:lnTo>
                  <a:pt x="1506538" y="300037"/>
                </a:lnTo>
                <a:lnTo>
                  <a:pt x="1500585" y="300037"/>
                </a:lnTo>
                <a:lnTo>
                  <a:pt x="1494632" y="300037"/>
                </a:lnTo>
                <a:close/>
                <a:moveTo>
                  <a:pt x="342698" y="286941"/>
                </a:moveTo>
                <a:lnTo>
                  <a:pt x="337545" y="287337"/>
                </a:lnTo>
                <a:lnTo>
                  <a:pt x="332393" y="287734"/>
                </a:lnTo>
                <a:lnTo>
                  <a:pt x="321295" y="289322"/>
                </a:lnTo>
                <a:lnTo>
                  <a:pt x="310593" y="291703"/>
                </a:lnTo>
                <a:lnTo>
                  <a:pt x="302270" y="294481"/>
                </a:lnTo>
                <a:lnTo>
                  <a:pt x="302270" y="316309"/>
                </a:lnTo>
                <a:lnTo>
                  <a:pt x="303063" y="316309"/>
                </a:lnTo>
                <a:lnTo>
                  <a:pt x="306630" y="314325"/>
                </a:lnTo>
                <a:lnTo>
                  <a:pt x="310197" y="312341"/>
                </a:lnTo>
                <a:lnTo>
                  <a:pt x="319709" y="308769"/>
                </a:lnTo>
                <a:lnTo>
                  <a:pt x="324862" y="307181"/>
                </a:lnTo>
                <a:lnTo>
                  <a:pt x="330015" y="305991"/>
                </a:lnTo>
                <a:lnTo>
                  <a:pt x="335564" y="305197"/>
                </a:lnTo>
                <a:lnTo>
                  <a:pt x="341509" y="305197"/>
                </a:lnTo>
                <a:lnTo>
                  <a:pt x="347454" y="305197"/>
                </a:lnTo>
                <a:lnTo>
                  <a:pt x="353003" y="306784"/>
                </a:lnTo>
                <a:lnTo>
                  <a:pt x="357759" y="308372"/>
                </a:lnTo>
                <a:lnTo>
                  <a:pt x="362516" y="311150"/>
                </a:lnTo>
                <a:lnTo>
                  <a:pt x="364101" y="312341"/>
                </a:lnTo>
                <a:lnTo>
                  <a:pt x="366083" y="314722"/>
                </a:lnTo>
                <a:lnTo>
                  <a:pt x="367272" y="316309"/>
                </a:lnTo>
                <a:lnTo>
                  <a:pt x="368461" y="318294"/>
                </a:lnTo>
                <a:lnTo>
                  <a:pt x="369254" y="321072"/>
                </a:lnTo>
                <a:lnTo>
                  <a:pt x="370046" y="323453"/>
                </a:lnTo>
                <a:lnTo>
                  <a:pt x="370443" y="325834"/>
                </a:lnTo>
                <a:lnTo>
                  <a:pt x="370443" y="329009"/>
                </a:lnTo>
                <a:lnTo>
                  <a:pt x="370046" y="333772"/>
                </a:lnTo>
                <a:lnTo>
                  <a:pt x="369650" y="337344"/>
                </a:lnTo>
                <a:lnTo>
                  <a:pt x="368461" y="341312"/>
                </a:lnTo>
                <a:lnTo>
                  <a:pt x="367272" y="344091"/>
                </a:lnTo>
                <a:lnTo>
                  <a:pt x="365290" y="347266"/>
                </a:lnTo>
                <a:lnTo>
                  <a:pt x="362912" y="350044"/>
                </a:lnTo>
                <a:lnTo>
                  <a:pt x="360534" y="352822"/>
                </a:lnTo>
                <a:lnTo>
                  <a:pt x="357363" y="355600"/>
                </a:lnTo>
                <a:lnTo>
                  <a:pt x="351814" y="360759"/>
                </a:lnTo>
                <a:lnTo>
                  <a:pt x="344283" y="365125"/>
                </a:lnTo>
                <a:lnTo>
                  <a:pt x="329222" y="373459"/>
                </a:lnTo>
                <a:lnTo>
                  <a:pt x="329222" y="406400"/>
                </a:lnTo>
                <a:lnTo>
                  <a:pt x="348643" y="406400"/>
                </a:lnTo>
                <a:lnTo>
                  <a:pt x="348643" y="382588"/>
                </a:lnTo>
                <a:lnTo>
                  <a:pt x="356967" y="377428"/>
                </a:lnTo>
                <a:lnTo>
                  <a:pt x="365290" y="371872"/>
                </a:lnTo>
                <a:lnTo>
                  <a:pt x="372424" y="366316"/>
                </a:lnTo>
                <a:lnTo>
                  <a:pt x="378370" y="360759"/>
                </a:lnTo>
                <a:lnTo>
                  <a:pt x="381541" y="357188"/>
                </a:lnTo>
                <a:lnTo>
                  <a:pt x="384315" y="354013"/>
                </a:lnTo>
                <a:lnTo>
                  <a:pt x="386693" y="350044"/>
                </a:lnTo>
                <a:lnTo>
                  <a:pt x="388675" y="346075"/>
                </a:lnTo>
                <a:lnTo>
                  <a:pt x="390260" y="342106"/>
                </a:lnTo>
                <a:lnTo>
                  <a:pt x="391053" y="337344"/>
                </a:lnTo>
                <a:lnTo>
                  <a:pt x="391846" y="332581"/>
                </a:lnTo>
                <a:lnTo>
                  <a:pt x="392638" y="327819"/>
                </a:lnTo>
                <a:lnTo>
                  <a:pt x="391846" y="323056"/>
                </a:lnTo>
                <a:lnTo>
                  <a:pt x="391449" y="318691"/>
                </a:lnTo>
                <a:lnTo>
                  <a:pt x="390260" y="314722"/>
                </a:lnTo>
                <a:lnTo>
                  <a:pt x="389071" y="310753"/>
                </a:lnTo>
                <a:lnTo>
                  <a:pt x="387089" y="307578"/>
                </a:lnTo>
                <a:lnTo>
                  <a:pt x="384711" y="304006"/>
                </a:lnTo>
                <a:lnTo>
                  <a:pt x="381937" y="301228"/>
                </a:lnTo>
                <a:lnTo>
                  <a:pt x="379162" y="298053"/>
                </a:lnTo>
                <a:lnTo>
                  <a:pt x="375595" y="295672"/>
                </a:lnTo>
                <a:lnTo>
                  <a:pt x="372028" y="293291"/>
                </a:lnTo>
                <a:lnTo>
                  <a:pt x="367668" y="291306"/>
                </a:lnTo>
                <a:lnTo>
                  <a:pt x="363308" y="289719"/>
                </a:lnTo>
                <a:lnTo>
                  <a:pt x="358948" y="288528"/>
                </a:lnTo>
                <a:lnTo>
                  <a:pt x="353796" y="287734"/>
                </a:lnTo>
                <a:lnTo>
                  <a:pt x="348247" y="287337"/>
                </a:lnTo>
                <a:lnTo>
                  <a:pt x="342698" y="286941"/>
                </a:lnTo>
                <a:close/>
                <a:moveTo>
                  <a:pt x="1500585" y="158750"/>
                </a:moveTo>
                <a:lnTo>
                  <a:pt x="1511301" y="159147"/>
                </a:lnTo>
                <a:lnTo>
                  <a:pt x="1521223" y="159940"/>
                </a:lnTo>
                <a:lnTo>
                  <a:pt x="1531541" y="161528"/>
                </a:lnTo>
                <a:lnTo>
                  <a:pt x="1540669" y="163115"/>
                </a:lnTo>
                <a:lnTo>
                  <a:pt x="1550194" y="165894"/>
                </a:lnTo>
                <a:lnTo>
                  <a:pt x="1558529" y="168275"/>
                </a:lnTo>
                <a:lnTo>
                  <a:pt x="1566863" y="171450"/>
                </a:lnTo>
                <a:lnTo>
                  <a:pt x="1574404" y="174228"/>
                </a:lnTo>
                <a:lnTo>
                  <a:pt x="1581548" y="177403"/>
                </a:lnTo>
                <a:lnTo>
                  <a:pt x="1588294" y="180975"/>
                </a:lnTo>
                <a:lnTo>
                  <a:pt x="1595041" y="184150"/>
                </a:lnTo>
                <a:lnTo>
                  <a:pt x="1606154" y="191690"/>
                </a:lnTo>
                <a:lnTo>
                  <a:pt x="1615679" y="198437"/>
                </a:lnTo>
                <a:lnTo>
                  <a:pt x="1622823" y="203994"/>
                </a:lnTo>
                <a:lnTo>
                  <a:pt x="1628379" y="208756"/>
                </a:lnTo>
                <a:lnTo>
                  <a:pt x="1632744" y="213122"/>
                </a:lnTo>
                <a:lnTo>
                  <a:pt x="1631554" y="216297"/>
                </a:lnTo>
                <a:lnTo>
                  <a:pt x="1629173" y="219869"/>
                </a:lnTo>
                <a:lnTo>
                  <a:pt x="1626791" y="224234"/>
                </a:lnTo>
                <a:lnTo>
                  <a:pt x="1623219" y="229394"/>
                </a:lnTo>
                <a:lnTo>
                  <a:pt x="1619251" y="234950"/>
                </a:lnTo>
                <a:lnTo>
                  <a:pt x="1614091" y="240903"/>
                </a:lnTo>
                <a:lnTo>
                  <a:pt x="1607741" y="246459"/>
                </a:lnTo>
                <a:lnTo>
                  <a:pt x="1604566" y="248840"/>
                </a:lnTo>
                <a:lnTo>
                  <a:pt x="1600994" y="251222"/>
                </a:lnTo>
                <a:lnTo>
                  <a:pt x="1597423" y="253603"/>
                </a:lnTo>
                <a:lnTo>
                  <a:pt x="1593057" y="255587"/>
                </a:lnTo>
                <a:lnTo>
                  <a:pt x="1588691" y="257175"/>
                </a:lnTo>
                <a:lnTo>
                  <a:pt x="1584723" y="258762"/>
                </a:lnTo>
                <a:lnTo>
                  <a:pt x="1579563" y="259953"/>
                </a:lnTo>
                <a:lnTo>
                  <a:pt x="1574801" y="260747"/>
                </a:lnTo>
                <a:lnTo>
                  <a:pt x="1569244" y="261144"/>
                </a:lnTo>
                <a:lnTo>
                  <a:pt x="1564085" y="261144"/>
                </a:lnTo>
                <a:lnTo>
                  <a:pt x="1558529" y="260747"/>
                </a:lnTo>
                <a:lnTo>
                  <a:pt x="1552179" y="259953"/>
                </a:lnTo>
                <a:lnTo>
                  <a:pt x="1545829" y="257969"/>
                </a:lnTo>
                <a:lnTo>
                  <a:pt x="1539479" y="255984"/>
                </a:lnTo>
                <a:lnTo>
                  <a:pt x="1532732" y="253603"/>
                </a:lnTo>
                <a:lnTo>
                  <a:pt x="1525588" y="250031"/>
                </a:lnTo>
                <a:lnTo>
                  <a:pt x="1517651" y="246062"/>
                </a:lnTo>
                <a:lnTo>
                  <a:pt x="1509316" y="242490"/>
                </a:lnTo>
                <a:lnTo>
                  <a:pt x="1542654" y="258762"/>
                </a:lnTo>
                <a:lnTo>
                  <a:pt x="1558926" y="266303"/>
                </a:lnTo>
                <a:lnTo>
                  <a:pt x="1566069" y="269081"/>
                </a:lnTo>
                <a:lnTo>
                  <a:pt x="1573610" y="271462"/>
                </a:lnTo>
                <a:lnTo>
                  <a:pt x="1580754" y="273844"/>
                </a:lnTo>
                <a:lnTo>
                  <a:pt x="1587501" y="275431"/>
                </a:lnTo>
                <a:lnTo>
                  <a:pt x="1593851" y="276622"/>
                </a:lnTo>
                <a:lnTo>
                  <a:pt x="1599804" y="277019"/>
                </a:lnTo>
                <a:lnTo>
                  <a:pt x="1605757" y="276622"/>
                </a:lnTo>
                <a:lnTo>
                  <a:pt x="1611313" y="275431"/>
                </a:lnTo>
                <a:lnTo>
                  <a:pt x="1615679" y="273844"/>
                </a:lnTo>
                <a:lnTo>
                  <a:pt x="1618457" y="271859"/>
                </a:lnTo>
                <a:lnTo>
                  <a:pt x="1620441" y="270669"/>
                </a:lnTo>
                <a:lnTo>
                  <a:pt x="1621632" y="282178"/>
                </a:lnTo>
                <a:lnTo>
                  <a:pt x="1622029" y="292497"/>
                </a:lnTo>
                <a:lnTo>
                  <a:pt x="1621632" y="302419"/>
                </a:lnTo>
                <a:lnTo>
                  <a:pt x="1621235" y="311944"/>
                </a:lnTo>
                <a:lnTo>
                  <a:pt x="1622823" y="310356"/>
                </a:lnTo>
                <a:lnTo>
                  <a:pt x="1623616" y="309959"/>
                </a:lnTo>
                <a:lnTo>
                  <a:pt x="1625204" y="309562"/>
                </a:lnTo>
                <a:lnTo>
                  <a:pt x="1626394" y="309959"/>
                </a:lnTo>
                <a:lnTo>
                  <a:pt x="1627188" y="310753"/>
                </a:lnTo>
                <a:lnTo>
                  <a:pt x="1628379" y="311944"/>
                </a:lnTo>
                <a:lnTo>
                  <a:pt x="1629569" y="313928"/>
                </a:lnTo>
                <a:lnTo>
                  <a:pt x="1631951" y="317897"/>
                </a:lnTo>
                <a:lnTo>
                  <a:pt x="1633538" y="323850"/>
                </a:lnTo>
                <a:lnTo>
                  <a:pt x="1634729" y="331391"/>
                </a:lnTo>
                <a:lnTo>
                  <a:pt x="1635919" y="339328"/>
                </a:lnTo>
                <a:lnTo>
                  <a:pt x="1636316" y="348853"/>
                </a:lnTo>
                <a:lnTo>
                  <a:pt x="1636713" y="358775"/>
                </a:lnTo>
                <a:lnTo>
                  <a:pt x="1636316" y="368697"/>
                </a:lnTo>
                <a:lnTo>
                  <a:pt x="1635919" y="377825"/>
                </a:lnTo>
                <a:lnTo>
                  <a:pt x="1634729" y="385763"/>
                </a:lnTo>
                <a:lnTo>
                  <a:pt x="1633538" y="393303"/>
                </a:lnTo>
                <a:lnTo>
                  <a:pt x="1631951" y="399256"/>
                </a:lnTo>
                <a:lnTo>
                  <a:pt x="1629569" y="404019"/>
                </a:lnTo>
                <a:lnTo>
                  <a:pt x="1628379" y="405209"/>
                </a:lnTo>
                <a:lnTo>
                  <a:pt x="1627188" y="406400"/>
                </a:lnTo>
                <a:lnTo>
                  <a:pt x="1626394" y="407194"/>
                </a:lnTo>
                <a:lnTo>
                  <a:pt x="1625204" y="407591"/>
                </a:lnTo>
                <a:lnTo>
                  <a:pt x="1623616" y="407194"/>
                </a:lnTo>
                <a:lnTo>
                  <a:pt x="1622426" y="406400"/>
                </a:lnTo>
                <a:lnTo>
                  <a:pt x="1621235" y="405209"/>
                </a:lnTo>
                <a:lnTo>
                  <a:pt x="1620044" y="403622"/>
                </a:lnTo>
                <a:lnTo>
                  <a:pt x="1618060" y="398463"/>
                </a:lnTo>
                <a:lnTo>
                  <a:pt x="1616076" y="392113"/>
                </a:lnTo>
                <a:lnTo>
                  <a:pt x="1614885" y="400447"/>
                </a:lnTo>
                <a:lnTo>
                  <a:pt x="1613694" y="409178"/>
                </a:lnTo>
                <a:lnTo>
                  <a:pt x="1612107" y="417116"/>
                </a:lnTo>
                <a:lnTo>
                  <a:pt x="1609726" y="425053"/>
                </a:lnTo>
                <a:lnTo>
                  <a:pt x="1607344" y="432594"/>
                </a:lnTo>
                <a:lnTo>
                  <a:pt x="1604963" y="440135"/>
                </a:lnTo>
                <a:lnTo>
                  <a:pt x="1601788" y="447278"/>
                </a:lnTo>
                <a:lnTo>
                  <a:pt x="1599010" y="454025"/>
                </a:lnTo>
                <a:lnTo>
                  <a:pt x="1595438" y="460772"/>
                </a:lnTo>
                <a:lnTo>
                  <a:pt x="1592263" y="467519"/>
                </a:lnTo>
                <a:lnTo>
                  <a:pt x="1588294" y="473869"/>
                </a:lnTo>
                <a:lnTo>
                  <a:pt x="1584326" y="479822"/>
                </a:lnTo>
                <a:lnTo>
                  <a:pt x="1579960" y="485775"/>
                </a:lnTo>
                <a:lnTo>
                  <a:pt x="1575594" y="491331"/>
                </a:lnTo>
                <a:lnTo>
                  <a:pt x="1571626" y="496491"/>
                </a:lnTo>
                <a:lnTo>
                  <a:pt x="1566863" y="501253"/>
                </a:lnTo>
                <a:lnTo>
                  <a:pt x="1562101" y="506016"/>
                </a:lnTo>
                <a:lnTo>
                  <a:pt x="1557735" y="510778"/>
                </a:lnTo>
                <a:lnTo>
                  <a:pt x="1552576" y="514747"/>
                </a:lnTo>
                <a:lnTo>
                  <a:pt x="1547416" y="518716"/>
                </a:lnTo>
                <a:lnTo>
                  <a:pt x="1542257" y="521891"/>
                </a:lnTo>
                <a:lnTo>
                  <a:pt x="1537494" y="525463"/>
                </a:lnTo>
                <a:lnTo>
                  <a:pt x="1532335" y="528241"/>
                </a:lnTo>
                <a:lnTo>
                  <a:pt x="1527176" y="531416"/>
                </a:lnTo>
                <a:lnTo>
                  <a:pt x="1522016" y="533400"/>
                </a:lnTo>
                <a:lnTo>
                  <a:pt x="1517254" y="535385"/>
                </a:lnTo>
                <a:lnTo>
                  <a:pt x="1512094" y="537766"/>
                </a:lnTo>
                <a:lnTo>
                  <a:pt x="1506935" y="538957"/>
                </a:lnTo>
                <a:lnTo>
                  <a:pt x="1502569" y="540147"/>
                </a:lnTo>
                <a:lnTo>
                  <a:pt x="1497410" y="540941"/>
                </a:lnTo>
                <a:lnTo>
                  <a:pt x="1492648" y="541338"/>
                </a:lnTo>
                <a:lnTo>
                  <a:pt x="1487488" y="541338"/>
                </a:lnTo>
                <a:lnTo>
                  <a:pt x="1483916" y="541338"/>
                </a:lnTo>
                <a:lnTo>
                  <a:pt x="1479948" y="540941"/>
                </a:lnTo>
                <a:lnTo>
                  <a:pt x="1475979" y="540147"/>
                </a:lnTo>
                <a:lnTo>
                  <a:pt x="1471613" y="538957"/>
                </a:lnTo>
                <a:lnTo>
                  <a:pt x="1466851" y="537369"/>
                </a:lnTo>
                <a:lnTo>
                  <a:pt x="1462485" y="535385"/>
                </a:lnTo>
                <a:lnTo>
                  <a:pt x="1452960" y="531019"/>
                </a:lnTo>
                <a:lnTo>
                  <a:pt x="1443435" y="525066"/>
                </a:lnTo>
                <a:lnTo>
                  <a:pt x="1433513" y="517922"/>
                </a:lnTo>
                <a:lnTo>
                  <a:pt x="1423988" y="509985"/>
                </a:lnTo>
                <a:lnTo>
                  <a:pt x="1414066" y="500460"/>
                </a:lnTo>
                <a:lnTo>
                  <a:pt x="1404938" y="490538"/>
                </a:lnTo>
                <a:lnTo>
                  <a:pt x="1395810" y="479425"/>
                </a:lnTo>
                <a:lnTo>
                  <a:pt x="1386682" y="467519"/>
                </a:lnTo>
                <a:lnTo>
                  <a:pt x="1378744" y="454819"/>
                </a:lnTo>
                <a:lnTo>
                  <a:pt x="1375173" y="448072"/>
                </a:lnTo>
                <a:lnTo>
                  <a:pt x="1371601" y="441325"/>
                </a:lnTo>
                <a:lnTo>
                  <a:pt x="1368426" y="434578"/>
                </a:lnTo>
                <a:lnTo>
                  <a:pt x="1364854" y="427434"/>
                </a:lnTo>
                <a:lnTo>
                  <a:pt x="1362076" y="420291"/>
                </a:lnTo>
                <a:lnTo>
                  <a:pt x="1359298" y="412750"/>
                </a:lnTo>
                <a:lnTo>
                  <a:pt x="1356916" y="405209"/>
                </a:lnTo>
                <a:lnTo>
                  <a:pt x="1354932" y="397669"/>
                </a:lnTo>
                <a:lnTo>
                  <a:pt x="1352948" y="402828"/>
                </a:lnTo>
                <a:lnTo>
                  <a:pt x="1350963" y="406400"/>
                </a:lnTo>
                <a:lnTo>
                  <a:pt x="1350169" y="408384"/>
                </a:lnTo>
                <a:lnTo>
                  <a:pt x="1349376" y="409178"/>
                </a:lnTo>
                <a:lnTo>
                  <a:pt x="1348185" y="409972"/>
                </a:lnTo>
                <a:lnTo>
                  <a:pt x="1346994" y="409972"/>
                </a:lnTo>
                <a:lnTo>
                  <a:pt x="1345407" y="409972"/>
                </a:lnTo>
                <a:lnTo>
                  <a:pt x="1344613" y="409178"/>
                </a:lnTo>
                <a:lnTo>
                  <a:pt x="1343423" y="407591"/>
                </a:lnTo>
                <a:lnTo>
                  <a:pt x="1342232" y="406003"/>
                </a:lnTo>
                <a:lnTo>
                  <a:pt x="1340248" y="401638"/>
                </a:lnTo>
                <a:lnTo>
                  <a:pt x="1338263" y="395684"/>
                </a:lnTo>
                <a:lnTo>
                  <a:pt x="1337073" y="388541"/>
                </a:lnTo>
                <a:lnTo>
                  <a:pt x="1335882" y="379809"/>
                </a:lnTo>
                <a:lnTo>
                  <a:pt x="1335088" y="371078"/>
                </a:lnTo>
                <a:lnTo>
                  <a:pt x="1335088" y="361156"/>
                </a:lnTo>
                <a:lnTo>
                  <a:pt x="1335088" y="351234"/>
                </a:lnTo>
                <a:lnTo>
                  <a:pt x="1335882" y="342106"/>
                </a:lnTo>
                <a:lnTo>
                  <a:pt x="1337073" y="333772"/>
                </a:lnTo>
                <a:lnTo>
                  <a:pt x="1338263" y="326231"/>
                </a:lnTo>
                <a:lnTo>
                  <a:pt x="1340248" y="320675"/>
                </a:lnTo>
                <a:lnTo>
                  <a:pt x="1342232" y="315912"/>
                </a:lnTo>
                <a:lnTo>
                  <a:pt x="1343423" y="314325"/>
                </a:lnTo>
                <a:lnTo>
                  <a:pt x="1344613" y="312737"/>
                </a:lnTo>
                <a:lnTo>
                  <a:pt x="1345407" y="312341"/>
                </a:lnTo>
                <a:lnTo>
                  <a:pt x="1346994" y="311944"/>
                </a:lnTo>
                <a:lnTo>
                  <a:pt x="1347788" y="311944"/>
                </a:lnTo>
                <a:lnTo>
                  <a:pt x="1348582" y="312341"/>
                </a:lnTo>
                <a:lnTo>
                  <a:pt x="1348979" y="300037"/>
                </a:lnTo>
                <a:lnTo>
                  <a:pt x="1349773" y="294084"/>
                </a:lnTo>
                <a:lnTo>
                  <a:pt x="1350566" y="288528"/>
                </a:lnTo>
                <a:lnTo>
                  <a:pt x="1350169" y="281781"/>
                </a:lnTo>
                <a:lnTo>
                  <a:pt x="1349773" y="275431"/>
                </a:lnTo>
                <a:lnTo>
                  <a:pt x="1349773" y="269081"/>
                </a:lnTo>
                <a:lnTo>
                  <a:pt x="1350169" y="263525"/>
                </a:lnTo>
                <a:lnTo>
                  <a:pt x="1350566" y="257969"/>
                </a:lnTo>
                <a:lnTo>
                  <a:pt x="1351360" y="253206"/>
                </a:lnTo>
                <a:lnTo>
                  <a:pt x="1352154" y="248444"/>
                </a:lnTo>
                <a:lnTo>
                  <a:pt x="1353741" y="243681"/>
                </a:lnTo>
                <a:lnTo>
                  <a:pt x="1355329" y="240109"/>
                </a:lnTo>
                <a:lnTo>
                  <a:pt x="1356916" y="236140"/>
                </a:lnTo>
                <a:lnTo>
                  <a:pt x="1358901" y="232569"/>
                </a:lnTo>
                <a:lnTo>
                  <a:pt x="1361282" y="229394"/>
                </a:lnTo>
                <a:lnTo>
                  <a:pt x="1363663" y="226615"/>
                </a:lnTo>
                <a:lnTo>
                  <a:pt x="1366044" y="223837"/>
                </a:lnTo>
                <a:lnTo>
                  <a:pt x="1369219" y="221456"/>
                </a:lnTo>
                <a:lnTo>
                  <a:pt x="1371998" y="219472"/>
                </a:lnTo>
                <a:lnTo>
                  <a:pt x="1358504" y="219869"/>
                </a:lnTo>
                <a:lnTo>
                  <a:pt x="1348582" y="219869"/>
                </a:lnTo>
                <a:lnTo>
                  <a:pt x="1339454" y="220662"/>
                </a:lnTo>
                <a:lnTo>
                  <a:pt x="1345407" y="217090"/>
                </a:lnTo>
                <a:lnTo>
                  <a:pt x="1351757" y="213122"/>
                </a:lnTo>
                <a:lnTo>
                  <a:pt x="1358107" y="208756"/>
                </a:lnTo>
                <a:lnTo>
                  <a:pt x="1364457" y="203597"/>
                </a:lnTo>
                <a:lnTo>
                  <a:pt x="1376760" y="194865"/>
                </a:lnTo>
                <a:lnTo>
                  <a:pt x="1382316" y="190897"/>
                </a:lnTo>
                <a:lnTo>
                  <a:pt x="1387476" y="187722"/>
                </a:lnTo>
                <a:lnTo>
                  <a:pt x="1401763" y="180975"/>
                </a:lnTo>
                <a:lnTo>
                  <a:pt x="1415257" y="175022"/>
                </a:lnTo>
                <a:lnTo>
                  <a:pt x="1428751" y="170259"/>
                </a:lnTo>
                <a:lnTo>
                  <a:pt x="1441054" y="166687"/>
                </a:lnTo>
                <a:lnTo>
                  <a:pt x="1453754" y="163115"/>
                </a:lnTo>
                <a:lnTo>
                  <a:pt x="1466057" y="161131"/>
                </a:lnTo>
                <a:lnTo>
                  <a:pt x="1477963" y="159544"/>
                </a:lnTo>
                <a:lnTo>
                  <a:pt x="1489473" y="159147"/>
                </a:lnTo>
                <a:lnTo>
                  <a:pt x="1500585" y="158750"/>
                </a:lnTo>
                <a:close/>
                <a:moveTo>
                  <a:pt x="354192" y="158750"/>
                </a:moveTo>
                <a:lnTo>
                  <a:pt x="365290" y="159147"/>
                </a:lnTo>
                <a:lnTo>
                  <a:pt x="375199" y="159940"/>
                </a:lnTo>
                <a:lnTo>
                  <a:pt x="385108" y="161528"/>
                </a:lnTo>
                <a:lnTo>
                  <a:pt x="394620" y="163115"/>
                </a:lnTo>
                <a:lnTo>
                  <a:pt x="403340" y="165894"/>
                </a:lnTo>
                <a:lnTo>
                  <a:pt x="412060" y="168275"/>
                </a:lnTo>
                <a:lnTo>
                  <a:pt x="420383" y="171450"/>
                </a:lnTo>
                <a:lnTo>
                  <a:pt x="428310" y="174228"/>
                </a:lnTo>
                <a:lnTo>
                  <a:pt x="435445" y="177403"/>
                </a:lnTo>
                <a:lnTo>
                  <a:pt x="442183" y="180975"/>
                </a:lnTo>
                <a:lnTo>
                  <a:pt x="448524" y="184150"/>
                </a:lnTo>
                <a:lnTo>
                  <a:pt x="460019" y="191690"/>
                </a:lnTo>
                <a:lnTo>
                  <a:pt x="469135" y="198437"/>
                </a:lnTo>
                <a:lnTo>
                  <a:pt x="476665" y="203994"/>
                </a:lnTo>
                <a:lnTo>
                  <a:pt x="482214" y="208756"/>
                </a:lnTo>
                <a:lnTo>
                  <a:pt x="486178" y="213122"/>
                </a:lnTo>
                <a:lnTo>
                  <a:pt x="484592" y="216297"/>
                </a:lnTo>
                <a:lnTo>
                  <a:pt x="483007" y="219869"/>
                </a:lnTo>
                <a:lnTo>
                  <a:pt x="480629" y="224234"/>
                </a:lnTo>
                <a:lnTo>
                  <a:pt x="477062" y="229394"/>
                </a:lnTo>
                <a:lnTo>
                  <a:pt x="472306" y="234950"/>
                </a:lnTo>
                <a:lnTo>
                  <a:pt x="467549" y="240903"/>
                </a:lnTo>
                <a:lnTo>
                  <a:pt x="461604" y="246459"/>
                </a:lnTo>
                <a:lnTo>
                  <a:pt x="458037" y="248840"/>
                </a:lnTo>
                <a:lnTo>
                  <a:pt x="454866" y="251222"/>
                </a:lnTo>
                <a:lnTo>
                  <a:pt x="450902" y="253603"/>
                </a:lnTo>
                <a:lnTo>
                  <a:pt x="446939" y="255587"/>
                </a:lnTo>
                <a:lnTo>
                  <a:pt x="442579" y="257175"/>
                </a:lnTo>
                <a:lnTo>
                  <a:pt x="437823" y="258762"/>
                </a:lnTo>
                <a:lnTo>
                  <a:pt x="433463" y="259953"/>
                </a:lnTo>
                <a:lnTo>
                  <a:pt x="428310" y="260747"/>
                </a:lnTo>
                <a:lnTo>
                  <a:pt x="423158" y="261144"/>
                </a:lnTo>
                <a:lnTo>
                  <a:pt x="417609" y="261144"/>
                </a:lnTo>
                <a:lnTo>
                  <a:pt x="411663" y="260747"/>
                </a:lnTo>
                <a:lnTo>
                  <a:pt x="406114" y="259953"/>
                </a:lnTo>
                <a:lnTo>
                  <a:pt x="399773" y="257969"/>
                </a:lnTo>
                <a:lnTo>
                  <a:pt x="393431" y="255984"/>
                </a:lnTo>
                <a:lnTo>
                  <a:pt x="386693" y="253603"/>
                </a:lnTo>
                <a:lnTo>
                  <a:pt x="379559" y="250031"/>
                </a:lnTo>
                <a:lnTo>
                  <a:pt x="371235" y="246062"/>
                </a:lnTo>
                <a:lnTo>
                  <a:pt x="362912" y="242490"/>
                </a:lnTo>
                <a:lnTo>
                  <a:pt x="396602" y="258762"/>
                </a:lnTo>
                <a:lnTo>
                  <a:pt x="412060" y="266303"/>
                </a:lnTo>
                <a:lnTo>
                  <a:pt x="419987" y="269081"/>
                </a:lnTo>
                <a:lnTo>
                  <a:pt x="427518" y="271462"/>
                </a:lnTo>
                <a:lnTo>
                  <a:pt x="434256" y="273844"/>
                </a:lnTo>
                <a:lnTo>
                  <a:pt x="440994" y="275431"/>
                </a:lnTo>
                <a:lnTo>
                  <a:pt x="447732" y="276622"/>
                </a:lnTo>
                <a:lnTo>
                  <a:pt x="453677" y="277019"/>
                </a:lnTo>
                <a:lnTo>
                  <a:pt x="459226" y="276622"/>
                </a:lnTo>
                <a:lnTo>
                  <a:pt x="464378" y="275431"/>
                </a:lnTo>
                <a:lnTo>
                  <a:pt x="469531" y="273844"/>
                </a:lnTo>
                <a:lnTo>
                  <a:pt x="471513" y="271859"/>
                </a:lnTo>
                <a:lnTo>
                  <a:pt x="473891" y="270669"/>
                </a:lnTo>
                <a:lnTo>
                  <a:pt x="475080" y="282178"/>
                </a:lnTo>
                <a:lnTo>
                  <a:pt x="475476" y="292497"/>
                </a:lnTo>
                <a:lnTo>
                  <a:pt x="475476" y="302419"/>
                </a:lnTo>
                <a:lnTo>
                  <a:pt x="475080" y="311944"/>
                </a:lnTo>
                <a:lnTo>
                  <a:pt x="476665" y="310356"/>
                </a:lnTo>
                <a:lnTo>
                  <a:pt x="477458" y="309959"/>
                </a:lnTo>
                <a:lnTo>
                  <a:pt x="478251" y="309562"/>
                </a:lnTo>
                <a:lnTo>
                  <a:pt x="479440" y="309959"/>
                </a:lnTo>
                <a:lnTo>
                  <a:pt x="481025" y="310753"/>
                </a:lnTo>
                <a:lnTo>
                  <a:pt x="482214" y="311944"/>
                </a:lnTo>
                <a:lnTo>
                  <a:pt x="483007" y="313928"/>
                </a:lnTo>
                <a:lnTo>
                  <a:pt x="484989" y="317897"/>
                </a:lnTo>
                <a:lnTo>
                  <a:pt x="486574" y="323850"/>
                </a:lnTo>
                <a:lnTo>
                  <a:pt x="488556" y="331391"/>
                </a:lnTo>
                <a:lnTo>
                  <a:pt x="489349" y="339328"/>
                </a:lnTo>
                <a:lnTo>
                  <a:pt x="490141" y="348853"/>
                </a:lnTo>
                <a:lnTo>
                  <a:pt x="490538" y="358775"/>
                </a:lnTo>
                <a:lnTo>
                  <a:pt x="490141" y="368697"/>
                </a:lnTo>
                <a:lnTo>
                  <a:pt x="489349" y="377825"/>
                </a:lnTo>
                <a:lnTo>
                  <a:pt x="488556" y="385763"/>
                </a:lnTo>
                <a:lnTo>
                  <a:pt x="486574" y="393303"/>
                </a:lnTo>
                <a:lnTo>
                  <a:pt x="484989" y="399256"/>
                </a:lnTo>
                <a:lnTo>
                  <a:pt x="483007" y="404019"/>
                </a:lnTo>
                <a:lnTo>
                  <a:pt x="482214" y="405209"/>
                </a:lnTo>
                <a:lnTo>
                  <a:pt x="481025" y="406400"/>
                </a:lnTo>
                <a:lnTo>
                  <a:pt x="479440" y="407194"/>
                </a:lnTo>
                <a:lnTo>
                  <a:pt x="478251" y="407591"/>
                </a:lnTo>
                <a:lnTo>
                  <a:pt x="477062" y="407194"/>
                </a:lnTo>
                <a:lnTo>
                  <a:pt x="475873" y="406400"/>
                </a:lnTo>
                <a:lnTo>
                  <a:pt x="475080" y="405209"/>
                </a:lnTo>
                <a:lnTo>
                  <a:pt x="473891" y="403622"/>
                </a:lnTo>
                <a:lnTo>
                  <a:pt x="471513" y="398463"/>
                </a:lnTo>
                <a:lnTo>
                  <a:pt x="469927" y="392113"/>
                </a:lnTo>
                <a:lnTo>
                  <a:pt x="468738" y="400447"/>
                </a:lnTo>
                <a:lnTo>
                  <a:pt x="467549" y="409178"/>
                </a:lnTo>
                <a:lnTo>
                  <a:pt x="465171" y="417116"/>
                </a:lnTo>
                <a:lnTo>
                  <a:pt x="463586" y="425053"/>
                </a:lnTo>
                <a:lnTo>
                  <a:pt x="461208" y="432594"/>
                </a:lnTo>
                <a:lnTo>
                  <a:pt x="458433" y="440135"/>
                </a:lnTo>
                <a:lnTo>
                  <a:pt x="455659" y="447278"/>
                </a:lnTo>
                <a:lnTo>
                  <a:pt x="452488" y="454025"/>
                </a:lnTo>
                <a:lnTo>
                  <a:pt x="449317" y="460772"/>
                </a:lnTo>
                <a:lnTo>
                  <a:pt x="445353" y="467519"/>
                </a:lnTo>
                <a:lnTo>
                  <a:pt x="441786" y="473869"/>
                </a:lnTo>
                <a:lnTo>
                  <a:pt x="437823" y="479822"/>
                </a:lnTo>
                <a:lnTo>
                  <a:pt x="433859" y="485775"/>
                </a:lnTo>
                <a:lnTo>
                  <a:pt x="429499" y="491331"/>
                </a:lnTo>
                <a:lnTo>
                  <a:pt x="424743" y="496491"/>
                </a:lnTo>
                <a:lnTo>
                  <a:pt x="420780" y="501253"/>
                </a:lnTo>
                <a:lnTo>
                  <a:pt x="416023" y="506016"/>
                </a:lnTo>
                <a:lnTo>
                  <a:pt x="410871" y="510778"/>
                </a:lnTo>
                <a:lnTo>
                  <a:pt x="406511" y="514747"/>
                </a:lnTo>
                <a:lnTo>
                  <a:pt x="401358" y="518716"/>
                </a:lnTo>
                <a:lnTo>
                  <a:pt x="396206" y="521891"/>
                </a:lnTo>
                <a:lnTo>
                  <a:pt x="391053" y="525463"/>
                </a:lnTo>
                <a:lnTo>
                  <a:pt x="386297" y="528241"/>
                </a:lnTo>
                <a:lnTo>
                  <a:pt x="381144" y="531416"/>
                </a:lnTo>
                <a:lnTo>
                  <a:pt x="375992" y="533400"/>
                </a:lnTo>
                <a:lnTo>
                  <a:pt x="370839" y="535385"/>
                </a:lnTo>
                <a:lnTo>
                  <a:pt x="366083" y="537766"/>
                </a:lnTo>
                <a:lnTo>
                  <a:pt x="360930" y="538957"/>
                </a:lnTo>
                <a:lnTo>
                  <a:pt x="355778" y="540147"/>
                </a:lnTo>
                <a:lnTo>
                  <a:pt x="351021" y="540941"/>
                </a:lnTo>
                <a:lnTo>
                  <a:pt x="346265" y="541338"/>
                </a:lnTo>
                <a:lnTo>
                  <a:pt x="341509" y="541338"/>
                </a:lnTo>
                <a:lnTo>
                  <a:pt x="337545" y="541338"/>
                </a:lnTo>
                <a:lnTo>
                  <a:pt x="333582" y="540941"/>
                </a:lnTo>
                <a:lnTo>
                  <a:pt x="329222" y="540147"/>
                </a:lnTo>
                <a:lnTo>
                  <a:pt x="325258" y="538957"/>
                </a:lnTo>
                <a:lnTo>
                  <a:pt x="320898" y="537369"/>
                </a:lnTo>
                <a:lnTo>
                  <a:pt x="316142" y="535385"/>
                </a:lnTo>
                <a:lnTo>
                  <a:pt x="307026" y="531019"/>
                </a:lnTo>
                <a:lnTo>
                  <a:pt x="297117" y="525066"/>
                </a:lnTo>
                <a:lnTo>
                  <a:pt x="287605" y="517922"/>
                </a:lnTo>
                <a:lnTo>
                  <a:pt x="278092" y="509985"/>
                </a:lnTo>
                <a:lnTo>
                  <a:pt x="268183" y="500460"/>
                </a:lnTo>
                <a:lnTo>
                  <a:pt x="258671" y="490538"/>
                </a:lnTo>
                <a:lnTo>
                  <a:pt x="249555" y="479425"/>
                </a:lnTo>
                <a:lnTo>
                  <a:pt x="240835" y="467519"/>
                </a:lnTo>
                <a:lnTo>
                  <a:pt x="232908" y="454819"/>
                </a:lnTo>
                <a:lnTo>
                  <a:pt x="228944" y="448072"/>
                </a:lnTo>
                <a:lnTo>
                  <a:pt x="225377" y="441325"/>
                </a:lnTo>
                <a:lnTo>
                  <a:pt x="221810" y="434578"/>
                </a:lnTo>
                <a:lnTo>
                  <a:pt x="219036" y="427434"/>
                </a:lnTo>
                <a:lnTo>
                  <a:pt x="215865" y="420291"/>
                </a:lnTo>
                <a:lnTo>
                  <a:pt x="213090" y="412750"/>
                </a:lnTo>
                <a:lnTo>
                  <a:pt x="211109" y="405209"/>
                </a:lnTo>
                <a:lnTo>
                  <a:pt x="208730" y="397669"/>
                </a:lnTo>
                <a:lnTo>
                  <a:pt x="207145" y="402828"/>
                </a:lnTo>
                <a:lnTo>
                  <a:pt x="205163" y="406400"/>
                </a:lnTo>
                <a:lnTo>
                  <a:pt x="204371" y="408384"/>
                </a:lnTo>
                <a:lnTo>
                  <a:pt x="203181" y="409178"/>
                </a:lnTo>
                <a:lnTo>
                  <a:pt x="201992" y="409972"/>
                </a:lnTo>
                <a:lnTo>
                  <a:pt x="200803" y="409972"/>
                </a:lnTo>
                <a:lnTo>
                  <a:pt x="199614" y="409972"/>
                </a:lnTo>
                <a:lnTo>
                  <a:pt x="198425" y="409178"/>
                </a:lnTo>
                <a:lnTo>
                  <a:pt x="197236" y="407591"/>
                </a:lnTo>
                <a:lnTo>
                  <a:pt x="196443" y="406003"/>
                </a:lnTo>
                <a:lnTo>
                  <a:pt x="194065" y="401638"/>
                </a:lnTo>
                <a:lnTo>
                  <a:pt x="192480" y="395684"/>
                </a:lnTo>
                <a:lnTo>
                  <a:pt x="190895" y="388541"/>
                </a:lnTo>
                <a:lnTo>
                  <a:pt x="190102" y="379809"/>
                </a:lnTo>
                <a:lnTo>
                  <a:pt x="188913" y="371078"/>
                </a:lnTo>
                <a:lnTo>
                  <a:pt x="188913" y="361156"/>
                </a:lnTo>
                <a:lnTo>
                  <a:pt x="188913" y="351234"/>
                </a:lnTo>
                <a:lnTo>
                  <a:pt x="190102" y="342106"/>
                </a:lnTo>
                <a:lnTo>
                  <a:pt x="190895" y="333772"/>
                </a:lnTo>
                <a:lnTo>
                  <a:pt x="192480" y="326231"/>
                </a:lnTo>
                <a:lnTo>
                  <a:pt x="194065" y="320675"/>
                </a:lnTo>
                <a:lnTo>
                  <a:pt x="196443" y="315912"/>
                </a:lnTo>
                <a:lnTo>
                  <a:pt x="197236" y="314325"/>
                </a:lnTo>
                <a:lnTo>
                  <a:pt x="198425" y="312737"/>
                </a:lnTo>
                <a:lnTo>
                  <a:pt x="199614" y="312341"/>
                </a:lnTo>
                <a:lnTo>
                  <a:pt x="200803" y="311944"/>
                </a:lnTo>
                <a:lnTo>
                  <a:pt x="201596" y="311944"/>
                </a:lnTo>
                <a:lnTo>
                  <a:pt x="201992" y="312341"/>
                </a:lnTo>
                <a:lnTo>
                  <a:pt x="203181" y="300037"/>
                </a:lnTo>
                <a:lnTo>
                  <a:pt x="203974" y="294084"/>
                </a:lnTo>
                <a:lnTo>
                  <a:pt x="204767" y="288528"/>
                </a:lnTo>
                <a:lnTo>
                  <a:pt x="204371" y="281781"/>
                </a:lnTo>
                <a:lnTo>
                  <a:pt x="203974" y="275431"/>
                </a:lnTo>
                <a:lnTo>
                  <a:pt x="203974" y="269081"/>
                </a:lnTo>
                <a:lnTo>
                  <a:pt x="203974" y="263525"/>
                </a:lnTo>
                <a:lnTo>
                  <a:pt x="204767" y="257969"/>
                </a:lnTo>
                <a:lnTo>
                  <a:pt x="205560" y="253206"/>
                </a:lnTo>
                <a:lnTo>
                  <a:pt x="206352" y="248444"/>
                </a:lnTo>
                <a:lnTo>
                  <a:pt x="207541" y="243681"/>
                </a:lnTo>
                <a:lnTo>
                  <a:pt x="209127" y="240109"/>
                </a:lnTo>
                <a:lnTo>
                  <a:pt x="211109" y="236140"/>
                </a:lnTo>
                <a:lnTo>
                  <a:pt x="213090" y="232569"/>
                </a:lnTo>
                <a:lnTo>
                  <a:pt x="215072" y="229394"/>
                </a:lnTo>
                <a:lnTo>
                  <a:pt x="217847" y="226615"/>
                </a:lnTo>
                <a:lnTo>
                  <a:pt x="220225" y="223837"/>
                </a:lnTo>
                <a:lnTo>
                  <a:pt x="222603" y="221456"/>
                </a:lnTo>
                <a:lnTo>
                  <a:pt x="225774" y="219472"/>
                </a:lnTo>
                <a:lnTo>
                  <a:pt x="212694" y="219869"/>
                </a:lnTo>
                <a:lnTo>
                  <a:pt x="201992" y="219869"/>
                </a:lnTo>
                <a:lnTo>
                  <a:pt x="193273" y="220662"/>
                </a:lnTo>
                <a:lnTo>
                  <a:pt x="199614" y="217090"/>
                </a:lnTo>
                <a:lnTo>
                  <a:pt x="205956" y="213122"/>
                </a:lnTo>
                <a:lnTo>
                  <a:pt x="212298" y="208756"/>
                </a:lnTo>
                <a:lnTo>
                  <a:pt x="218639" y="203597"/>
                </a:lnTo>
                <a:lnTo>
                  <a:pt x="230926" y="194865"/>
                </a:lnTo>
                <a:lnTo>
                  <a:pt x="236079" y="190897"/>
                </a:lnTo>
                <a:lnTo>
                  <a:pt x="241231" y="187722"/>
                </a:lnTo>
                <a:lnTo>
                  <a:pt x="255104" y="180975"/>
                </a:lnTo>
                <a:lnTo>
                  <a:pt x="268976" y="175022"/>
                </a:lnTo>
                <a:lnTo>
                  <a:pt x="282056" y="170259"/>
                </a:lnTo>
                <a:lnTo>
                  <a:pt x="295135" y="166687"/>
                </a:lnTo>
                <a:lnTo>
                  <a:pt x="307819" y="163115"/>
                </a:lnTo>
                <a:lnTo>
                  <a:pt x="320106" y="161131"/>
                </a:lnTo>
                <a:lnTo>
                  <a:pt x="331996" y="159544"/>
                </a:lnTo>
                <a:lnTo>
                  <a:pt x="343094" y="159147"/>
                </a:lnTo>
                <a:lnTo>
                  <a:pt x="354192" y="158750"/>
                </a:lnTo>
                <a:close/>
                <a:moveTo>
                  <a:pt x="923918" y="157956"/>
                </a:moveTo>
                <a:lnTo>
                  <a:pt x="917185" y="158353"/>
                </a:lnTo>
                <a:lnTo>
                  <a:pt x="910056" y="158750"/>
                </a:lnTo>
                <a:lnTo>
                  <a:pt x="902928" y="159544"/>
                </a:lnTo>
                <a:lnTo>
                  <a:pt x="895403" y="161131"/>
                </a:lnTo>
                <a:lnTo>
                  <a:pt x="881937" y="164306"/>
                </a:lnTo>
                <a:lnTo>
                  <a:pt x="875996" y="165894"/>
                </a:lnTo>
                <a:lnTo>
                  <a:pt x="870451" y="167878"/>
                </a:lnTo>
                <a:lnTo>
                  <a:pt x="870451" y="196453"/>
                </a:lnTo>
                <a:lnTo>
                  <a:pt x="871640" y="196453"/>
                </a:lnTo>
                <a:lnTo>
                  <a:pt x="876392" y="194072"/>
                </a:lnTo>
                <a:lnTo>
                  <a:pt x="881145" y="191691"/>
                </a:lnTo>
                <a:lnTo>
                  <a:pt x="887086" y="189309"/>
                </a:lnTo>
                <a:lnTo>
                  <a:pt x="893422" y="186928"/>
                </a:lnTo>
                <a:lnTo>
                  <a:pt x="900551" y="184944"/>
                </a:lnTo>
                <a:lnTo>
                  <a:pt x="907680" y="182959"/>
                </a:lnTo>
                <a:lnTo>
                  <a:pt x="914809" y="182166"/>
                </a:lnTo>
                <a:lnTo>
                  <a:pt x="922334" y="182166"/>
                </a:lnTo>
                <a:lnTo>
                  <a:pt x="926294" y="182166"/>
                </a:lnTo>
                <a:lnTo>
                  <a:pt x="930255" y="182562"/>
                </a:lnTo>
                <a:lnTo>
                  <a:pt x="934215" y="182959"/>
                </a:lnTo>
                <a:lnTo>
                  <a:pt x="937384" y="183753"/>
                </a:lnTo>
                <a:lnTo>
                  <a:pt x="940948" y="185341"/>
                </a:lnTo>
                <a:lnTo>
                  <a:pt x="944117" y="186531"/>
                </a:lnTo>
                <a:lnTo>
                  <a:pt x="947285" y="188119"/>
                </a:lnTo>
                <a:lnTo>
                  <a:pt x="950057" y="189706"/>
                </a:lnTo>
                <a:lnTo>
                  <a:pt x="952434" y="192087"/>
                </a:lnTo>
                <a:lnTo>
                  <a:pt x="954810" y="194072"/>
                </a:lnTo>
                <a:lnTo>
                  <a:pt x="956394" y="196850"/>
                </a:lnTo>
                <a:lnTo>
                  <a:pt x="957978" y="199628"/>
                </a:lnTo>
                <a:lnTo>
                  <a:pt x="959167" y="202803"/>
                </a:lnTo>
                <a:lnTo>
                  <a:pt x="959959" y="206375"/>
                </a:lnTo>
                <a:lnTo>
                  <a:pt x="960751" y="209550"/>
                </a:lnTo>
                <a:lnTo>
                  <a:pt x="960751" y="213519"/>
                </a:lnTo>
                <a:lnTo>
                  <a:pt x="959959" y="219472"/>
                </a:lnTo>
                <a:lnTo>
                  <a:pt x="959167" y="224234"/>
                </a:lnTo>
                <a:lnTo>
                  <a:pt x="957978" y="229394"/>
                </a:lnTo>
                <a:lnTo>
                  <a:pt x="955998" y="233759"/>
                </a:lnTo>
                <a:lnTo>
                  <a:pt x="954018" y="237331"/>
                </a:lnTo>
                <a:lnTo>
                  <a:pt x="950850" y="241300"/>
                </a:lnTo>
                <a:lnTo>
                  <a:pt x="947681" y="245269"/>
                </a:lnTo>
                <a:lnTo>
                  <a:pt x="943325" y="248444"/>
                </a:lnTo>
                <a:lnTo>
                  <a:pt x="939760" y="252016"/>
                </a:lnTo>
                <a:lnTo>
                  <a:pt x="935800" y="254794"/>
                </a:lnTo>
                <a:lnTo>
                  <a:pt x="931047" y="257969"/>
                </a:lnTo>
                <a:lnTo>
                  <a:pt x="925898" y="261144"/>
                </a:lnTo>
                <a:lnTo>
                  <a:pt x="906096" y="272653"/>
                </a:lnTo>
                <a:lnTo>
                  <a:pt x="906096" y="315516"/>
                </a:lnTo>
                <a:lnTo>
                  <a:pt x="931443" y="315516"/>
                </a:lnTo>
                <a:lnTo>
                  <a:pt x="931443" y="283766"/>
                </a:lnTo>
                <a:lnTo>
                  <a:pt x="942929" y="277019"/>
                </a:lnTo>
                <a:lnTo>
                  <a:pt x="953226" y="270272"/>
                </a:lnTo>
                <a:lnTo>
                  <a:pt x="958374" y="266700"/>
                </a:lnTo>
                <a:lnTo>
                  <a:pt x="963127" y="262731"/>
                </a:lnTo>
                <a:lnTo>
                  <a:pt x="967484" y="259159"/>
                </a:lnTo>
                <a:lnTo>
                  <a:pt x="971444" y="255191"/>
                </a:lnTo>
                <a:lnTo>
                  <a:pt x="975405" y="250825"/>
                </a:lnTo>
                <a:lnTo>
                  <a:pt x="978573" y="246459"/>
                </a:lnTo>
                <a:lnTo>
                  <a:pt x="981741" y="241300"/>
                </a:lnTo>
                <a:lnTo>
                  <a:pt x="984514" y="236141"/>
                </a:lnTo>
                <a:lnTo>
                  <a:pt x="986494" y="230187"/>
                </a:lnTo>
                <a:lnTo>
                  <a:pt x="988079" y="224234"/>
                </a:lnTo>
                <a:lnTo>
                  <a:pt x="989267" y="218281"/>
                </a:lnTo>
                <a:lnTo>
                  <a:pt x="989267" y="211534"/>
                </a:lnTo>
                <a:lnTo>
                  <a:pt x="989267" y="205581"/>
                </a:lnTo>
                <a:lnTo>
                  <a:pt x="988475" y="200025"/>
                </a:lnTo>
                <a:lnTo>
                  <a:pt x="986494" y="194866"/>
                </a:lnTo>
                <a:lnTo>
                  <a:pt x="984910" y="189706"/>
                </a:lnTo>
                <a:lnTo>
                  <a:pt x="982534" y="185341"/>
                </a:lnTo>
                <a:lnTo>
                  <a:pt x="979365" y="180578"/>
                </a:lnTo>
                <a:lnTo>
                  <a:pt x="975801" y="176212"/>
                </a:lnTo>
                <a:lnTo>
                  <a:pt x="971840" y="172641"/>
                </a:lnTo>
                <a:lnTo>
                  <a:pt x="967484" y="169069"/>
                </a:lnTo>
                <a:lnTo>
                  <a:pt x="962335" y="166291"/>
                </a:lnTo>
                <a:lnTo>
                  <a:pt x="956790" y="163512"/>
                </a:lnTo>
                <a:lnTo>
                  <a:pt x="951246" y="161528"/>
                </a:lnTo>
                <a:lnTo>
                  <a:pt x="944909" y="159941"/>
                </a:lnTo>
                <a:lnTo>
                  <a:pt x="938176" y="159147"/>
                </a:lnTo>
                <a:lnTo>
                  <a:pt x="931443" y="158353"/>
                </a:lnTo>
                <a:lnTo>
                  <a:pt x="923918" y="157956"/>
                </a:lnTo>
                <a:close/>
                <a:moveTo>
                  <a:pt x="925106" y="0"/>
                </a:moveTo>
                <a:lnTo>
                  <a:pt x="938968" y="0"/>
                </a:lnTo>
                <a:lnTo>
                  <a:pt x="952434" y="397"/>
                </a:lnTo>
                <a:lnTo>
                  <a:pt x="965503" y="1984"/>
                </a:lnTo>
                <a:lnTo>
                  <a:pt x="978177" y="3572"/>
                </a:lnTo>
                <a:lnTo>
                  <a:pt x="990059" y="5953"/>
                </a:lnTo>
                <a:lnTo>
                  <a:pt x="1001544" y="9128"/>
                </a:lnTo>
                <a:lnTo>
                  <a:pt x="1012238" y="12303"/>
                </a:lnTo>
                <a:lnTo>
                  <a:pt x="1022931" y="15875"/>
                </a:lnTo>
                <a:lnTo>
                  <a:pt x="1032436" y="19844"/>
                </a:lnTo>
                <a:lnTo>
                  <a:pt x="1041942" y="24209"/>
                </a:lnTo>
                <a:lnTo>
                  <a:pt x="1050259" y="28178"/>
                </a:lnTo>
                <a:lnTo>
                  <a:pt x="1058180" y="32544"/>
                </a:lnTo>
                <a:lnTo>
                  <a:pt x="1065704" y="37306"/>
                </a:lnTo>
                <a:lnTo>
                  <a:pt x="1072437" y="41275"/>
                </a:lnTo>
                <a:lnTo>
                  <a:pt x="1084715" y="50006"/>
                </a:lnTo>
                <a:lnTo>
                  <a:pt x="1093824" y="57547"/>
                </a:lnTo>
                <a:lnTo>
                  <a:pt x="1100557" y="63500"/>
                </a:lnTo>
                <a:lnTo>
                  <a:pt x="1106102" y="68659"/>
                </a:lnTo>
                <a:lnTo>
                  <a:pt x="1104121" y="73025"/>
                </a:lnTo>
                <a:lnTo>
                  <a:pt x="1101745" y="77390"/>
                </a:lnTo>
                <a:lnTo>
                  <a:pt x="1098577" y="83344"/>
                </a:lnTo>
                <a:lnTo>
                  <a:pt x="1094220" y="89694"/>
                </a:lnTo>
                <a:lnTo>
                  <a:pt x="1089071" y="96837"/>
                </a:lnTo>
                <a:lnTo>
                  <a:pt x="1082339" y="103981"/>
                </a:lnTo>
                <a:lnTo>
                  <a:pt x="1078774" y="107156"/>
                </a:lnTo>
                <a:lnTo>
                  <a:pt x="1074418" y="111125"/>
                </a:lnTo>
                <a:lnTo>
                  <a:pt x="1070457" y="113903"/>
                </a:lnTo>
                <a:lnTo>
                  <a:pt x="1066101" y="117475"/>
                </a:lnTo>
                <a:lnTo>
                  <a:pt x="1060952" y="119856"/>
                </a:lnTo>
                <a:lnTo>
                  <a:pt x="1056199" y="122237"/>
                </a:lnTo>
                <a:lnTo>
                  <a:pt x="1050655" y="125016"/>
                </a:lnTo>
                <a:lnTo>
                  <a:pt x="1045110" y="126603"/>
                </a:lnTo>
                <a:lnTo>
                  <a:pt x="1039169" y="128191"/>
                </a:lnTo>
                <a:lnTo>
                  <a:pt x="1032832" y="128984"/>
                </a:lnTo>
                <a:lnTo>
                  <a:pt x="1026100" y="129381"/>
                </a:lnTo>
                <a:lnTo>
                  <a:pt x="1018971" y="129381"/>
                </a:lnTo>
                <a:lnTo>
                  <a:pt x="1011842" y="128984"/>
                </a:lnTo>
                <a:lnTo>
                  <a:pt x="1004317" y="127794"/>
                </a:lnTo>
                <a:lnTo>
                  <a:pt x="996792" y="125809"/>
                </a:lnTo>
                <a:lnTo>
                  <a:pt x="988475" y="123428"/>
                </a:lnTo>
                <a:lnTo>
                  <a:pt x="979761" y="119856"/>
                </a:lnTo>
                <a:lnTo>
                  <a:pt x="971048" y="115490"/>
                </a:lnTo>
                <a:lnTo>
                  <a:pt x="960751" y="110728"/>
                </a:lnTo>
                <a:lnTo>
                  <a:pt x="950057" y="105965"/>
                </a:lnTo>
                <a:lnTo>
                  <a:pt x="992435" y="126603"/>
                </a:lnTo>
                <a:lnTo>
                  <a:pt x="1012634" y="135334"/>
                </a:lnTo>
                <a:lnTo>
                  <a:pt x="1022139" y="139700"/>
                </a:lnTo>
                <a:lnTo>
                  <a:pt x="1031248" y="142875"/>
                </a:lnTo>
                <a:lnTo>
                  <a:pt x="1039961" y="145653"/>
                </a:lnTo>
                <a:lnTo>
                  <a:pt x="1049070" y="147637"/>
                </a:lnTo>
                <a:lnTo>
                  <a:pt x="1056991" y="149225"/>
                </a:lnTo>
                <a:lnTo>
                  <a:pt x="1064516" y="149622"/>
                </a:lnTo>
                <a:lnTo>
                  <a:pt x="1068081" y="149622"/>
                </a:lnTo>
                <a:lnTo>
                  <a:pt x="1071645" y="149225"/>
                </a:lnTo>
                <a:lnTo>
                  <a:pt x="1075606" y="148431"/>
                </a:lnTo>
                <a:lnTo>
                  <a:pt x="1078378" y="147637"/>
                </a:lnTo>
                <a:lnTo>
                  <a:pt x="1081546" y="146844"/>
                </a:lnTo>
                <a:lnTo>
                  <a:pt x="1084715" y="145256"/>
                </a:lnTo>
                <a:lnTo>
                  <a:pt x="1087487" y="143272"/>
                </a:lnTo>
                <a:lnTo>
                  <a:pt x="1090260" y="141287"/>
                </a:lnTo>
                <a:lnTo>
                  <a:pt x="1091844" y="155972"/>
                </a:lnTo>
                <a:lnTo>
                  <a:pt x="1092240" y="169069"/>
                </a:lnTo>
                <a:lnTo>
                  <a:pt x="1092240" y="181769"/>
                </a:lnTo>
                <a:lnTo>
                  <a:pt x="1091448" y="194072"/>
                </a:lnTo>
                <a:lnTo>
                  <a:pt x="1093824" y="192087"/>
                </a:lnTo>
                <a:lnTo>
                  <a:pt x="1094616" y="191294"/>
                </a:lnTo>
                <a:lnTo>
                  <a:pt x="1096200" y="191294"/>
                </a:lnTo>
                <a:lnTo>
                  <a:pt x="1097785" y="191691"/>
                </a:lnTo>
                <a:lnTo>
                  <a:pt x="1098973" y="192484"/>
                </a:lnTo>
                <a:lnTo>
                  <a:pt x="1100557" y="194072"/>
                </a:lnTo>
                <a:lnTo>
                  <a:pt x="1101745" y="195659"/>
                </a:lnTo>
                <a:lnTo>
                  <a:pt x="1103329" y="198834"/>
                </a:lnTo>
                <a:lnTo>
                  <a:pt x="1104517" y="201612"/>
                </a:lnTo>
                <a:lnTo>
                  <a:pt x="1106894" y="209153"/>
                </a:lnTo>
                <a:lnTo>
                  <a:pt x="1108478" y="218678"/>
                </a:lnTo>
                <a:lnTo>
                  <a:pt x="1110062" y="228997"/>
                </a:lnTo>
                <a:lnTo>
                  <a:pt x="1110854" y="240506"/>
                </a:lnTo>
                <a:lnTo>
                  <a:pt x="1111250" y="253206"/>
                </a:lnTo>
                <a:lnTo>
                  <a:pt x="1110854" y="265113"/>
                </a:lnTo>
                <a:lnTo>
                  <a:pt x="1110062" y="277019"/>
                </a:lnTo>
                <a:lnTo>
                  <a:pt x="1108478" y="287734"/>
                </a:lnTo>
                <a:lnTo>
                  <a:pt x="1106894" y="296466"/>
                </a:lnTo>
                <a:lnTo>
                  <a:pt x="1104517" y="304006"/>
                </a:lnTo>
                <a:lnTo>
                  <a:pt x="1103329" y="307578"/>
                </a:lnTo>
                <a:lnTo>
                  <a:pt x="1101745" y="309959"/>
                </a:lnTo>
                <a:lnTo>
                  <a:pt x="1100557" y="311944"/>
                </a:lnTo>
                <a:lnTo>
                  <a:pt x="1098973" y="313531"/>
                </a:lnTo>
                <a:lnTo>
                  <a:pt x="1097785" y="314722"/>
                </a:lnTo>
                <a:lnTo>
                  <a:pt x="1096200" y="314722"/>
                </a:lnTo>
                <a:lnTo>
                  <a:pt x="1094220" y="314722"/>
                </a:lnTo>
                <a:lnTo>
                  <a:pt x="1093032" y="313531"/>
                </a:lnTo>
                <a:lnTo>
                  <a:pt x="1091448" y="311547"/>
                </a:lnTo>
                <a:lnTo>
                  <a:pt x="1090260" y="309563"/>
                </a:lnTo>
                <a:lnTo>
                  <a:pt x="1088279" y="306784"/>
                </a:lnTo>
                <a:lnTo>
                  <a:pt x="1087091" y="303213"/>
                </a:lnTo>
                <a:lnTo>
                  <a:pt x="1085111" y="295275"/>
                </a:lnTo>
                <a:lnTo>
                  <a:pt x="1083923" y="305594"/>
                </a:lnTo>
                <a:lnTo>
                  <a:pt x="1081546" y="316309"/>
                </a:lnTo>
                <a:lnTo>
                  <a:pt x="1079566" y="327025"/>
                </a:lnTo>
                <a:lnTo>
                  <a:pt x="1077190" y="336550"/>
                </a:lnTo>
                <a:lnTo>
                  <a:pt x="1074022" y="346075"/>
                </a:lnTo>
                <a:lnTo>
                  <a:pt x="1070853" y="355997"/>
                </a:lnTo>
                <a:lnTo>
                  <a:pt x="1067289" y="364728"/>
                </a:lnTo>
                <a:lnTo>
                  <a:pt x="1063328" y="373460"/>
                </a:lnTo>
                <a:lnTo>
                  <a:pt x="1058972" y="382588"/>
                </a:lnTo>
                <a:lnTo>
                  <a:pt x="1054219" y="390525"/>
                </a:lnTo>
                <a:lnTo>
                  <a:pt x="1049863" y="398463"/>
                </a:lnTo>
                <a:lnTo>
                  <a:pt x="1044714" y="406003"/>
                </a:lnTo>
                <a:lnTo>
                  <a:pt x="1039565" y="413147"/>
                </a:lnTo>
                <a:lnTo>
                  <a:pt x="1034021" y="420291"/>
                </a:lnTo>
                <a:lnTo>
                  <a:pt x="1028872" y="427038"/>
                </a:lnTo>
                <a:lnTo>
                  <a:pt x="1022931" y="433388"/>
                </a:lnTo>
                <a:lnTo>
                  <a:pt x="1016990" y="439341"/>
                </a:lnTo>
                <a:lnTo>
                  <a:pt x="1011050" y="444897"/>
                </a:lnTo>
                <a:lnTo>
                  <a:pt x="1004713" y="450453"/>
                </a:lnTo>
                <a:lnTo>
                  <a:pt x="998376" y="455216"/>
                </a:lnTo>
                <a:lnTo>
                  <a:pt x="992039" y="459581"/>
                </a:lnTo>
                <a:lnTo>
                  <a:pt x="985702" y="463947"/>
                </a:lnTo>
                <a:lnTo>
                  <a:pt x="979365" y="467519"/>
                </a:lnTo>
                <a:lnTo>
                  <a:pt x="973028" y="471091"/>
                </a:lnTo>
                <a:lnTo>
                  <a:pt x="966692" y="473869"/>
                </a:lnTo>
                <a:lnTo>
                  <a:pt x="959959" y="477044"/>
                </a:lnTo>
                <a:lnTo>
                  <a:pt x="954018" y="479028"/>
                </a:lnTo>
                <a:lnTo>
                  <a:pt x="947681" y="480616"/>
                </a:lnTo>
                <a:lnTo>
                  <a:pt x="941344" y="482600"/>
                </a:lnTo>
                <a:lnTo>
                  <a:pt x="935404" y="483394"/>
                </a:lnTo>
                <a:lnTo>
                  <a:pt x="929067" y="484188"/>
                </a:lnTo>
                <a:lnTo>
                  <a:pt x="923126" y="484188"/>
                </a:lnTo>
                <a:lnTo>
                  <a:pt x="917977" y="484188"/>
                </a:lnTo>
                <a:lnTo>
                  <a:pt x="912829" y="483394"/>
                </a:lnTo>
                <a:lnTo>
                  <a:pt x="908076" y="482203"/>
                </a:lnTo>
                <a:lnTo>
                  <a:pt x="902531" y="480616"/>
                </a:lnTo>
                <a:lnTo>
                  <a:pt x="896987" y="478632"/>
                </a:lnTo>
                <a:lnTo>
                  <a:pt x="891046" y="476647"/>
                </a:lnTo>
                <a:lnTo>
                  <a:pt x="885105" y="473472"/>
                </a:lnTo>
                <a:lnTo>
                  <a:pt x="879561" y="470694"/>
                </a:lnTo>
                <a:lnTo>
                  <a:pt x="873620" y="466725"/>
                </a:lnTo>
                <a:lnTo>
                  <a:pt x="867283" y="463153"/>
                </a:lnTo>
                <a:lnTo>
                  <a:pt x="861342" y="458788"/>
                </a:lnTo>
                <a:lnTo>
                  <a:pt x="855005" y="454025"/>
                </a:lnTo>
                <a:lnTo>
                  <a:pt x="848669" y="449263"/>
                </a:lnTo>
                <a:lnTo>
                  <a:pt x="842728" y="444103"/>
                </a:lnTo>
                <a:lnTo>
                  <a:pt x="836391" y="438150"/>
                </a:lnTo>
                <a:lnTo>
                  <a:pt x="830450" y="432197"/>
                </a:lnTo>
                <a:lnTo>
                  <a:pt x="824114" y="425847"/>
                </a:lnTo>
                <a:lnTo>
                  <a:pt x="818173" y="419497"/>
                </a:lnTo>
                <a:lnTo>
                  <a:pt x="812628" y="412750"/>
                </a:lnTo>
                <a:lnTo>
                  <a:pt x="807083" y="405606"/>
                </a:lnTo>
                <a:lnTo>
                  <a:pt x="801539" y="398463"/>
                </a:lnTo>
                <a:lnTo>
                  <a:pt x="795994" y="390525"/>
                </a:lnTo>
                <a:lnTo>
                  <a:pt x="790845" y="382985"/>
                </a:lnTo>
                <a:lnTo>
                  <a:pt x="786093" y="374650"/>
                </a:lnTo>
                <a:lnTo>
                  <a:pt x="780944" y="366316"/>
                </a:lnTo>
                <a:lnTo>
                  <a:pt x="776588" y="357585"/>
                </a:lnTo>
                <a:lnTo>
                  <a:pt x="772231" y="349250"/>
                </a:lnTo>
                <a:lnTo>
                  <a:pt x="768271" y="340122"/>
                </a:lnTo>
                <a:lnTo>
                  <a:pt x="764706" y="330597"/>
                </a:lnTo>
                <a:lnTo>
                  <a:pt x="761142" y="321469"/>
                </a:lnTo>
                <a:lnTo>
                  <a:pt x="758369" y="311944"/>
                </a:lnTo>
                <a:lnTo>
                  <a:pt x="755201" y="302419"/>
                </a:lnTo>
                <a:lnTo>
                  <a:pt x="753221" y="308769"/>
                </a:lnTo>
                <a:lnTo>
                  <a:pt x="750448" y="313531"/>
                </a:lnTo>
                <a:lnTo>
                  <a:pt x="749260" y="315516"/>
                </a:lnTo>
                <a:lnTo>
                  <a:pt x="748072" y="316706"/>
                </a:lnTo>
                <a:lnTo>
                  <a:pt x="746884" y="317500"/>
                </a:lnTo>
                <a:lnTo>
                  <a:pt x="745696" y="317500"/>
                </a:lnTo>
                <a:lnTo>
                  <a:pt x="743715" y="317500"/>
                </a:lnTo>
                <a:lnTo>
                  <a:pt x="742131" y="316309"/>
                </a:lnTo>
                <a:lnTo>
                  <a:pt x="740943" y="315119"/>
                </a:lnTo>
                <a:lnTo>
                  <a:pt x="739755" y="313134"/>
                </a:lnTo>
                <a:lnTo>
                  <a:pt x="738567" y="310356"/>
                </a:lnTo>
                <a:lnTo>
                  <a:pt x="736983" y="307181"/>
                </a:lnTo>
                <a:lnTo>
                  <a:pt x="734606" y="299641"/>
                </a:lnTo>
                <a:lnTo>
                  <a:pt x="733022" y="290513"/>
                </a:lnTo>
                <a:lnTo>
                  <a:pt x="731834" y="280194"/>
                </a:lnTo>
                <a:lnTo>
                  <a:pt x="730250" y="268288"/>
                </a:lnTo>
                <a:lnTo>
                  <a:pt x="730250" y="255984"/>
                </a:lnTo>
                <a:lnTo>
                  <a:pt x="730250" y="243284"/>
                </a:lnTo>
                <a:lnTo>
                  <a:pt x="731834" y="231775"/>
                </a:lnTo>
                <a:lnTo>
                  <a:pt x="733022" y="221456"/>
                </a:lnTo>
                <a:lnTo>
                  <a:pt x="734606" y="212328"/>
                </a:lnTo>
                <a:lnTo>
                  <a:pt x="736983" y="204787"/>
                </a:lnTo>
                <a:lnTo>
                  <a:pt x="738567" y="201612"/>
                </a:lnTo>
                <a:lnTo>
                  <a:pt x="739755" y="198834"/>
                </a:lnTo>
                <a:lnTo>
                  <a:pt x="740943" y="196453"/>
                </a:lnTo>
                <a:lnTo>
                  <a:pt x="742131" y="195262"/>
                </a:lnTo>
                <a:lnTo>
                  <a:pt x="743715" y="194469"/>
                </a:lnTo>
                <a:lnTo>
                  <a:pt x="745696" y="194072"/>
                </a:lnTo>
                <a:lnTo>
                  <a:pt x="746488" y="194072"/>
                </a:lnTo>
                <a:lnTo>
                  <a:pt x="747280" y="194866"/>
                </a:lnTo>
                <a:lnTo>
                  <a:pt x="747676" y="186531"/>
                </a:lnTo>
                <a:lnTo>
                  <a:pt x="748072" y="178594"/>
                </a:lnTo>
                <a:lnTo>
                  <a:pt x="748864" y="171450"/>
                </a:lnTo>
                <a:lnTo>
                  <a:pt x="750052" y="164306"/>
                </a:lnTo>
                <a:lnTo>
                  <a:pt x="749260" y="155575"/>
                </a:lnTo>
                <a:lnTo>
                  <a:pt x="748864" y="147637"/>
                </a:lnTo>
                <a:lnTo>
                  <a:pt x="748864" y="139700"/>
                </a:lnTo>
                <a:lnTo>
                  <a:pt x="749260" y="132556"/>
                </a:lnTo>
                <a:lnTo>
                  <a:pt x="750052" y="125809"/>
                </a:lnTo>
                <a:lnTo>
                  <a:pt x="751240" y="119459"/>
                </a:lnTo>
                <a:lnTo>
                  <a:pt x="752429" y="113506"/>
                </a:lnTo>
                <a:lnTo>
                  <a:pt x="754013" y="107553"/>
                </a:lnTo>
                <a:lnTo>
                  <a:pt x="755993" y="102394"/>
                </a:lnTo>
                <a:lnTo>
                  <a:pt x="758369" y="98028"/>
                </a:lnTo>
                <a:lnTo>
                  <a:pt x="760746" y="93265"/>
                </a:lnTo>
                <a:lnTo>
                  <a:pt x="763122" y="89694"/>
                </a:lnTo>
                <a:lnTo>
                  <a:pt x="766686" y="85725"/>
                </a:lnTo>
                <a:lnTo>
                  <a:pt x="769459" y="82153"/>
                </a:lnTo>
                <a:lnTo>
                  <a:pt x="773419" y="79375"/>
                </a:lnTo>
                <a:lnTo>
                  <a:pt x="776984" y="76994"/>
                </a:lnTo>
                <a:lnTo>
                  <a:pt x="760350" y="76994"/>
                </a:lnTo>
                <a:lnTo>
                  <a:pt x="747280" y="77390"/>
                </a:lnTo>
                <a:lnTo>
                  <a:pt x="735794" y="78184"/>
                </a:lnTo>
                <a:lnTo>
                  <a:pt x="743715" y="73819"/>
                </a:lnTo>
                <a:lnTo>
                  <a:pt x="752032" y="68659"/>
                </a:lnTo>
                <a:lnTo>
                  <a:pt x="759953" y="63500"/>
                </a:lnTo>
                <a:lnTo>
                  <a:pt x="767874" y="57150"/>
                </a:lnTo>
                <a:lnTo>
                  <a:pt x="782924" y="45640"/>
                </a:lnTo>
                <a:lnTo>
                  <a:pt x="790053" y="40878"/>
                </a:lnTo>
                <a:lnTo>
                  <a:pt x="796390" y="36909"/>
                </a:lnTo>
                <a:lnTo>
                  <a:pt x="814212" y="28178"/>
                </a:lnTo>
                <a:lnTo>
                  <a:pt x="831242" y="21034"/>
                </a:lnTo>
                <a:lnTo>
                  <a:pt x="848273" y="15081"/>
                </a:lnTo>
                <a:lnTo>
                  <a:pt x="864511" y="9922"/>
                </a:lnTo>
                <a:lnTo>
                  <a:pt x="880749" y="5953"/>
                </a:lnTo>
                <a:lnTo>
                  <a:pt x="895799" y="3175"/>
                </a:lnTo>
                <a:lnTo>
                  <a:pt x="910849" y="1587"/>
                </a:lnTo>
                <a:lnTo>
                  <a:pt x="925106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51202" name="文本框 2"/>
          <p:cNvSpPr txBox="1"/>
          <p:nvPr/>
        </p:nvSpPr>
        <p:spPr>
          <a:xfrm>
            <a:off x="693738" y="1763713"/>
            <a:ext cx="10387012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5400" b="1">
                <a:solidFill>
                  <a:srgbClr val="8A0554"/>
                </a:solidFill>
                <a:latin typeface="Comic Sans MS" panose="030F0702030302020204" charset="0"/>
              </a:rPr>
              <a:t>How to finance with a draft?</a:t>
            </a:r>
            <a:endParaRPr lang="en-US" altLang="zh-CN" sz="5400" b="1">
              <a:solidFill>
                <a:srgbClr val="8A0554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2225" name="组合 6"/>
          <p:cNvGrpSpPr/>
          <p:nvPr/>
        </p:nvGrpSpPr>
        <p:grpSpPr>
          <a:xfrm flipV="1">
            <a:off x="10425113" y="5168900"/>
            <a:ext cx="730250" cy="1068388"/>
            <a:chOff x="3053764" y="4742950"/>
            <a:chExt cx="485775" cy="719077"/>
          </a:xfrm>
        </p:grpSpPr>
        <p:sp>
          <p:nvSpPr>
            <p:cNvPr id="9" name="任意多边形 8"/>
            <p:cNvSpPr/>
            <p:nvPr>
              <p:custDataLst>
                <p:tags r:id="rId1"/>
              </p:custDataLst>
            </p:nvPr>
          </p:nvSpPr>
          <p:spPr>
            <a:xfrm>
              <a:off x="3053764" y="4742950"/>
              <a:ext cx="485775" cy="285879"/>
            </a:xfrm>
            <a:custGeom>
              <a:avLst/>
              <a:gdLst>
                <a:gd name="connsiteX0" fmla="*/ 412331 w 485775"/>
                <a:gd name="connsiteY0" fmla="*/ 0 h 285879"/>
                <a:gd name="connsiteX1" fmla="*/ 485775 w 485775"/>
                <a:gd name="connsiteY1" fmla="*/ 0 h 285879"/>
                <a:gd name="connsiteX2" fmla="*/ 342836 w 485775"/>
                <a:gd name="connsiteY2" fmla="*/ 285879 h 285879"/>
                <a:gd name="connsiteX3" fmla="*/ 334071 w 485775"/>
                <a:gd name="connsiteY3" fmla="*/ 279969 h 285879"/>
                <a:gd name="connsiteX4" fmla="*/ 278006 w 485775"/>
                <a:gd name="connsiteY4" fmla="*/ 268650 h 285879"/>
                <a:gd name="connsiteX5" fmla="*/ 0 w 485775"/>
                <a:gd name="connsiteY5" fmla="*/ 0 h 285879"/>
                <a:gd name="connsiteX6" fmla="*/ 73444 w 485775"/>
                <a:gd name="connsiteY6" fmla="*/ 0 h 285879"/>
                <a:gd name="connsiteX7" fmla="*/ 207769 w 485775"/>
                <a:gd name="connsiteY7" fmla="*/ 268650 h 285879"/>
                <a:gd name="connsiteX8" fmla="*/ 151703 w 485775"/>
                <a:gd name="connsiteY8" fmla="*/ 279969 h 285879"/>
                <a:gd name="connsiteX9" fmla="*/ 142939 w 485775"/>
                <a:gd name="connsiteY9" fmla="*/ 285878 h 2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75" h="285879">
                  <a:moveTo>
                    <a:pt x="412331" y="0"/>
                  </a:moveTo>
                  <a:lnTo>
                    <a:pt x="485775" y="0"/>
                  </a:lnTo>
                  <a:lnTo>
                    <a:pt x="342836" y="285879"/>
                  </a:lnTo>
                  <a:lnTo>
                    <a:pt x="334071" y="279969"/>
                  </a:lnTo>
                  <a:lnTo>
                    <a:pt x="278006" y="268650"/>
                  </a:lnTo>
                  <a:close/>
                  <a:moveTo>
                    <a:pt x="0" y="0"/>
                  </a:moveTo>
                  <a:lnTo>
                    <a:pt x="73444" y="0"/>
                  </a:lnTo>
                  <a:lnTo>
                    <a:pt x="207769" y="268650"/>
                  </a:lnTo>
                  <a:lnTo>
                    <a:pt x="151703" y="279969"/>
                  </a:lnTo>
                  <a:lnTo>
                    <a:pt x="142939" y="285878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/>
            </a:bodyPr>
            <a:p>
              <a:pPr algn="ctr" fontAlgn="base"/>
              <a:endParaRPr lang="zh-CN" altLang="en-US" strike="noStrike" noProof="1"/>
            </a:p>
          </p:txBody>
        </p:sp>
        <p:sp>
          <p:nvSpPr>
            <p:cNvPr id="12" name="任意多边形 11"/>
            <p:cNvSpPr/>
            <p:nvPr>
              <p:custDataLst>
                <p:tags r:id="rId2"/>
              </p:custDataLst>
            </p:nvPr>
          </p:nvSpPr>
          <p:spPr>
            <a:xfrm flipV="1">
              <a:off x="3065892" y="4993509"/>
              <a:ext cx="468518" cy="468518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C7068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normAutofit/>
            </a:bodyPr>
            <a:p>
              <a:pPr algn="ctr" fontAlgn="base"/>
              <a:r>
                <a:rPr lang="en-US" b="1" strike="noStrike" noProof="1" dirty="0">
                  <a:solidFill>
                    <a:schemeClr val="bg1"/>
                  </a:solidFill>
                </a:rPr>
                <a:t>1</a:t>
              </a:r>
              <a:endParaRPr lang="en-US" b="1" strike="noStrike" noProof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2228" name="图片 1"/>
          <p:cNvPicPr>
            <a:picLocks noChangeAspect="1"/>
          </p:cNvPicPr>
          <p:nvPr/>
        </p:nvPicPr>
        <p:blipFill>
          <a:blip r:embed="rId3"/>
          <a:srcRect b="14737"/>
          <a:stretch>
            <a:fillRect/>
          </a:stretch>
        </p:blipFill>
        <p:spPr>
          <a:xfrm>
            <a:off x="2057400" y="-12700"/>
            <a:ext cx="7648575" cy="3824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2435225" y="884238"/>
            <a:ext cx="1173163" cy="1700212"/>
            <a:chOff x="4336" y="1282"/>
            <a:chExt cx="1846" cy="2677"/>
          </a:xfrm>
        </p:grpSpPr>
        <p:sp>
          <p:nvSpPr>
            <p:cNvPr id="53250" name="手掌纸张"/>
            <p:cNvSpPr/>
            <p:nvPr/>
          </p:nvSpPr>
          <p:spPr>
            <a:xfrm>
              <a:off x="4336" y="1282"/>
              <a:ext cx="1658" cy="1807"/>
            </a:xfrm>
            <a:custGeom>
              <a:avLst/>
              <a:gdLst/>
              <a:ahLst/>
              <a:cxnLst>
                <a:cxn ang="0">
                  <a:pos x="47033" y="449340"/>
                </a:cxn>
                <a:cxn ang="0">
                  <a:pos x="22736" y="436465"/>
                </a:cxn>
                <a:cxn ang="0">
                  <a:pos x="6147" y="414536"/>
                </a:cxn>
                <a:cxn ang="0">
                  <a:pos x="0" y="386471"/>
                </a:cxn>
                <a:cxn ang="0">
                  <a:pos x="6147" y="208927"/>
                </a:cxn>
                <a:cxn ang="0">
                  <a:pos x="29664" y="182472"/>
                </a:cxn>
                <a:cxn ang="0">
                  <a:pos x="119925" y="124029"/>
                </a:cxn>
                <a:cxn ang="0">
                  <a:pos x="525271" y="0"/>
                </a:cxn>
                <a:cxn ang="0">
                  <a:pos x="217505" y="120910"/>
                </a:cxn>
                <a:cxn ang="0">
                  <a:pos x="236435" y="125336"/>
                </a:cxn>
                <a:cxn ang="0">
                  <a:pos x="251267" y="137306"/>
                </a:cxn>
                <a:cxn ang="0">
                  <a:pos x="259952" y="154709"/>
                </a:cxn>
                <a:cxn ang="0">
                  <a:pos x="261025" y="172011"/>
                </a:cxn>
                <a:cxn ang="0">
                  <a:pos x="365240" y="181365"/>
                </a:cxn>
                <a:cxn ang="0">
                  <a:pos x="383488" y="187703"/>
                </a:cxn>
                <a:cxn ang="0">
                  <a:pos x="397051" y="200981"/>
                </a:cxn>
                <a:cxn ang="0">
                  <a:pos x="404077" y="219389"/>
                </a:cxn>
                <a:cxn ang="0">
                  <a:pos x="403589" y="236188"/>
                </a:cxn>
                <a:cxn ang="0">
                  <a:pos x="411493" y="244336"/>
                </a:cxn>
                <a:cxn ang="0">
                  <a:pos x="425935" y="253791"/>
                </a:cxn>
                <a:cxn ang="0">
                  <a:pos x="435693" y="268377"/>
                </a:cxn>
                <a:cxn ang="0">
                  <a:pos x="439303" y="286282"/>
                </a:cxn>
                <a:cxn ang="0">
                  <a:pos x="436473" y="302377"/>
                </a:cxn>
                <a:cxn ang="0">
                  <a:pos x="427301" y="317365"/>
                </a:cxn>
                <a:cxn ang="0">
                  <a:pos x="413347" y="327524"/>
                </a:cxn>
                <a:cxn ang="0">
                  <a:pos x="403101" y="334566"/>
                </a:cxn>
                <a:cxn ang="0">
                  <a:pos x="404467" y="350761"/>
                </a:cxn>
                <a:cxn ang="0">
                  <a:pos x="398320" y="369572"/>
                </a:cxn>
                <a:cxn ang="0">
                  <a:pos x="385244" y="383554"/>
                </a:cxn>
                <a:cxn ang="0">
                  <a:pos x="367484" y="390796"/>
                </a:cxn>
                <a:cxn ang="0">
                  <a:pos x="359873" y="398642"/>
                </a:cxn>
                <a:cxn ang="0">
                  <a:pos x="359678" y="415240"/>
                </a:cxn>
                <a:cxn ang="0">
                  <a:pos x="351872" y="433145"/>
                </a:cxn>
                <a:cxn ang="0">
                  <a:pos x="337625" y="445920"/>
                </a:cxn>
                <a:cxn ang="0">
                  <a:pos x="318987" y="451352"/>
                </a:cxn>
                <a:cxn ang="0">
                  <a:pos x="42642" y="209933"/>
                </a:cxn>
                <a:cxn ang="0">
                  <a:pos x="31615" y="224318"/>
                </a:cxn>
                <a:cxn ang="0">
                  <a:pos x="29664" y="389992"/>
                </a:cxn>
                <a:cxn ang="0">
                  <a:pos x="34250" y="404376"/>
                </a:cxn>
                <a:cxn ang="0">
                  <a:pos x="44008" y="415139"/>
                </a:cxn>
                <a:cxn ang="0">
                  <a:pos x="57571" y="420672"/>
                </a:cxn>
                <a:cxn ang="0">
                  <a:pos x="322305" y="419867"/>
                </a:cxn>
                <a:cxn ang="0">
                  <a:pos x="330502" y="410512"/>
                </a:cxn>
                <a:cxn ang="0">
                  <a:pos x="329331" y="399045"/>
                </a:cxn>
                <a:cxn ang="0">
                  <a:pos x="319670" y="391601"/>
                </a:cxn>
                <a:cxn ang="0">
                  <a:pos x="365143" y="360317"/>
                </a:cxn>
                <a:cxn ang="0">
                  <a:pos x="374120" y="351868"/>
                </a:cxn>
                <a:cxn ang="0">
                  <a:pos x="374217" y="340903"/>
                </a:cxn>
                <a:cxn ang="0">
                  <a:pos x="366606" y="332554"/>
                </a:cxn>
                <a:cxn ang="0">
                  <a:pos x="398417" y="300868"/>
                </a:cxn>
                <a:cxn ang="0">
                  <a:pos x="408273" y="293324"/>
                </a:cxn>
                <a:cxn ang="0">
                  <a:pos x="409346" y="281856"/>
                </a:cxn>
                <a:cxn ang="0">
                  <a:pos x="401247" y="272702"/>
                </a:cxn>
                <a:cxn ang="0">
                  <a:pos x="362215" y="241117"/>
                </a:cxn>
                <a:cxn ang="0">
                  <a:pos x="372851" y="234578"/>
                </a:cxn>
                <a:cxn ang="0">
                  <a:pos x="374901" y="223312"/>
                </a:cxn>
                <a:cxn ang="0">
                  <a:pos x="367680" y="213152"/>
                </a:cxn>
                <a:cxn ang="0">
                  <a:pos x="154078" y="180963"/>
                </a:cxn>
                <a:cxn ang="0">
                  <a:pos x="226775" y="177442"/>
                </a:cxn>
                <a:cxn ang="0">
                  <a:pos x="232044" y="165975"/>
                </a:cxn>
                <a:cxn ang="0">
                  <a:pos x="227750" y="155513"/>
                </a:cxn>
                <a:cxn ang="0">
                  <a:pos x="146467" y="151188"/>
                </a:cxn>
                <a:cxn ang="0">
                  <a:pos x="124218" y="155111"/>
                </a:cxn>
              </a:cxnLst>
              <a:pathLst>
                <a:path w="5383" h="5687">
                  <a:moveTo>
                    <a:pt x="1466" y="5687"/>
                  </a:moveTo>
                  <a:lnTo>
                    <a:pt x="1466" y="4488"/>
                  </a:lnTo>
                  <a:lnTo>
                    <a:pt x="643" y="4488"/>
                  </a:lnTo>
                  <a:lnTo>
                    <a:pt x="610" y="4487"/>
                  </a:lnTo>
                  <a:lnTo>
                    <a:pt x="577" y="4484"/>
                  </a:lnTo>
                  <a:lnTo>
                    <a:pt x="545" y="4480"/>
                  </a:lnTo>
                  <a:lnTo>
                    <a:pt x="513" y="4474"/>
                  </a:lnTo>
                  <a:lnTo>
                    <a:pt x="482" y="4467"/>
                  </a:lnTo>
                  <a:lnTo>
                    <a:pt x="451" y="4458"/>
                  </a:lnTo>
                  <a:lnTo>
                    <a:pt x="421" y="4448"/>
                  </a:lnTo>
                  <a:lnTo>
                    <a:pt x="392" y="4436"/>
                  </a:lnTo>
                  <a:lnTo>
                    <a:pt x="363" y="4424"/>
                  </a:lnTo>
                  <a:lnTo>
                    <a:pt x="336" y="4409"/>
                  </a:lnTo>
                  <a:lnTo>
                    <a:pt x="308" y="4394"/>
                  </a:lnTo>
                  <a:lnTo>
                    <a:pt x="282" y="4377"/>
                  </a:lnTo>
                  <a:lnTo>
                    <a:pt x="257" y="4359"/>
                  </a:lnTo>
                  <a:lnTo>
                    <a:pt x="233" y="4339"/>
                  </a:lnTo>
                  <a:lnTo>
                    <a:pt x="210" y="4319"/>
                  </a:lnTo>
                  <a:lnTo>
                    <a:pt x="187" y="4298"/>
                  </a:lnTo>
                  <a:lnTo>
                    <a:pt x="167" y="4275"/>
                  </a:lnTo>
                  <a:lnTo>
                    <a:pt x="146" y="4251"/>
                  </a:lnTo>
                  <a:lnTo>
                    <a:pt x="127" y="4228"/>
                  </a:lnTo>
                  <a:lnTo>
                    <a:pt x="110" y="4202"/>
                  </a:lnTo>
                  <a:lnTo>
                    <a:pt x="93" y="4176"/>
                  </a:lnTo>
                  <a:lnTo>
                    <a:pt x="78" y="4149"/>
                  </a:lnTo>
                  <a:lnTo>
                    <a:pt x="63" y="4121"/>
                  </a:lnTo>
                  <a:lnTo>
                    <a:pt x="50" y="4093"/>
                  </a:lnTo>
                  <a:lnTo>
                    <a:pt x="39" y="4063"/>
                  </a:lnTo>
                  <a:lnTo>
                    <a:pt x="29" y="4033"/>
                  </a:lnTo>
                  <a:lnTo>
                    <a:pt x="21" y="4003"/>
                  </a:lnTo>
                  <a:lnTo>
                    <a:pt x="13" y="3972"/>
                  </a:lnTo>
                  <a:lnTo>
                    <a:pt x="8" y="3940"/>
                  </a:lnTo>
                  <a:lnTo>
                    <a:pt x="4" y="3908"/>
                  </a:lnTo>
                  <a:lnTo>
                    <a:pt x="1" y="3875"/>
                  </a:lnTo>
                  <a:lnTo>
                    <a:pt x="0" y="3842"/>
                  </a:lnTo>
                  <a:lnTo>
                    <a:pt x="0" y="2337"/>
                  </a:lnTo>
                  <a:lnTo>
                    <a:pt x="1" y="2299"/>
                  </a:lnTo>
                  <a:lnTo>
                    <a:pt x="6" y="2260"/>
                  </a:lnTo>
                  <a:lnTo>
                    <a:pt x="13" y="2222"/>
                  </a:lnTo>
                  <a:lnTo>
                    <a:pt x="22" y="2184"/>
                  </a:lnTo>
                  <a:lnTo>
                    <a:pt x="33" y="2148"/>
                  </a:lnTo>
                  <a:lnTo>
                    <a:pt x="47" y="2111"/>
                  </a:lnTo>
                  <a:lnTo>
                    <a:pt x="63" y="2077"/>
                  </a:lnTo>
                  <a:lnTo>
                    <a:pt x="81" y="2043"/>
                  </a:lnTo>
                  <a:lnTo>
                    <a:pt x="103" y="2010"/>
                  </a:lnTo>
                  <a:lnTo>
                    <a:pt x="126" y="1977"/>
                  </a:lnTo>
                  <a:lnTo>
                    <a:pt x="151" y="1946"/>
                  </a:lnTo>
                  <a:lnTo>
                    <a:pt x="177" y="1916"/>
                  </a:lnTo>
                  <a:lnTo>
                    <a:pt x="207" y="1889"/>
                  </a:lnTo>
                  <a:lnTo>
                    <a:pt x="238" y="1861"/>
                  </a:lnTo>
                  <a:lnTo>
                    <a:pt x="269" y="1836"/>
                  </a:lnTo>
                  <a:lnTo>
                    <a:pt x="304" y="1814"/>
                  </a:lnTo>
                  <a:lnTo>
                    <a:pt x="685" y="1565"/>
                  </a:lnTo>
                  <a:lnTo>
                    <a:pt x="1108" y="1289"/>
                  </a:lnTo>
                  <a:lnTo>
                    <a:pt x="1129" y="1277"/>
                  </a:lnTo>
                  <a:lnTo>
                    <a:pt x="1148" y="1266"/>
                  </a:lnTo>
                  <a:lnTo>
                    <a:pt x="1169" y="1255"/>
                  </a:lnTo>
                  <a:lnTo>
                    <a:pt x="1188" y="1247"/>
                  </a:lnTo>
                  <a:lnTo>
                    <a:pt x="1209" y="1239"/>
                  </a:lnTo>
                  <a:lnTo>
                    <a:pt x="1229" y="1233"/>
                  </a:lnTo>
                  <a:lnTo>
                    <a:pt x="1251" y="1226"/>
                  </a:lnTo>
                  <a:lnTo>
                    <a:pt x="1273" y="1221"/>
                  </a:lnTo>
                  <a:lnTo>
                    <a:pt x="1295" y="1217"/>
                  </a:lnTo>
                  <a:lnTo>
                    <a:pt x="1317" y="1213"/>
                  </a:lnTo>
                  <a:lnTo>
                    <a:pt x="1364" y="1208"/>
                  </a:lnTo>
                  <a:lnTo>
                    <a:pt x="1413" y="1204"/>
                  </a:lnTo>
                  <a:lnTo>
                    <a:pt x="1466" y="1202"/>
                  </a:lnTo>
                  <a:lnTo>
                    <a:pt x="1466" y="0"/>
                  </a:lnTo>
                  <a:lnTo>
                    <a:pt x="5383" y="0"/>
                  </a:lnTo>
                  <a:lnTo>
                    <a:pt x="5383" y="5687"/>
                  </a:lnTo>
                  <a:lnTo>
                    <a:pt x="1466" y="5687"/>
                  </a:lnTo>
                  <a:close/>
                  <a:moveTo>
                    <a:pt x="1767" y="5386"/>
                  </a:moveTo>
                  <a:lnTo>
                    <a:pt x="5083" y="5386"/>
                  </a:lnTo>
                  <a:lnTo>
                    <a:pt x="5083" y="302"/>
                  </a:lnTo>
                  <a:lnTo>
                    <a:pt x="1767" y="302"/>
                  </a:lnTo>
                  <a:lnTo>
                    <a:pt x="1767" y="1202"/>
                  </a:lnTo>
                  <a:lnTo>
                    <a:pt x="2229" y="1202"/>
                  </a:lnTo>
                  <a:lnTo>
                    <a:pt x="2252" y="1203"/>
                  </a:lnTo>
                  <a:lnTo>
                    <a:pt x="2275" y="1204"/>
                  </a:lnTo>
                  <a:lnTo>
                    <a:pt x="2298" y="1208"/>
                  </a:lnTo>
                  <a:lnTo>
                    <a:pt x="2320" y="1211"/>
                  </a:lnTo>
                  <a:lnTo>
                    <a:pt x="2341" y="1217"/>
                  </a:lnTo>
                  <a:lnTo>
                    <a:pt x="2363" y="1222"/>
                  </a:lnTo>
                  <a:lnTo>
                    <a:pt x="2383" y="1229"/>
                  </a:lnTo>
                  <a:lnTo>
                    <a:pt x="2404" y="1237"/>
                  </a:lnTo>
                  <a:lnTo>
                    <a:pt x="2423" y="1246"/>
                  </a:lnTo>
                  <a:lnTo>
                    <a:pt x="2443" y="1257"/>
                  </a:lnTo>
                  <a:lnTo>
                    <a:pt x="2462" y="1267"/>
                  </a:lnTo>
                  <a:lnTo>
                    <a:pt x="2480" y="1278"/>
                  </a:lnTo>
                  <a:lnTo>
                    <a:pt x="2498" y="1291"/>
                  </a:lnTo>
                  <a:lnTo>
                    <a:pt x="2515" y="1305"/>
                  </a:lnTo>
                  <a:lnTo>
                    <a:pt x="2531" y="1319"/>
                  </a:lnTo>
                  <a:lnTo>
                    <a:pt x="2547" y="1334"/>
                  </a:lnTo>
                  <a:lnTo>
                    <a:pt x="2562" y="1349"/>
                  </a:lnTo>
                  <a:lnTo>
                    <a:pt x="2575" y="1365"/>
                  </a:lnTo>
                  <a:lnTo>
                    <a:pt x="2589" y="1382"/>
                  </a:lnTo>
                  <a:lnTo>
                    <a:pt x="2601" y="1400"/>
                  </a:lnTo>
                  <a:lnTo>
                    <a:pt x="2613" y="1419"/>
                  </a:lnTo>
                  <a:lnTo>
                    <a:pt x="2624" y="1437"/>
                  </a:lnTo>
                  <a:lnTo>
                    <a:pt x="2633" y="1456"/>
                  </a:lnTo>
                  <a:lnTo>
                    <a:pt x="2643" y="1477"/>
                  </a:lnTo>
                  <a:lnTo>
                    <a:pt x="2651" y="1496"/>
                  </a:lnTo>
                  <a:lnTo>
                    <a:pt x="2657" y="1518"/>
                  </a:lnTo>
                  <a:lnTo>
                    <a:pt x="2664" y="1538"/>
                  </a:lnTo>
                  <a:lnTo>
                    <a:pt x="2669" y="1560"/>
                  </a:lnTo>
                  <a:lnTo>
                    <a:pt x="2673" y="1583"/>
                  </a:lnTo>
                  <a:lnTo>
                    <a:pt x="2676" y="1605"/>
                  </a:lnTo>
                  <a:lnTo>
                    <a:pt x="2678" y="1628"/>
                  </a:lnTo>
                  <a:lnTo>
                    <a:pt x="2678" y="1650"/>
                  </a:lnTo>
                  <a:lnTo>
                    <a:pt x="2678" y="1671"/>
                  </a:lnTo>
                  <a:lnTo>
                    <a:pt x="2677" y="1690"/>
                  </a:lnTo>
                  <a:lnTo>
                    <a:pt x="2675" y="1710"/>
                  </a:lnTo>
                  <a:lnTo>
                    <a:pt x="2671" y="1728"/>
                  </a:lnTo>
                  <a:lnTo>
                    <a:pt x="2668" y="1746"/>
                  </a:lnTo>
                  <a:lnTo>
                    <a:pt x="2663" y="1764"/>
                  </a:lnTo>
                  <a:lnTo>
                    <a:pt x="2659" y="1783"/>
                  </a:lnTo>
                  <a:lnTo>
                    <a:pt x="2653" y="1801"/>
                  </a:lnTo>
                  <a:lnTo>
                    <a:pt x="3697" y="1801"/>
                  </a:lnTo>
                  <a:lnTo>
                    <a:pt x="3720" y="1801"/>
                  </a:lnTo>
                  <a:lnTo>
                    <a:pt x="3743" y="1803"/>
                  </a:lnTo>
                  <a:lnTo>
                    <a:pt x="3766" y="1806"/>
                  </a:lnTo>
                  <a:lnTo>
                    <a:pt x="3787" y="1810"/>
                  </a:lnTo>
                  <a:lnTo>
                    <a:pt x="3809" y="1815"/>
                  </a:lnTo>
                  <a:lnTo>
                    <a:pt x="3831" y="1822"/>
                  </a:lnTo>
                  <a:lnTo>
                    <a:pt x="3851" y="1828"/>
                  </a:lnTo>
                  <a:lnTo>
                    <a:pt x="3872" y="1836"/>
                  </a:lnTo>
                  <a:lnTo>
                    <a:pt x="3892" y="1846"/>
                  </a:lnTo>
                  <a:lnTo>
                    <a:pt x="3912" y="1855"/>
                  </a:lnTo>
                  <a:lnTo>
                    <a:pt x="3930" y="1866"/>
                  </a:lnTo>
                  <a:lnTo>
                    <a:pt x="3948" y="1877"/>
                  </a:lnTo>
                  <a:lnTo>
                    <a:pt x="3967" y="1890"/>
                  </a:lnTo>
                  <a:lnTo>
                    <a:pt x="3983" y="1904"/>
                  </a:lnTo>
                  <a:lnTo>
                    <a:pt x="4000" y="1917"/>
                  </a:lnTo>
                  <a:lnTo>
                    <a:pt x="4015" y="1932"/>
                  </a:lnTo>
                  <a:lnTo>
                    <a:pt x="4029" y="1948"/>
                  </a:lnTo>
                  <a:lnTo>
                    <a:pt x="4044" y="1964"/>
                  </a:lnTo>
                  <a:lnTo>
                    <a:pt x="4058" y="1981"/>
                  </a:lnTo>
                  <a:lnTo>
                    <a:pt x="4069" y="1998"/>
                  </a:lnTo>
                  <a:lnTo>
                    <a:pt x="4082" y="2017"/>
                  </a:lnTo>
                  <a:lnTo>
                    <a:pt x="4092" y="2036"/>
                  </a:lnTo>
                  <a:lnTo>
                    <a:pt x="4102" y="2056"/>
                  </a:lnTo>
                  <a:lnTo>
                    <a:pt x="4112" y="2075"/>
                  </a:lnTo>
                  <a:lnTo>
                    <a:pt x="4120" y="2095"/>
                  </a:lnTo>
                  <a:lnTo>
                    <a:pt x="4126" y="2116"/>
                  </a:lnTo>
                  <a:lnTo>
                    <a:pt x="4132" y="2138"/>
                  </a:lnTo>
                  <a:lnTo>
                    <a:pt x="4138" y="2159"/>
                  </a:lnTo>
                  <a:lnTo>
                    <a:pt x="4141" y="2181"/>
                  </a:lnTo>
                  <a:lnTo>
                    <a:pt x="4145" y="2204"/>
                  </a:lnTo>
                  <a:lnTo>
                    <a:pt x="4146" y="2227"/>
                  </a:lnTo>
                  <a:lnTo>
                    <a:pt x="4147" y="2250"/>
                  </a:lnTo>
                  <a:lnTo>
                    <a:pt x="4146" y="2269"/>
                  </a:lnTo>
                  <a:lnTo>
                    <a:pt x="4145" y="2290"/>
                  </a:lnTo>
                  <a:lnTo>
                    <a:pt x="4142" y="2309"/>
                  </a:lnTo>
                  <a:lnTo>
                    <a:pt x="4140" y="2328"/>
                  </a:lnTo>
                  <a:lnTo>
                    <a:pt x="4136" y="2348"/>
                  </a:lnTo>
                  <a:lnTo>
                    <a:pt x="4131" y="2366"/>
                  </a:lnTo>
                  <a:lnTo>
                    <a:pt x="4125" y="2385"/>
                  </a:lnTo>
                  <a:lnTo>
                    <a:pt x="4120" y="2402"/>
                  </a:lnTo>
                  <a:lnTo>
                    <a:pt x="4140" y="2406"/>
                  </a:lnTo>
                  <a:lnTo>
                    <a:pt x="4160" y="2410"/>
                  </a:lnTo>
                  <a:lnTo>
                    <a:pt x="4179" y="2416"/>
                  </a:lnTo>
                  <a:lnTo>
                    <a:pt x="4198" y="2422"/>
                  </a:lnTo>
                  <a:lnTo>
                    <a:pt x="4217" y="2429"/>
                  </a:lnTo>
                  <a:lnTo>
                    <a:pt x="4235" y="2437"/>
                  </a:lnTo>
                  <a:lnTo>
                    <a:pt x="4253" y="2445"/>
                  </a:lnTo>
                  <a:lnTo>
                    <a:pt x="4270" y="2454"/>
                  </a:lnTo>
                  <a:lnTo>
                    <a:pt x="4287" y="2464"/>
                  </a:lnTo>
                  <a:lnTo>
                    <a:pt x="4305" y="2474"/>
                  </a:lnTo>
                  <a:lnTo>
                    <a:pt x="4321" y="2486"/>
                  </a:lnTo>
                  <a:lnTo>
                    <a:pt x="4335" y="2497"/>
                  </a:lnTo>
                  <a:lnTo>
                    <a:pt x="4350" y="2510"/>
                  </a:lnTo>
                  <a:lnTo>
                    <a:pt x="4365" y="2523"/>
                  </a:lnTo>
                  <a:lnTo>
                    <a:pt x="4379" y="2537"/>
                  </a:lnTo>
                  <a:lnTo>
                    <a:pt x="4392" y="2552"/>
                  </a:lnTo>
                  <a:lnTo>
                    <a:pt x="4405" y="2567"/>
                  </a:lnTo>
                  <a:lnTo>
                    <a:pt x="4416" y="2583"/>
                  </a:lnTo>
                  <a:lnTo>
                    <a:pt x="4428" y="2599"/>
                  </a:lnTo>
                  <a:lnTo>
                    <a:pt x="4438" y="2615"/>
                  </a:lnTo>
                  <a:lnTo>
                    <a:pt x="4448" y="2632"/>
                  </a:lnTo>
                  <a:lnTo>
                    <a:pt x="4457" y="2650"/>
                  </a:lnTo>
                  <a:lnTo>
                    <a:pt x="4465" y="2668"/>
                  </a:lnTo>
                  <a:lnTo>
                    <a:pt x="4472" y="2687"/>
                  </a:lnTo>
                  <a:lnTo>
                    <a:pt x="4479" y="2705"/>
                  </a:lnTo>
                  <a:lnTo>
                    <a:pt x="4486" y="2724"/>
                  </a:lnTo>
                  <a:lnTo>
                    <a:pt x="4491" y="2744"/>
                  </a:lnTo>
                  <a:lnTo>
                    <a:pt x="4495" y="2763"/>
                  </a:lnTo>
                  <a:lnTo>
                    <a:pt x="4497" y="2784"/>
                  </a:lnTo>
                  <a:lnTo>
                    <a:pt x="4501" y="2804"/>
                  </a:lnTo>
                  <a:lnTo>
                    <a:pt x="4502" y="2825"/>
                  </a:lnTo>
                  <a:lnTo>
                    <a:pt x="4502" y="2846"/>
                  </a:lnTo>
                  <a:lnTo>
                    <a:pt x="4502" y="2867"/>
                  </a:lnTo>
                  <a:lnTo>
                    <a:pt x="4501" y="2888"/>
                  </a:lnTo>
                  <a:lnTo>
                    <a:pt x="4497" y="2908"/>
                  </a:lnTo>
                  <a:lnTo>
                    <a:pt x="4495" y="2929"/>
                  </a:lnTo>
                  <a:lnTo>
                    <a:pt x="4491" y="2948"/>
                  </a:lnTo>
                  <a:lnTo>
                    <a:pt x="4486" y="2967"/>
                  </a:lnTo>
                  <a:lnTo>
                    <a:pt x="4479" y="2987"/>
                  </a:lnTo>
                  <a:lnTo>
                    <a:pt x="4473" y="3006"/>
                  </a:lnTo>
                  <a:lnTo>
                    <a:pt x="4465" y="3025"/>
                  </a:lnTo>
                  <a:lnTo>
                    <a:pt x="4457" y="3043"/>
                  </a:lnTo>
                  <a:lnTo>
                    <a:pt x="4448" y="3060"/>
                  </a:lnTo>
                  <a:lnTo>
                    <a:pt x="4438" y="3077"/>
                  </a:lnTo>
                  <a:lnTo>
                    <a:pt x="4428" y="3093"/>
                  </a:lnTo>
                  <a:lnTo>
                    <a:pt x="4416" y="3110"/>
                  </a:lnTo>
                  <a:lnTo>
                    <a:pt x="4405" y="3125"/>
                  </a:lnTo>
                  <a:lnTo>
                    <a:pt x="4392" y="3140"/>
                  </a:lnTo>
                  <a:lnTo>
                    <a:pt x="4379" y="3155"/>
                  </a:lnTo>
                  <a:lnTo>
                    <a:pt x="4365" y="3168"/>
                  </a:lnTo>
                  <a:lnTo>
                    <a:pt x="4351" y="3182"/>
                  </a:lnTo>
                  <a:lnTo>
                    <a:pt x="4336" y="3195"/>
                  </a:lnTo>
                  <a:lnTo>
                    <a:pt x="4321" y="3207"/>
                  </a:lnTo>
                  <a:lnTo>
                    <a:pt x="4305" y="3219"/>
                  </a:lnTo>
                  <a:lnTo>
                    <a:pt x="4289" y="3229"/>
                  </a:lnTo>
                  <a:lnTo>
                    <a:pt x="4271" y="3239"/>
                  </a:lnTo>
                  <a:lnTo>
                    <a:pt x="4253" y="3248"/>
                  </a:lnTo>
                  <a:lnTo>
                    <a:pt x="4236" y="3256"/>
                  </a:lnTo>
                  <a:lnTo>
                    <a:pt x="4217" y="3264"/>
                  </a:lnTo>
                  <a:lnTo>
                    <a:pt x="4198" y="3271"/>
                  </a:lnTo>
                  <a:lnTo>
                    <a:pt x="4179" y="3277"/>
                  </a:lnTo>
                  <a:lnTo>
                    <a:pt x="4160" y="3282"/>
                  </a:lnTo>
                  <a:lnTo>
                    <a:pt x="4140" y="3287"/>
                  </a:lnTo>
                  <a:lnTo>
                    <a:pt x="4120" y="3290"/>
                  </a:lnTo>
                  <a:lnTo>
                    <a:pt x="4125" y="3308"/>
                  </a:lnTo>
                  <a:lnTo>
                    <a:pt x="4131" y="3326"/>
                  </a:lnTo>
                  <a:lnTo>
                    <a:pt x="4136" y="3344"/>
                  </a:lnTo>
                  <a:lnTo>
                    <a:pt x="4140" y="3364"/>
                  </a:lnTo>
                  <a:lnTo>
                    <a:pt x="4142" y="3382"/>
                  </a:lnTo>
                  <a:lnTo>
                    <a:pt x="4145" y="3401"/>
                  </a:lnTo>
                  <a:lnTo>
                    <a:pt x="4146" y="3422"/>
                  </a:lnTo>
                  <a:lnTo>
                    <a:pt x="4147" y="3441"/>
                  </a:lnTo>
                  <a:lnTo>
                    <a:pt x="4146" y="3464"/>
                  </a:lnTo>
                  <a:lnTo>
                    <a:pt x="4145" y="3487"/>
                  </a:lnTo>
                  <a:lnTo>
                    <a:pt x="4141" y="3510"/>
                  </a:lnTo>
                  <a:lnTo>
                    <a:pt x="4138" y="3531"/>
                  </a:lnTo>
                  <a:lnTo>
                    <a:pt x="4132" y="3553"/>
                  </a:lnTo>
                  <a:lnTo>
                    <a:pt x="4126" y="3575"/>
                  </a:lnTo>
                  <a:lnTo>
                    <a:pt x="4120" y="3595"/>
                  </a:lnTo>
                  <a:lnTo>
                    <a:pt x="4112" y="3616"/>
                  </a:lnTo>
                  <a:lnTo>
                    <a:pt x="4102" y="3635"/>
                  </a:lnTo>
                  <a:lnTo>
                    <a:pt x="4092" y="3655"/>
                  </a:lnTo>
                  <a:lnTo>
                    <a:pt x="4082" y="3674"/>
                  </a:lnTo>
                  <a:lnTo>
                    <a:pt x="4069" y="3692"/>
                  </a:lnTo>
                  <a:lnTo>
                    <a:pt x="4058" y="3709"/>
                  </a:lnTo>
                  <a:lnTo>
                    <a:pt x="4044" y="3726"/>
                  </a:lnTo>
                  <a:lnTo>
                    <a:pt x="4029" y="3742"/>
                  </a:lnTo>
                  <a:lnTo>
                    <a:pt x="4015" y="3758"/>
                  </a:lnTo>
                  <a:lnTo>
                    <a:pt x="4000" y="3773"/>
                  </a:lnTo>
                  <a:lnTo>
                    <a:pt x="3983" y="3787"/>
                  </a:lnTo>
                  <a:lnTo>
                    <a:pt x="3967" y="3801"/>
                  </a:lnTo>
                  <a:lnTo>
                    <a:pt x="3948" y="3813"/>
                  </a:lnTo>
                  <a:lnTo>
                    <a:pt x="3930" y="3825"/>
                  </a:lnTo>
                  <a:lnTo>
                    <a:pt x="3912" y="3836"/>
                  </a:lnTo>
                  <a:lnTo>
                    <a:pt x="3892" y="3845"/>
                  </a:lnTo>
                  <a:lnTo>
                    <a:pt x="3872" y="3854"/>
                  </a:lnTo>
                  <a:lnTo>
                    <a:pt x="3851" y="3862"/>
                  </a:lnTo>
                  <a:lnTo>
                    <a:pt x="3831" y="3869"/>
                  </a:lnTo>
                  <a:lnTo>
                    <a:pt x="3809" y="3876"/>
                  </a:lnTo>
                  <a:lnTo>
                    <a:pt x="3787" y="3881"/>
                  </a:lnTo>
                  <a:lnTo>
                    <a:pt x="3766" y="3885"/>
                  </a:lnTo>
                  <a:lnTo>
                    <a:pt x="3743" y="3887"/>
                  </a:lnTo>
                  <a:lnTo>
                    <a:pt x="3720" y="3890"/>
                  </a:lnTo>
                  <a:lnTo>
                    <a:pt x="3697" y="3890"/>
                  </a:lnTo>
                  <a:lnTo>
                    <a:pt x="3669" y="3890"/>
                  </a:lnTo>
                  <a:lnTo>
                    <a:pt x="3676" y="3908"/>
                  </a:lnTo>
                  <a:lnTo>
                    <a:pt x="3680" y="3925"/>
                  </a:lnTo>
                  <a:lnTo>
                    <a:pt x="3685" y="3943"/>
                  </a:lnTo>
                  <a:lnTo>
                    <a:pt x="3688" y="3963"/>
                  </a:lnTo>
                  <a:lnTo>
                    <a:pt x="3692" y="3981"/>
                  </a:lnTo>
                  <a:lnTo>
                    <a:pt x="3693" y="3999"/>
                  </a:lnTo>
                  <a:lnTo>
                    <a:pt x="3694" y="4019"/>
                  </a:lnTo>
                  <a:lnTo>
                    <a:pt x="3695" y="4038"/>
                  </a:lnTo>
                  <a:lnTo>
                    <a:pt x="3694" y="4061"/>
                  </a:lnTo>
                  <a:lnTo>
                    <a:pt x="3693" y="4084"/>
                  </a:lnTo>
                  <a:lnTo>
                    <a:pt x="3689" y="4107"/>
                  </a:lnTo>
                  <a:lnTo>
                    <a:pt x="3686" y="4128"/>
                  </a:lnTo>
                  <a:lnTo>
                    <a:pt x="3680" y="4150"/>
                  </a:lnTo>
                  <a:lnTo>
                    <a:pt x="3674" y="4172"/>
                  </a:lnTo>
                  <a:lnTo>
                    <a:pt x="3668" y="4192"/>
                  </a:lnTo>
                  <a:lnTo>
                    <a:pt x="3660" y="4213"/>
                  </a:lnTo>
                  <a:lnTo>
                    <a:pt x="3650" y="4232"/>
                  </a:lnTo>
                  <a:lnTo>
                    <a:pt x="3640" y="4251"/>
                  </a:lnTo>
                  <a:lnTo>
                    <a:pt x="3630" y="4271"/>
                  </a:lnTo>
                  <a:lnTo>
                    <a:pt x="3617" y="4289"/>
                  </a:lnTo>
                  <a:lnTo>
                    <a:pt x="3606" y="4306"/>
                  </a:lnTo>
                  <a:lnTo>
                    <a:pt x="3592" y="4323"/>
                  </a:lnTo>
                  <a:lnTo>
                    <a:pt x="3577" y="4341"/>
                  </a:lnTo>
                  <a:lnTo>
                    <a:pt x="3563" y="4355"/>
                  </a:lnTo>
                  <a:lnTo>
                    <a:pt x="3548" y="4370"/>
                  </a:lnTo>
                  <a:lnTo>
                    <a:pt x="3531" y="4385"/>
                  </a:lnTo>
                  <a:lnTo>
                    <a:pt x="3515" y="4398"/>
                  </a:lnTo>
                  <a:lnTo>
                    <a:pt x="3496" y="4410"/>
                  </a:lnTo>
                  <a:lnTo>
                    <a:pt x="3478" y="4423"/>
                  </a:lnTo>
                  <a:lnTo>
                    <a:pt x="3460" y="4433"/>
                  </a:lnTo>
                  <a:lnTo>
                    <a:pt x="3440" y="4443"/>
                  </a:lnTo>
                  <a:lnTo>
                    <a:pt x="3420" y="4452"/>
                  </a:lnTo>
                  <a:lnTo>
                    <a:pt x="3400" y="4460"/>
                  </a:lnTo>
                  <a:lnTo>
                    <a:pt x="3379" y="4467"/>
                  </a:lnTo>
                  <a:lnTo>
                    <a:pt x="3358" y="4473"/>
                  </a:lnTo>
                  <a:lnTo>
                    <a:pt x="3337" y="4479"/>
                  </a:lnTo>
                  <a:lnTo>
                    <a:pt x="3314" y="4482"/>
                  </a:lnTo>
                  <a:lnTo>
                    <a:pt x="3292" y="4485"/>
                  </a:lnTo>
                  <a:lnTo>
                    <a:pt x="3269" y="4487"/>
                  </a:lnTo>
                  <a:lnTo>
                    <a:pt x="3246" y="4488"/>
                  </a:lnTo>
                  <a:lnTo>
                    <a:pt x="1767" y="4488"/>
                  </a:lnTo>
                  <a:lnTo>
                    <a:pt x="1767" y="5386"/>
                  </a:lnTo>
                  <a:close/>
                  <a:moveTo>
                    <a:pt x="1273" y="1542"/>
                  </a:moveTo>
                  <a:lnTo>
                    <a:pt x="849" y="1818"/>
                  </a:lnTo>
                  <a:lnTo>
                    <a:pt x="467" y="2067"/>
                  </a:lnTo>
                  <a:lnTo>
                    <a:pt x="452" y="2076"/>
                  </a:lnTo>
                  <a:lnTo>
                    <a:pt x="437" y="2087"/>
                  </a:lnTo>
                  <a:lnTo>
                    <a:pt x="422" y="2099"/>
                  </a:lnTo>
                  <a:lnTo>
                    <a:pt x="408" y="2113"/>
                  </a:lnTo>
                  <a:lnTo>
                    <a:pt x="394" y="2126"/>
                  </a:lnTo>
                  <a:lnTo>
                    <a:pt x="380" y="2141"/>
                  </a:lnTo>
                  <a:lnTo>
                    <a:pt x="368" y="2157"/>
                  </a:lnTo>
                  <a:lnTo>
                    <a:pt x="355" y="2174"/>
                  </a:lnTo>
                  <a:lnTo>
                    <a:pt x="344" y="2192"/>
                  </a:lnTo>
                  <a:lnTo>
                    <a:pt x="333" y="2211"/>
                  </a:lnTo>
                  <a:lnTo>
                    <a:pt x="324" y="2230"/>
                  </a:lnTo>
                  <a:lnTo>
                    <a:pt x="316" y="2250"/>
                  </a:lnTo>
                  <a:lnTo>
                    <a:pt x="311" y="2270"/>
                  </a:lnTo>
                  <a:lnTo>
                    <a:pt x="305" y="2292"/>
                  </a:lnTo>
                  <a:lnTo>
                    <a:pt x="303" y="2315"/>
                  </a:lnTo>
                  <a:lnTo>
                    <a:pt x="301" y="2337"/>
                  </a:lnTo>
                  <a:lnTo>
                    <a:pt x="301" y="3842"/>
                  </a:lnTo>
                  <a:lnTo>
                    <a:pt x="301" y="3860"/>
                  </a:lnTo>
                  <a:lnTo>
                    <a:pt x="304" y="3877"/>
                  </a:lnTo>
                  <a:lnTo>
                    <a:pt x="305" y="3894"/>
                  </a:lnTo>
                  <a:lnTo>
                    <a:pt x="308" y="3911"/>
                  </a:lnTo>
                  <a:lnTo>
                    <a:pt x="312" y="3927"/>
                  </a:lnTo>
                  <a:lnTo>
                    <a:pt x="316" y="3944"/>
                  </a:lnTo>
                  <a:lnTo>
                    <a:pt x="322" y="3960"/>
                  </a:lnTo>
                  <a:lnTo>
                    <a:pt x="328" y="3975"/>
                  </a:lnTo>
                  <a:lnTo>
                    <a:pt x="335" y="3991"/>
                  </a:lnTo>
                  <a:lnTo>
                    <a:pt x="343" y="4006"/>
                  </a:lnTo>
                  <a:lnTo>
                    <a:pt x="351" y="4020"/>
                  </a:lnTo>
                  <a:lnTo>
                    <a:pt x="360" y="4033"/>
                  </a:lnTo>
                  <a:lnTo>
                    <a:pt x="369" y="4047"/>
                  </a:lnTo>
                  <a:lnTo>
                    <a:pt x="379" y="4061"/>
                  </a:lnTo>
                  <a:lnTo>
                    <a:pt x="389" y="4072"/>
                  </a:lnTo>
                  <a:lnTo>
                    <a:pt x="401" y="4085"/>
                  </a:lnTo>
                  <a:lnTo>
                    <a:pt x="412" y="4096"/>
                  </a:lnTo>
                  <a:lnTo>
                    <a:pt x="425" y="4107"/>
                  </a:lnTo>
                  <a:lnTo>
                    <a:pt x="437" y="4117"/>
                  </a:lnTo>
                  <a:lnTo>
                    <a:pt x="451" y="4127"/>
                  </a:lnTo>
                  <a:lnTo>
                    <a:pt x="465" y="4136"/>
                  </a:lnTo>
                  <a:lnTo>
                    <a:pt x="479" y="4144"/>
                  </a:lnTo>
                  <a:lnTo>
                    <a:pt x="493" y="4151"/>
                  </a:lnTo>
                  <a:lnTo>
                    <a:pt x="509" y="4158"/>
                  </a:lnTo>
                  <a:lnTo>
                    <a:pt x="524" y="4165"/>
                  </a:lnTo>
                  <a:lnTo>
                    <a:pt x="540" y="4170"/>
                  </a:lnTo>
                  <a:lnTo>
                    <a:pt x="556" y="4175"/>
                  </a:lnTo>
                  <a:lnTo>
                    <a:pt x="573" y="4178"/>
                  </a:lnTo>
                  <a:lnTo>
                    <a:pt x="590" y="4182"/>
                  </a:lnTo>
                  <a:lnTo>
                    <a:pt x="607" y="4184"/>
                  </a:lnTo>
                  <a:lnTo>
                    <a:pt x="624" y="4185"/>
                  </a:lnTo>
                  <a:lnTo>
                    <a:pt x="643" y="4185"/>
                  </a:lnTo>
                  <a:lnTo>
                    <a:pt x="3246" y="4185"/>
                  </a:lnTo>
                  <a:lnTo>
                    <a:pt x="3261" y="4184"/>
                  </a:lnTo>
                  <a:lnTo>
                    <a:pt x="3276" y="4182"/>
                  </a:lnTo>
                  <a:lnTo>
                    <a:pt x="3290" y="4178"/>
                  </a:lnTo>
                  <a:lnTo>
                    <a:pt x="3303" y="4174"/>
                  </a:lnTo>
                  <a:lnTo>
                    <a:pt x="3316" y="4167"/>
                  </a:lnTo>
                  <a:lnTo>
                    <a:pt x="3329" y="4160"/>
                  </a:lnTo>
                  <a:lnTo>
                    <a:pt x="3340" y="4152"/>
                  </a:lnTo>
                  <a:lnTo>
                    <a:pt x="3350" y="4142"/>
                  </a:lnTo>
                  <a:lnTo>
                    <a:pt x="3359" y="4132"/>
                  </a:lnTo>
                  <a:lnTo>
                    <a:pt x="3369" y="4120"/>
                  </a:lnTo>
                  <a:lnTo>
                    <a:pt x="3375" y="4108"/>
                  </a:lnTo>
                  <a:lnTo>
                    <a:pt x="3382" y="4095"/>
                  </a:lnTo>
                  <a:lnTo>
                    <a:pt x="3387" y="4081"/>
                  </a:lnTo>
                  <a:lnTo>
                    <a:pt x="3390" y="4068"/>
                  </a:lnTo>
                  <a:lnTo>
                    <a:pt x="3393" y="4053"/>
                  </a:lnTo>
                  <a:lnTo>
                    <a:pt x="3394" y="4038"/>
                  </a:lnTo>
                  <a:lnTo>
                    <a:pt x="3393" y="4023"/>
                  </a:lnTo>
                  <a:lnTo>
                    <a:pt x="3390" y="4008"/>
                  </a:lnTo>
                  <a:lnTo>
                    <a:pt x="3387" y="3994"/>
                  </a:lnTo>
                  <a:lnTo>
                    <a:pt x="3382" y="3981"/>
                  </a:lnTo>
                  <a:lnTo>
                    <a:pt x="3375" y="3967"/>
                  </a:lnTo>
                  <a:lnTo>
                    <a:pt x="3369" y="3956"/>
                  </a:lnTo>
                  <a:lnTo>
                    <a:pt x="3359" y="3944"/>
                  </a:lnTo>
                  <a:lnTo>
                    <a:pt x="3350" y="3933"/>
                  </a:lnTo>
                  <a:lnTo>
                    <a:pt x="3340" y="3924"/>
                  </a:lnTo>
                  <a:lnTo>
                    <a:pt x="3329" y="3915"/>
                  </a:lnTo>
                  <a:lnTo>
                    <a:pt x="3316" y="3908"/>
                  </a:lnTo>
                  <a:lnTo>
                    <a:pt x="3303" y="3901"/>
                  </a:lnTo>
                  <a:lnTo>
                    <a:pt x="3290" y="3897"/>
                  </a:lnTo>
                  <a:lnTo>
                    <a:pt x="3276" y="3893"/>
                  </a:lnTo>
                  <a:lnTo>
                    <a:pt x="3261" y="3891"/>
                  </a:lnTo>
                  <a:lnTo>
                    <a:pt x="3246" y="3890"/>
                  </a:lnTo>
                  <a:lnTo>
                    <a:pt x="2207" y="3890"/>
                  </a:lnTo>
                  <a:lnTo>
                    <a:pt x="2207" y="3588"/>
                  </a:lnTo>
                  <a:lnTo>
                    <a:pt x="3697" y="3588"/>
                  </a:lnTo>
                  <a:lnTo>
                    <a:pt x="3712" y="3587"/>
                  </a:lnTo>
                  <a:lnTo>
                    <a:pt x="3727" y="3586"/>
                  </a:lnTo>
                  <a:lnTo>
                    <a:pt x="3742" y="3582"/>
                  </a:lnTo>
                  <a:lnTo>
                    <a:pt x="3755" y="3577"/>
                  </a:lnTo>
                  <a:lnTo>
                    <a:pt x="3768" y="3571"/>
                  </a:lnTo>
                  <a:lnTo>
                    <a:pt x="3781" y="3563"/>
                  </a:lnTo>
                  <a:lnTo>
                    <a:pt x="3792" y="3555"/>
                  </a:lnTo>
                  <a:lnTo>
                    <a:pt x="3802" y="3545"/>
                  </a:lnTo>
                  <a:lnTo>
                    <a:pt x="3811" y="3535"/>
                  </a:lnTo>
                  <a:lnTo>
                    <a:pt x="3821" y="3523"/>
                  </a:lnTo>
                  <a:lnTo>
                    <a:pt x="3827" y="3512"/>
                  </a:lnTo>
                  <a:lnTo>
                    <a:pt x="3834" y="3498"/>
                  </a:lnTo>
                  <a:lnTo>
                    <a:pt x="3839" y="3484"/>
                  </a:lnTo>
                  <a:lnTo>
                    <a:pt x="3842" y="3471"/>
                  </a:lnTo>
                  <a:lnTo>
                    <a:pt x="3845" y="3456"/>
                  </a:lnTo>
                  <a:lnTo>
                    <a:pt x="3846" y="3441"/>
                  </a:lnTo>
                  <a:lnTo>
                    <a:pt x="3845" y="3427"/>
                  </a:lnTo>
                  <a:lnTo>
                    <a:pt x="3843" y="3414"/>
                  </a:lnTo>
                  <a:lnTo>
                    <a:pt x="3840" y="3401"/>
                  </a:lnTo>
                  <a:lnTo>
                    <a:pt x="3835" y="3389"/>
                  </a:lnTo>
                  <a:lnTo>
                    <a:pt x="3831" y="3376"/>
                  </a:lnTo>
                  <a:lnTo>
                    <a:pt x="3824" y="3365"/>
                  </a:lnTo>
                  <a:lnTo>
                    <a:pt x="3817" y="3354"/>
                  </a:lnTo>
                  <a:lnTo>
                    <a:pt x="3809" y="3344"/>
                  </a:lnTo>
                  <a:lnTo>
                    <a:pt x="3800" y="3335"/>
                  </a:lnTo>
                  <a:lnTo>
                    <a:pt x="3791" y="3326"/>
                  </a:lnTo>
                  <a:lnTo>
                    <a:pt x="3779" y="3319"/>
                  </a:lnTo>
                  <a:lnTo>
                    <a:pt x="3769" y="3312"/>
                  </a:lnTo>
                  <a:lnTo>
                    <a:pt x="3757" y="3306"/>
                  </a:lnTo>
                  <a:lnTo>
                    <a:pt x="3744" y="3302"/>
                  </a:lnTo>
                  <a:lnTo>
                    <a:pt x="3732" y="3298"/>
                  </a:lnTo>
                  <a:lnTo>
                    <a:pt x="3718" y="3295"/>
                  </a:lnTo>
                  <a:lnTo>
                    <a:pt x="2207" y="3293"/>
                  </a:lnTo>
                  <a:lnTo>
                    <a:pt x="2207" y="2991"/>
                  </a:lnTo>
                  <a:lnTo>
                    <a:pt x="4053" y="2995"/>
                  </a:lnTo>
                  <a:lnTo>
                    <a:pt x="4068" y="2994"/>
                  </a:lnTo>
                  <a:lnTo>
                    <a:pt x="4083" y="2991"/>
                  </a:lnTo>
                  <a:lnTo>
                    <a:pt x="4098" y="2988"/>
                  </a:lnTo>
                  <a:lnTo>
                    <a:pt x="4112" y="2982"/>
                  </a:lnTo>
                  <a:lnTo>
                    <a:pt x="4124" y="2977"/>
                  </a:lnTo>
                  <a:lnTo>
                    <a:pt x="4137" y="2969"/>
                  </a:lnTo>
                  <a:lnTo>
                    <a:pt x="4147" y="2961"/>
                  </a:lnTo>
                  <a:lnTo>
                    <a:pt x="4158" y="2950"/>
                  </a:lnTo>
                  <a:lnTo>
                    <a:pt x="4168" y="2940"/>
                  </a:lnTo>
                  <a:lnTo>
                    <a:pt x="4176" y="2929"/>
                  </a:lnTo>
                  <a:lnTo>
                    <a:pt x="4184" y="2916"/>
                  </a:lnTo>
                  <a:lnTo>
                    <a:pt x="4189" y="2904"/>
                  </a:lnTo>
                  <a:lnTo>
                    <a:pt x="4195" y="2890"/>
                  </a:lnTo>
                  <a:lnTo>
                    <a:pt x="4198" y="2876"/>
                  </a:lnTo>
                  <a:lnTo>
                    <a:pt x="4201" y="2861"/>
                  </a:lnTo>
                  <a:lnTo>
                    <a:pt x="4202" y="2846"/>
                  </a:lnTo>
                  <a:lnTo>
                    <a:pt x="4201" y="2830"/>
                  </a:lnTo>
                  <a:lnTo>
                    <a:pt x="4198" y="2817"/>
                  </a:lnTo>
                  <a:lnTo>
                    <a:pt x="4195" y="2802"/>
                  </a:lnTo>
                  <a:lnTo>
                    <a:pt x="4189" y="2788"/>
                  </a:lnTo>
                  <a:lnTo>
                    <a:pt x="4184" y="2776"/>
                  </a:lnTo>
                  <a:lnTo>
                    <a:pt x="4176" y="2763"/>
                  </a:lnTo>
                  <a:lnTo>
                    <a:pt x="4168" y="2752"/>
                  </a:lnTo>
                  <a:lnTo>
                    <a:pt x="4158" y="2741"/>
                  </a:lnTo>
                  <a:lnTo>
                    <a:pt x="4147" y="2732"/>
                  </a:lnTo>
                  <a:lnTo>
                    <a:pt x="4137" y="2724"/>
                  </a:lnTo>
                  <a:lnTo>
                    <a:pt x="4124" y="2716"/>
                  </a:lnTo>
                  <a:lnTo>
                    <a:pt x="4112" y="2711"/>
                  </a:lnTo>
                  <a:lnTo>
                    <a:pt x="4098" y="2705"/>
                  </a:lnTo>
                  <a:lnTo>
                    <a:pt x="4083" y="2702"/>
                  </a:lnTo>
                  <a:lnTo>
                    <a:pt x="4068" y="2699"/>
                  </a:lnTo>
                  <a:lnTo>
                    <a:pt x="4053" y="2698"/>
                  </a:lnTo>
                  <a:lnTo>
                    <a:pt x="2213" y="2698"/>
                  </a:lnTo>
                  <a:lnTo>
                    <a:pt x="2213" y="2398"/>
                  </a:lnTo>
                  <a:lnTo>
                    <a:pt x="3697" y="2398"/>
                  </a:lnTo>
                  <a:lnTo>
                    <a:pt x="3712" y="2397"/>
                  </a:lnTo>
                  <a:lnTo>
                    <a:pt x="3727" y="2395"/>
                  </a:lnTo>
                  <a:lnTo>
                    <a:pt x="3742" y="2391"/>
                  </a:lnTo>
                  <a:lnTo>
                    <a:pt x="3755" y="2385"/>
                  </a:lnTo>
                  <a:lnTo>
                    <a:pt x="3768" y="2380"/>
                  </a:lnTo>
                  <a:lnTo>
                    <a:pt x="3781" y="2372"/>
                  </a:lnTo>
                  <a:lnTo>
                    <a:pt x="3792" y="2364"/>
                  </a:lnTo>
                  <a:lnTo>
                    <a:pt x="3802" y="2355"/>
                  </a:lnTo>
                  <a:lnTo>
                    <a:pt x="3811" y="2343"/>
                  </a:lnTo>
                  <a:lnTo>
                    <a:pt x="3821" y="2332"/>
                  </a:lnTo>
                  <a:lnTo>
                    <a:pt x="3827" y="2320"/>
                  </a:lnTo>
                  <a:lnTo>
                    <a:pt x="3834" y="2307"/>
                  </a:lnTo>
                  <a:lnTo>
                    <a:pt x="3839" y="2293"/>
                  </a:lnTo>
                  <a:lnTo>
                    <a:pt x="3842" y="2279"/>
                  </a:lnTo>
                  <a:lnTo>
                    <a:pt x="3845" y="2264"/>
                  </a:lnTo>
                  <a:lnTo>
                    <a:pt x="3846" y="2250"/>
                  </a:lnTo>
                  <a:lnTo>
                    <a:pt x="3845" y="2234"/>
                  </a:lnTo>
                  <a:lnTo>
                    <a:pt x="3842" y="2220"/>
                  </a:lnTo>
                  <a:lnTo>
                    <a:pt x="3839" y="2205"/>
                  </a:lnTo>
                  <a:lnTo>
                    <a:pt x="3834" y="2191"/>
                  </a:lnTo>
                  <a:lnTo>
                    <a:pt x="3827" y="2179"/>
                  </a:lnTo>
                  <a:lnTo>
                    <a:pt x="3821" y="2166"/>
                  </a:lnTo>
                  <a:lnTo>
                    <a:pt x="3811" y="2156"/>
                  </a:lnTo>
                  <a:lnTo>
                    <a:pt x="3802" y="2145"/>
                  </a:lnTo>
                  <a:lnTo>
                    <a:pt x="3792" y="2135"/>
                  </a:lnTo>
                  <a:lnTo>
                    <a:pt x="3781" y="2127"/>
                  </a:lnTo>
                  <a:lnTo>
                    <a:pt x="3768" y="2119"/>
                  </a:lnTo>
                  <a:lnTo>
                    <a:pt x="3755" y="2114"/>
                  </a:lnTo>
                  <a:lnTo>
                    <a:pt x="3742" y="2108"/>
                  </a:lnTo>
                  <a:lnTo>
                    <a:pt x="3727" y="2105"/>
                  </a:lnTo>
                  <a:lnTo>
                    <a:pt x="3712" y="2102"/>
                  </a:lnTo>
                  <a:lnTo>
                    <a:pt x="3697" y="2101"/>
                  </a:lnTo>
                  <a:lnTo>
                    <a:pt x="1791" y="2101"/>
                  </a:lnTo>
                  <a:lnTo>
                    <a:pt x="1791" y="2100"/>
                  </a:lnTo>
                  <a:lnTo>
                    <a:pt x="1579" y="2100"/>
                  </a:lnTo>
                  <a:lnTo>
                    <a:pt x="1579" y="1799"/>
                  </a:lnTo>
                  <a:lnTo>
                    <a:pt x="2229" y="1799"/>
                  </a:lnTo>
                  <a:lnTo>
                    <a:pt x="2244" y="1798"/>
                  </a:lnTo>
                  <a:lnTo>
                    <a:pt x="2259" y="1795"/>
                  </a:lnTo>
                  <a:lnTo>
                    <a:pt x="2274" y="1792"/>
                  </a:lnTo>
                  <a:lnTo>
                    <a:pt x="2286" y="1787"/>
                  </a:lnTo>
                  <a:lnTo>
                    <a:pt x="2300" y="1780"/>
                  </a:lnTo>
                  <a:lnTo>
                    <a:pt x="2313" y="1774"/>
                  </a:lnTo>
                  <a:lnTo>
                    <a:pt x="2324" y="1764"/>
                  </a:lnTo>
                  <a:lnTo>
                    <a:pt x="2334" y="1755"/>
                  </a:lnTo>
                  <a:lnTo>
                    <a:pt x="2344" y="1745"/>
                  </a:lnTo>
                  <a:lnTo>
                    <a:pt x="2353" y="1734"/>
                  </a:lnTo>
                  <a:lnTo>
                    <a:pt x="2359" y="1721"/>
                  </a:lnTo>
                  <a:lnTo>
                    <a:pt x="2366" y="1709"/>
                  </a:lnTo>
                  <a:lnTo>
                    <a:pt x="2371" y="1695"/>
                  </a:lnTo>
                  <a:lnTo>
                    <a:pt x="2374" y="1680"/>
                  </a:lnTo>
                  <a:lnTo>
                    <a:pt x="2377" y="1665"/>
                  </a:lnTo>
                  <a:lnTo>
                    <a:pt x="2378" y="1650"/>
                  </a:lnTo>
                  <a:lnTo>
                    <a:pt x="2377" y="1636"/>
                  </a:lnTo>
                  <a:lnTo>
                    <a:pt x="2374" y="1621"/>
                  </a:lnTo>
                  <a:lnTo>
                    <a:pt x="2371" y="1607"/>
                  </a:lnTo>
                  <a:lnTo>
                    <a:pt x="2366" y="1593"/>
                  </a:lnTo>
                  <a:lnTo>
                    <a:pt x="2359" y="1581"/>
                  </a:lnTo>
                  <a:lnTo>
                    <a:pt x="2353" y="1568"/>
                  </a:lnTo>
                  <a:lnTo>
                    <a:pt x="2344" y="1557"/>
                  </a:lnTo>
                  <a:lnTo>
                    <a:pt x="2334" y="1546"/>
                  </a:lnTo>
                  <a:lnTo>
                    <a:pt x="2324" y="1537"/>
                  </a:lnTo>
                  <a:lnTo>
                    <a:pt x="2313" y="1528"/>
                  </a:lnTo>
                  <a:lnTo>
                    <a:pt x="2300" y="1521"/>
                  </a:lnTo>
                  <a:lnTo>
                    <a:pt x="2286" y="1515"/>
                  </a:lnTo>
                  <a:lnTo>
                    <a:pt x="2274" y="1510"/>
                  </a:lnTo>
                  <a:lnTo>
                    <a:pt x="2259" y="1507"/>
                  </a:lnTo>
                  <a:lnTo>
                    <a:pt x="2244" y="1504"/>
                  </a:lnTo>
                  <a:lnTo>
                    <a:pt x="2229" y="1503"/>
                  </a:lnTo>
                  <a:lnTo>
                    <a:pt x="1501" y="1503"/>
                  </a:lnTo>
                  <a:lnTo>
                    <a:pt x="1447" y="1504"/>
                  </a:lnTo>
                  <a:lnTo>
                    <a:pt x="1404" y="1507"/>
                  </a:lnTo>
                  <a:lnTo>
                    <a:pt x="1369" y="1510"/>
                  </a:lnTo>
                  <a:lnTo>
                    <a:pt x="1341" y="1515"/>
                  </a:lnTo>
                  <a:lnTo>
                    <a:pt x="1318" y="1520"/>
                  </a:lnTo>
                  <a:lnTo>
                    <a:pt x="1301" y="1527"/>
                  </a:lnTo>
                  <a:lnTo>
                    <a:pt x="1285" y="1534"/>
                  </a:lnTo>
                  <a:lnTo>
                    <a:pt x="1273" y="1542"/>
                  </a:lnTo>
                  <a:close/>
                </a:path>
              </a:pathLst>
            </a:custGeom>
            <a:solidFill>
              <a:srgbClr val="8A05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3251" name="文本框 3"/>
            <p:cNvSpPr txBox="1"/>
            <p:nvPr/>
          </p:nvSpPr>
          <p:spPr>
            <a:xfrm>
              <a:off x="4337" y="3234"/>
              <a:ext cx="184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b="1">
                  <a:solidFill>
                    <a:srgbClr val="8A0554"/>
                  </a:solidFill>
                  <a:latin typeface="Arial" panose="020B0604020202020204" pitchFamily="34" charset="0"/>
                </a:rPr>
                <a:t>Holder</a:t>
              </a:r>
              <a:endParaRPr lang="en-US" altLang="zh-CN" b="1">
                <a:solidFill>
                  <a:srgbClr val="8A0554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86775" y="879475"/>
            <a:ext cx="1171575" cy="1611313"/>
            <a:chOff x="10373" y="4146"/>
            <a:chExt cx="1844" cy="2539"/>
          </a:xfrm>
        </p:grpSpPr>
        <p:sp>
          <p:nvSpPr>
            <p:cNvPr id="3" name="银行"/>
            <p:cNvSpPr/>
            <p:nvPr/>
          </p:nvSpPr>
          <p:spPr bwMode="auto">
            <a:xfrm>
              <a:off x="10671" y="4146"/>
              <a:ext cx="1248" cy="1815"/>
            </a:xfrm>
            <a:custGeom>
              <a:avLst/>
              <a:gdLst>
                <a:gd name="T0" fmla="*/ 1904755 w 1760538"/>
                <a:gd name="T1" fmla="*/ 1433569 h 1384301"/>
                <a:gd name="T2" fmla="*/ 1893230 w 1760538"/>
                <a:gd name="T3" fmla="*/ 1498354 h 1384301"/>
                <a:gd name="T4" fmla="*/ 246 w 1760538"/>
                <a:gd name="T5" fmla="*/ 1489486 h 1384301"/>
                <a:gd name="T6" fmla="*/ 11525 w 1760538"/>
                <a:gd name="T7" fmla="*/ 1424947 h 1384301"/>
                <a:gd name="T8" fmla="*/ 1831627 w 1760538"/>
                <a:gd name="T9" fmla="*/ 1314597 h 1384301"/>
                <a:gd name="T10" fmla="*/ 1824506 w 1760538"/>
                <a:gd name="T11" fmla="*/ 1379052 h 1384301"/>
                <a:gd name="T12" fmla="*/ 73129 w 1760538"/>
                <a:gd name="T13" fmla="*/ 1373258 h 1384301"/>
                <a:gd name="T14" fmla="*/ 80248 w 1760538"/>
                <a:gd name="T15" fmla="*/ 1308562 h 1384301"/>
                <a:gd name="T16" fmla="*/ 1757028 w 1760538"/>
                <a:gd name="T17" fmla="*/ 1194445 h 1384301"/>
                <a:gd name="T18" fmla="*/ 1753592 w 1760538"/>
                <a:gd name="T19" fmla="*/ 1261425 h 1384301"/>
                <a:gd name="T20" fmla="*/ 147974 w 1760538"/>
                <a:gd name="T21" fmla="*/ 1258458 h 1384301"/>
                <a:gd name="T22" fmla="*/ 151410 w 1760538"/>
                <a:gd name="T23" fmla="*/ 1191232 h 1384301"/>
                <a:gd name="T24" fmla="*/ 1689513 w 1760538"/>
                <a:gd name="T25" fmla="*/ 603462 h 1384301"/>
                <a:gd name="T26" fmla="*/ 1707700 w 1760538"/>
                <a:gd name="T27" fmla="*/ 618902 h 1384301"/>
                <a:gd name="T28" fmla="*/ 1703522 w 1760538"/>
                <a:gd name="T29" fmla="*/ 639733 h 1384301"/>
                <a:gd name="T30" fmla="*/ 1679927 w 1760538"/>
                <a:gd name="T31" fmla="*/ 650516 h 1384301"/>
                <a:gd name="T32" fmla="*/ 1653874 w 1760538"/>
                <a:gd name="T33" fmla="*/ 1148260 h 1384301"/>
                <a:gd name="T34" fmla="*/ 1453315 w 1760538"/>
                <a:gd name="T35" fmla="*/ 1148260 h 1384301"/>
                <a:gd name="T36" fmla="*/ 1427262 w 1760538"/>
                <a:gd name="T37" fmla="*/ 650516 h 1384301"/>
                <a:gd name="T38" fmla="*/ 1403913 w 1760538"/>
                <a:gd name="T39" fmla="*/ 639733 h 1384301"/>
                <a:gd name="T40" fmla="*/ 1399980 w 1760538"/>
                <a:gd name="T41" fmla="*/ 618902 h 1384301"/>
                <a:gd name="T42" fmla="*/ 1418168 w 1760538"/>
                <a:gd name="T43" fmla="*/ 603462 h 1384301"/>
                <a:gd name="T44" fmla="*/ 1085101 w 1760538"/>
                <a:gd name="T45" fmla="*/ 602727 h 1384301"/>
                <a:gd name="T46" fmla="*/ 1105500 w 1760538"/>
                <a:gd name="T47" fmla="*/ 616697 h 1384301"/>
                <a:gd name="T48" fmla="*/ 1104026 w 1760538"/>
                <a:gd name="T49" fmla="*/ 637772 h 1384301"/>
                <a:gd name="T50" fmla="*/ 1082151 w 1760538"/>
                <a:gd name="T51" fmla="*/ 650272 h 1384301"/>
                <a:gd name="T52" fmla="*/ 1054869 w 1760538"/>
                <a:gd name="T53" fmla="*/ 1146545 h 1384301"/>
                <a:gd name="T54" fmla="*/ 855047 w 1760538"/>
                <a:gd name="T55" fmla="*/ 1149486 h 1384301"/>
                <a:gd name="T56" fmla="*/ 829240 w 1760538"/>
                <a:gd name="T57" fmla="*/ 650762 h 1384301"/>
                <a:gd name="T58" fmla="*/ 804416 w 1760538"/>
                <a:gd name="T59" fmla="*/ 641694 h 1384301"/>
                <a:gd name="T60" fmla="*/ 797534 w 1760538"/>
                <a:gd name="T61" fmla="*/ 621107 h 1384301"/>
                <a:gd name="T62" fmla="*/ 813756 w 1760538"/>
                <a:gd name="T63" fmla="*/ 604443 h 1384301"/>
                <a:gd name="T64" fmla="*/ 480934 w 1760538"/>
                <a:gd name="T65" fmla="*/ 601992 h 1384301"/>
                <a:gd name="T66" fmla="*/ 502809 w 1760538"/>
                <a:gd name="T67" fmla="*/ 614246 h 1384301"/>
                <a:gd name="T68" fmla="*/ 504283 w 1760538"/>
                <a:gd name="T69" fmla="*/ 635567 h 1384301"/>
                <a:gd name="T70" fmla="*/ 483883 w 1760538"/>
                <a:gd name="T71" fmla="*/ 649536 h 1384301"/>
                <a:gd name="T72" fmla="*/ 455618 w 1760538"/>
                <a:gd name="T73" fmla="*/ 1144584 h 1384301"/>
                <a:gd name="T74" fmla="*/ 257025 w 1760538"/>
                <a:gd name="T75" fmla="*/ 1150711 h 1384301"/>
                <a:gd name="T76" fmla="*/ 245473 w 1760538"/>
                <a:gd name="T77" fmla="*/ 650762 h 1384301"/>
                <a:gd name="T78" fmla="*/ 205411 w 1760538"/>
                <a:gd name="T79" fmla="*/ 643409 h 1384301"/>
                <a:gd name="T80" fmla="*/ 195825 w 1760538"/>
                <a:gd name="T81" fmla="*/ 623558 h 1384301"/>
                <a:gd name="T82" fmla="*/ 210081 w 1760538"/>
                <a:gd name="T83" fmla="*/ 605668 h 1384301"/>
                <a:gd name="T84" fmla="*/ 936917 w 1760538"/>
                <a:gd name="T85" fmla="*/ 195250 h 1384301"/>
                <a:gd name="T86" fmla="*/ 897409 w 1760538"/>
                <a:gd name="T87" fmla="*/ 210703 h 1384301"/>
                <a:gd name="T88" fmla="*/ 868698 w 1760538"/>
                <a:gd name="T89" fmla="*/ 240874 h 1384301"/>
                <a:gd name="T90" fmla="*/ 855200 w 1760538"/>
                <a:gd name="T91" fmla="*/ 281346 h 1384301"/>
                <a:gd name="T92" fmla="*/ 860354 w 1760538"/>
                <a:gd name="T93" fmla="*/ 324517 h 1384301"/>
                <a:gd name="T94" fmla="*/ 882930 w 1760538"/>
                <a:gd name="T95" fmla="*/ 360084 h 1384301"/>
                <a:gd name="T96" fmla="*/ 918513 w 1760538"/>
                <a:gd name="T97" fmla="*/ 382405 h 1384301"/>
                <a:gd name="T98" fmla="*/ 961702 w 1760538"/>
                <a:gd name="T99" fmla="*/ 387802 h 1384301"/>
                <a:gd name="T100" fmla="*/ 1002192 w 1760538"/>
                <a:gd name="T101" fmla="*/ 374311 h 1384301"/>
                <a:gd name="T102" fmla="*/ 1032376 w 1760538"/>
                <a:gd name="T103" fmla="*/ 345612 h 1384301"/>
                <a:gd name="T104" fmla="*/ 1047836 w 1760538"/>
                <a:gd name="T105" fmla="*/ 306120 h 1384301"/>
                <a:gd name="T106" fmla="*/ 1044400 w 1760538"/>
                <a:gd name="T107" fmla="*/ 262213 h 1384301"/>
                <a:gd name="T108" fmla="*/ 1023787 w 1760538"/>
                <a:gd name="T109" fmla="*/ 225910 h 1384301"/>
                <a:gd name="T110" fmla="*/ 989432 w 1760538"/>
                <a:gd name="T111" fmla="*/ 201873 h 1384301"/>
                <a:gd name="T112" fmla="*/ 946734 w 1760538"/>
                <a:gd name="T113" fmla="*/ 194269 h 1384301"/>
                <a:gd name="T114" fmla="*/ 995567 w 1760538"/>
                <a:gd name="T115" fmla="*/ 9811 h 1384301"/>
                <a:gd name="T116" fmla="*/ 1796780 w 1760538"/>
                <a:gd name="T117" fmla="*/ 528842 h 1384301"/>
                <a:gd name="T118" fmla="*/ 1788438 w 1760538"/>
                <a:gd name="T119" fmla="*/ 538899 h 1384301"/>
                <a:gd name="T120" fmla="*/ 114845 w 1760538"/>
                <a:gd name="T121" fmla="*/ 538899 h 1384301"/>
                <a:gd name="T122" fmla="*/ 106747 w 1760538"/>
                <a:gd name="T123" fmla="*/ 528842 h 1384301"/>
                <a:gd name="T124" fmla="*/ 907716 w 1760538"/>
                <a:gd name="T125" fmla="*/ 9811 h 13843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60538" h="1384301">
                  <a:moveTo>
                    <a:pt x="13597" y="1316038"/>
                  </a:moveTo>
                  <a:lnTo>
                    <a:pt x="1747168" y="1316038"/>
                  </a:lnTo>
                  <a:lnTo>
                    <a:pt x="1749661" y="1316266"/>
                  </a:lnTo>
                  <a:lnTo>
                    <a:pt x="1752154" y="1317176"/>
                  </a:lnTo>
                  <a:lnTo>
                    <a:pt x="1754646" y="1318086"/>
                  </a:lnTo>
                  <a:lnTo>
                    <a:pt x="1756459" y="1319224"/>
                  </a:lnTo>
                  <a:lnTo>
                    <a:pt x="1758045" y="1320816"/>
                  </a:lnTo>
                  <a:lnTo>
                    <a:pt x="1759405" y="1322409"/>
                  </a:lnTo>
                  <a:lnTo>
                    <a:pt x="1760312" y="1324230"/>
                  </a:lnTo>
                  <a:lnTo>
                    <a:pt x="1760538" y="1326505"/>
                  </a:lnTo>
                  <a:lnTo>
                    <a:pt x="1760538" y="1373834"/>
                  </a:lnTo>
                  <a:lnTo>
                    <a:pt x="1760312" y="1375882"/>
                  </a:lnTo>
                  <a:lnTo>
                    <a:pt x="1759405" y="1377930"/>
                  </a:lnTo>
                  <a:lnTo>
                    <a:pt x="1758045" y="1379750"/>
                  </a:lnTo>
                  <a:lnTo>
                    <a:pt x="1756459" y="1381115"/>
                  </a:lnTo>
                  <a:lnTo>
                    <a:pt x="1754646" y="1382253"/>
                  </a:lnTo>
                  <a:lnTo>
                    <a:pt x="1752154" y="1383163"/>
                  </a:lnTo>
                  <a:lnTo>
                    <a:pt x="1749661" y="1384074"/>
                  </a:lnTo>
                  <a:lnTo>
                    <a:pt x="1747168" y="1384301"/>
                  </a:lnTo>
                  <a:lnTo>
                    <a:pt x="13597" y="1384301"/>
                  </a:lnTo>
                  <a:lnTo>
                    <a:pt x="10651" y="1384074"/>
                  </a:lnTo>
                  <a:lnTo>
                    <a:pt x="8158" y="1383163"/>
                  </a:lnTo>
                  <a:lnTo>
                    <a:pt x="6119" y="1382253"/>
                  </a:lnTo>
                  <a:lnTo>
                    <a:pt x="3853" y="1381115"/>
                  </a:lnTo>
                  <a:lnTo>
                    <a:pt x="2266" y="1379750"/>
                  </a:lnTo>
                  <a:lnTo>
                    <a:pt x="1133" y="1377930"/>
                  </a:lnTo>
                  <a:lnTo>
                    <a:pt x="227" y="1375882"/>
                  </a:lnTo>
                  <a:lnTo>
                    <a:pt x="0" y="1373834"/>
                  </a:lnTo>
                  <a:lnTo>
                    <a:pt x="0" y="1326505"/>
                  </a:lnTo>
                  <a:lnTo>
                    <a:pt x="227" y="1324230"/>
                  </a:lnTo>
                  <a:lnTo>
                    <a:pt x="1133" y="1322409"/>
                  </a:lnTo>
                  <a:lnTo>
                    <a:pt x="2266" y="1320816"/>
                  </a:lnTo>
                  <a:lnTo>
                    <a:pt x="3853" y="1319224"/>
                  </a:lnTo>
                  <a:lnTo>
                    <a:pt x="6119" y="1318086"/>
                  </a:lnTo>
                  <a:lnTo>
                    <a:pt x="8158" y="1317176"/>
                  </a:lnTo>
                  <a:lnTo>
                    <a:pt x="10651" y="1316266"/>
                  </a:lnTo>
                  <a:lnTo>
                    <a:pt x="13597" y="1316038"/>
                  </a:lnTo>
                  <a:close/>
                  <a:moveTo>
                    <a:pt x="79155" y="1208088"/>
                  </a:moveTo>
                  <a:lnTo>
                    <a:pt x="1681383" y="1208088"/>
                  </a:lnTo>
                  <a:lnTo>
                    <a:pt x="1683879" y="1208311"/>
                  </a:lnTo>
                  <a:lnTo>
                    <a:pt x="1686148" y="1208757"/>
                  </a:lnTo>
                  <a:lnTo>
                    <a:pt x="1688417" y="1209649"/>
                  </a:lnTo>
                  <a:lnTo>
                    <a:pt x="1690233" y="1210987"/>
                  </a:lnTo>
                  <a:lnTo>
                    <a:pt x="1691594" y="1212325"/>
                  </a:lnTo>
                  <a:lnTo>
                    <a:pt x="1692729" y="1214332"/>
                  </a:lnTo>
                  <a:lnTo>
                    <a:pt x="1693409" y="1216116"/>
                  </a:lnTo>
                  <a:lnTo>
                    <a:pt x="1693863" y="1218123"/>
                  </a:lnTo>
                  <a:lnTo>
                    <a:pt x="1693863" y="1264728"/>
                  </a:lnTo>
                  <a:lnTo>
                    <a:pt x="1693409" y="1266735"/>
                  </a:lnTo>
                  <a:lnTo>
                    <a:pt x="1692729" y="1268519"/>
                  </a:lnTo>
                  <a:lnTo>
                    <a:pt x="1691594" y="1270080"/>
                  </a:lnTo>
                  <a:lnTo>
                    <a:pt x="1690233" y="1271641"/>
                  </a:lnTo>
                  <a:lnTo>
                    <a:pt x="1688417" y="1272979"/>
                  </a:lnTo>
                  <a:lnTo>
                    <a:pt x="1686148" y="1273871"/>
                  </a:lnTo>
                  <a:lnTo>
                    <a:pt x="1683879" y="1274540"/>
                  </a:lnTo>
                  <a:lnTo>
                    <a:pt x="1681383" y="1274763"/>
                  </a:lnTo>
                  <a:lnTo>
                    <a:pt x="79155" y="1274763"/>
                  </a:lnTo>
                  <a:lnTo>
                    <a:pt x="76432" y="1274540"/>
                  </a:lnTo>
                  <a:lnTo>
                    <a:pt x="74163" y="1273871"/>
                  </a:lnTo>
                  <a:lnTo>
                    <a:pt x="72121" y="1272979"/>
                  </a:lnTo>
                  <a:lnTo>
                    <a:pt x="70533" y="1271641"/>
                  </a:lnTo>
                  <a:lnTo>
                    <a:pt x="68717" y="1270080"/>
                  </a:lnTo>
                  <a:lnTo>
                    <a:pt x="67583" y="1268519"/>
                  </a:lnTo>
                  <a:lnTo>
                    <a:pt x="66902" y="1266735"/>
                  </a:lnTo>
                  <a:lnTo>
                    <a:pt x="66675" y="1264728"/>
                  </a:lnTo>
                  <a:lnTo>
                    <a:pt x="66675" y="1218123"/>
                  </a:lnTo>
                  <a:lnTo>
                    <a:pt x="66902" y="1216116"/>
                  </a:lnTo>
                  <a:lnTo>
                    <a:pt x="67583" y="1214332"/>
                  </a:lnTo>
                  <a:lnTo>
                    <a:pt x="68717" y="1212325"/>
                  </a:lnTo>
                  <a:lnTo>
                    <a:pt x="70533" y="1210987"/>
                  </a:lnTo>
                  <a:lnTo>
                    <a:pt x="72121" y="1209649"/>
                  </a:lnTo>
                  <a:lnTo>
                    <a:pt x="74163" y="1208757"/>
                  </a:lnTo>
                  <a:lnTo>
                    <a:pt x="76432" y="1208311"/>
                  </a:lnTo>
                  <a:lnTo>
                    <a:pt x="79155" y="1208088"/>
                  </a:lnTo>
                  <a:close/>
                  <a:moveTo>
                    <a:pt x="146278" y="1098550"/>
                  </a:moveTo>
                  <a:lnTo>
                    <a:pt x="1614262" y="1098550"/>
                  </a:lnTo>
                  <a:lnTo>
                    <a:pt x="1616530" y="1098778"/>
                  </a:lnTo>
                  <a:lnTo>
                    <a:pt x="1618571" y="1099463"/>
                  </a:lnTo>
                  <a:lnTo>
                    <a:pt x="1620612" y="1100376"/>
                  </a:lnTo>
                  <a:lnTo>
                    <a:pt x="1622426" y="1101746"/>
                  </a:lnTo>
                  <a:lnTo>
                    <a:pt x="1623787" y="1103344"/>
                  </a:lnTo>
                  <a:lnTo>
                    <a:pt x="1624694" y="1104942"/>
                  </a:lnTo>
                  <a:lnTo>
                    <a:pt x="1625374" y="1106769"/>
                  </a:lnTo>
                  <a:lnTo>
                    <a:pt x="1625601" y="1108824"/>
                  </a:lnTo>
                  <a:lnTo>
                    <a:pt x="1625601" y="1156539"/>
                  </a:lnTo>
                  <a:lnTo>
                    <a:pt x="1625374" y="1158594"/>
                  </a:lnTo>
                  <a:lnTo>
                    <a:pt x="1624694" y="1160420"/>
                  </a:lnTo>
                  <a:lnTo>
                    <a:pt x="1623787" y="1162475"/>
                  </a:lnTo>
                  <a:lnTo>
                    <a:pt x="1622426" y="1163845"/>
                  </a:lnTo>
                  <a:lnTo>
                    <a:pt x="1620612" y="1165215"/>
                  </a:lnTo>
                  <a:lnTo>
                    <a:pt x="1618571" y="1166128"/>
                  </a:lnTo>
                  <a:lnTo>
                    <a:pt x="1616530" y="1166585"/>
                  </a:lnTo>
                  <a:lnTo>
                    <a:pt x="1614262" y="1166813"/>
                  </a:lnTo>
                  <a:lnTo>
                    <a:pt x="146278" y="1166813"/>
                  </a:lnTo>
                  <a:lnTo>
                    <a:pt x="143783" y="1166585"/>
                  </a:lnTo>
                  <a:lnTo>
                    <a:pt x="141742" y="1166128"/>
                  </a:lnTo>
                  <a:lnTo>
                    <a:pt x="139928" y="1165215"/>
                  </a:lnTo>
                  <a:lnTo>
                    <a:pt x="138340" y="1163845"/>
                  </a:lnTo>
                  <a:lnTo>
                    <a:pt x="136753" y="1162475"/>
                  </a:lnTo>
                  <a:lnTo>
                    <a:pt x="135619" y="1160420"/>
                  </a:lnTo>
                  <a:lnTo>
                    <a:pt x="135165" y="1158594"/>
                  </a:lnTo>
                  <a:lnTo>
                    <a:pt x="134938" y="1156539"/>
                  </a:lnTo>
                  <a:lnTo>
                    <a:pt x="134938" y="1108824"/>
                  </a:lnTo>
                  <a:lnTo>
                    <a:pt x="135165" y="1106769"/>
                  </a:lnTo>
                  <a:lnTo>
                    <a:pt x="135619" y="1104942"/>
                  </a:lnTo>
                  <a:lnTo>
                    <a:pt x="136753" y="1103344"/>
                  </a:lnTo>
                  <a:lnTo>
                    <a:pt x="138340" y="1101746"/>
                  </a:lnTo>
                  <a:lnTo>
                    <a:pt x="139928" y="1100376"/>
                  </a:lnTo>
                  <a:lnTo>
                    <a:pt x="141742" y="1099463"/>
                  </a:lnTo>
                  <a:lnTo>
                    <a:pt x="143783" y="1098778"/>
                  </a:lnTo>
                  <a:lnTo>
                    <a:pt x="146278" y="1098550"/>
                  </a:lnTo>
                  <a:close/>
                  <a:moveTo>
                    <a:pt x="1321981" y="555625"/>
                  </a:moveTo>
                  <a:lnTo>
                    <a:pt x="1549580" y="555625"/>
                  </a:lnTo>
                  <a:lnTo>
                    <a:pt x="1552533" y="555851"/>
                  </a:lnTo>
                  <a:lnTo>
                    <a:pt x="1555713" y="556078"/>
                  </a:lnTo>
                  <a:lnTo>
                    <a:pt x="1558439" y="556757"/>
                  </a:lnTo>
                  <a:lnTo>
                    <a:pt x="1561392" y="557436"/>
                  </a:lnTo>
                  <a:lnTo>
                    <a:pt x="1563890" y="558342"/>
                  </a:lnTo>
                  <a:lnTo>
                    <a:pt x="1566389" y="559473"/>
                  </a:lnTo>
                  <a:lnTo>
                    <a:pt x="1568887" y="560605"/>
                  </a:lnTo>
                  <a:lnTo>
                    <a:pt x="1570932" y="562416"/>
                  </a:lnTo>
                  <a:lnTo>
                    <a:pt x="1572749" y="564001"/>
                  </a:lnTo>
                  <a:lnTo>
                    <a:pt x="1574339" y="565586"/>
                  </a:lnTo>
                  <a:lnTo>
                    <a:pt x="1576156" y="567397"/>
                  </a:lnTo>
                  <a:lnTo>
                    <a:pt x="1577292" y="569661"/>
                  </a:lnTo>
                  <a:lnTo>
                    <a:pt x="1578200" y="571698"/>
                  </a:lnTo>
                  <a:lnTo>
                    <a:pt x="1578882" y="573735"/>
                  </a:lnTo>
                  <a:lnTo>
                    <a:pt x="1579336" y="575999"/>
                  </a:lnTo>
                  <a:lnTo>
                    <a:pt x="1579563" y="578489"/>
                  </a:lnTo>
                  <a:lnTo>
                    <a:pt x="1579336" y="580527"/>
                  </a:lnTo>
                  <a:lnTo>
                    <a:pt x="1578882" y="582791"/>
                  </a:lnTo>
                  <a:lnTo>
                    <a:pt x="1578200" y="585055"/>
                  </a:lnTo>
                  <a:lnTo>
                    <a:pt x="1577292" y="587092"/>
                  </a:lnTo>
                  <a:lnTo>
                    <a:pt x="1576156" y="589129"/>
                  </a:lnTo>
                  <a:lnTo>
                    <a:pt x="1574339" y="590940"/>
                  </a:lnTo>
                  <a:lnTo>
                    <a:pt x="1572749" y="592752"/>
                  </a:lnTo>
                  <a:lnTo>
                    <a:pt x="1570932" y="594336"/>
                  </a:lnTo>
                  <a:lnTo>
                    <a:pt x="1568887" y="595921"/>
                  </a:lnTo>
                  <a:lnTo>
                    <a:pt x="1566389" y="597053"/>
                  </a:lnTo>
                  <a:lnTo>
                    <a:pt x="1563890" y="598185"/>
                  </a:lnTo>
                  <a:lnTo>
                    <a:pt x="1561392" y="599317"/>
                  </a:lnTo>
                  <a:lnTo>
                    <a:pt x="1558439" y="599996"/>
                  </a:lnTo>
                  <a:lnTo>
                    <a:pt x="1555713" y="600675"/>
                  </a:lnTo>
                  <a:lnTo>
                    <a:pt x="1552533" y="600901"/>
                  </a:lnTo>
                  <a:lnTo>
                    <a:pt x="1549580" y="601128"/>
                  </a:lnTo>
                  <a:lnTo>
                    <a:pt x="1533680" y="601128"/>
                  </a:lnTo>
                  <a:lnTo>
                    <a:pt x="1533680" y="1053211"/>
                  </a:lnTo>
                  <a:lnTo>
                    <a:pt x="1533680" y="1054117"/>
                  </a:lnTo>
                  <a:lnTo>
                    <a:pt x="1533453" y="1055249"/>
                  </a:lnTo>
                  <a:lnTo>
                    <a:pt x="1532999" y="1056154"/>
                  </a:lnTo>
                  <a:lnTo>
                    <a:pt x="1532317" y="1057286"/>
                  </a:lnTo>
                  <a:lnTo>
                    <a:pt x="1530500" y="1059097"/>
                  </a:lnTo>
                  <a:lnTo>
                    <a:pt x="1528456" y="1060682"/>
                  </a:lnTo>
                  <a:lnTo>
                    <a:pt x="1525957" y="1061814"/>
                  </a:lnTo>
                  <a:lnTo>
                    <a:pt x="1523004" y="1062946"/>
                  </a:lnTo>
                  <a:lnTo>
                    <a:pt x="1519824" y="1063399"/>
                  </a:lnTo>
                  <a:lnTo>
                    <a:pt x="1516417" y="1063625"/>
                  </a:lnTo>
                  <a:lnTo>
                    <a:pt x="1355599" y="1063625"/>
                  </a:lnTo>
                  <a:lnTo>
                    <a:pt x="1351964" y="1063399"/>
                  </a:lnTo>
                  <a:lnTo>
                    <a:pt x="1348784" y="1062946"/>
                  </a:lnTo>
                  <a:lnTo>
                    <a:pt x="1345831" y="1061814"/>
                  </a:lnTo>
                  <a:lnTo>
                    <a:pt x="1343106" y="1060682"/>
                  </a:lnTo>
                  <a:lnTo>
                    <a:pt x="1341061" y="1059097"/>
                  </a:lnTo>
                  <a:lnTo>
                    <a:pt x="1339471" y="1057286"/>
                  </a:lnTo>
                  <a:lnTo>
                    <a:pt x="1339017" y="1056154"/>
                  </a:lnTo>
                  <a:lnTo>
                    <a:pt x="1338563" y="1055249"/>
                  </a:lnTo>
                  <a:lnTo>
                    <a:pt x="1338336" y="1054117"/>
                  </a:lnTo>
                  <a:lnTo>
                    <a:pt x="1338336" y="1053211"/>
                  </a:lnTo>
                  <a:lnTo>
                    <a:pt x="1338336" y="601128"/>
                  </a:lnTo>
                  <a:lnTo>
                    <a:pt x="1321981" y="601128"/>
                  </a:lnTo>
                  <a:lnTo>
                    <a:pt x="1319028" y="600901"/>
                  </a:lnTo>
                  <a:lnTo>
                    <a:pt x="1316075" y="600675"/>
                  </a:lnTo>
                  <a:lnTo>
                    <a:pt x="1313123" y="599996"/>
                  </a:lnTo>
                  <a:lnTo>
                    <a:pt x="1310624" y="599317"/>
                  </a:lnTo>
                  <a:lnTo>
                    <a:pt x="1307671" y="598185"/>
                  </a:lnTo>
                  <a:lnTo>
                    <a:pt x="1305400" y="597053"/>
                  </a:lnTo>
                  <a:lnTo>
                    <a:pt x="1303128" y="595921"/>
                  </a:lnTo>
                  <a:lnTo>
                    <a:pt x="1301084" y="594336"/>
                  </a:lnTo>
                  <a:lnTo>
                    <a:pt x="1299040" y="592752"/>
                  </a:lnTo>
                  <a:lnTo>
                    <a:pt x="1297450" y="590940"/>
                  </a:lnTo>
                  <a:lnTo>
                    <a:pt x="1295860" y="589129"/>
                  </a:lnTo>
                  <a:lnTo>
                    <a:pt x="1294724" y="587092"/>
                  </a:lnTo>
                  <a:lnTo>
                    <a:pt x="1293815" y="585055"/>
                  </a:lnTo>
                  <a:lnTo>
                    <a:pt x="1292680" y="582791"/>
                  </a:lnTo>
                  <a:lnTo>
                    <a:pt x="1292225" y="580527"/>
                  </a:lnTo>
                  <a:lnTo>
                    <a:pt x="1292225" y="578489"/>
                  </a:lnTo>
                  <a:lnTo>
                    <a:pt x="1292225" y="575999"/>
                  </a:lnTo>
                  <a:lnTo>
                    <a:pt x="1292680" y="573735"/>
                  </a:lnTo>
                  <a:lnTo>
                    <a:pt x="1293815" y="571698"/>
                  </a:lnTo>
                  <a:lnTo>
                    <a:pt x="1294724" y="569661"/>
                  </a:lnTo>
                  <a:lnTo>
                    <a:pt x="1295860" y="567397"/>
                  </a:lnTo>
                  <a:lnTo>
                    <a:pt x="1297450" y="565586"/>
                  </a:lnTo>
                  <a:lnTo>
                    <a:pt x="1299040" y="564001"/>
                  </a:lnTo>
                  <a:lnTo>
                    <a:pt x="1301084" y="562416"/>
                  </a:lnTo>
                  <a:lnTo>
                    <a:pt x="1303128" y="560605"/>
                  </a:lnTo>
                  <a:lnTo>
                    <a:pt x="1305400" y="559473"/>
                  </a:lnTo>
                  <a:lnTo>
                    <a:pt x="1307671" y="558342"/>
                  </a:lnTo>
                  <a:lnTo>
                    <a:pt x="1310624" y="557436"/>
                  </a:lnTo>
                  <a:lnTo>
                    <a:pt x="1313123" y="556757"/>
                  </a:lnTo>
                  <a:lnTo>
                    <a:pt x="1316075" y="556078"/>
                  </a:lnTo>
                  <a:lnTo>
                    <a:pt x="1319028" y="555851"/>
                  </a:lnTo>
                  <a:lnTo>
                    <a:pt x="1321981" y="555625"/>
                  </a:lnTo>
                  <a:close/>
                  <a:moveTo>
                    <a:pt x="766356" y="555625"/>
                  </a:moveTo>
                  <a:lnTo>
                    <a:pt x="993955" y="555625"/>
                  </a:lnTo>
                  <a:lnTo>
                    <a:pt x="996908" y="555851"/>
                  </a:lnTo>
                  <a:lnTo>
                    <a:pt x="1000088" y="556078"/>
                  </a:lnTo>
                  <a:lnTo>
                    <a:pt x="1002814" y="556757"/>
                  </a:lnTo>
                  <a:lnTo>
                    <a:pt x="1005767" y="557436"/>
                  </a:lnTo>
                  <a:lnTo>
                    <a:pt x="1008265" y="558342"/>
                  </a:lnTo>
                  <a:lnTo>
                    <a:pt x="1010764" y="559473"/>
                  </a:lnTo>
                  <a:lnTo>
                    <a:pt x="1013035" y="560605"/>
                  </a:lnTo>
                  <a:lnTo>
                    <a:pt x="1015080" y="562416"/>
                  </a:lnTo>
                  <a:lnTo>
                    <a:pt x="1017124" y="564001"/>
                  </a:lnTo>
                  <a:lnTo>
                    <a:pt x="1018714" y="565586"/>
                  </a:lnTo>
                  <a:lnTo>
                    <a:pt x="1020304" y="567397"/>
                  </a:lnTo>
                  <a:lnTo>
                    <a:pt x="1021667" y="569661"/>
                  </a:lnTo>
                  <a:lnTo>
                    <a:pt x="1022575" y="571698"/>
                  </a:lnTo>
                  <a:lnTo>
                    <a:pt x="1023257" y="573735"/>
                  </a:lnTo>
                  <a:lnTo>
                    <a:pt x="1023711" y="575999"/>
                  </a:lnTo>
                  <a:lnTo>
                    <a:pt x="1023938" y="578489"/>
                  </a:lnTo>
                  <a:lnTo>
                    <a:pt x="1023711" y="580527"/>
                  </a:lnTo>
                  <a:lnTo>
                    <a:pt x="1023257" y="582791"/>
                  </a:lnTo>
                  <a:lnTo>
                    <a:pt x="1022575" y="585055"/>
                  </a:lnTo>
                  <a:lnTo>
                    <a:pt x="1021667" y="587092"/>
                  </a:lnTo>
                  <a:lnTo>
                    <a:pt x="1020304" y="589129"/>
                  </a:lnTo>
                  <a:lnTo>
                    <a:pt x="1018714" y="590940"/>
                  </a:lnTo>
                  <a:lnTo>
                    <a:pt x="1017124" y="592752"/>
                  </a:lnTo>
                  <a:lnTo>
                    <a:pt x="1015080" y="594336"/>
                  </a:lnTo>
                  <a:lnTo>
                    <a:pt x="1013035" y="595921"/>
                  </a:lnTo>
                  <a:lnTo>
                    <a:pt x="1010764" y="597053"/>
                  </a:lnTo>
                  <a:lnTo>
                    <a:pt x="1008265" y="598185"/>
                  </a:lnTo>
                  <a:lnTo>
                    <a:pt x="1005767" y="599317"/>
                  </a:lnTo>
                  <a:lnTo>
                    <a:pt x="1002814" y="599996"/>
                  </a:lnTo>
                  <a:lnTo>
                    <a:pt x="1000088" y="600675"/>
                  </a:lnTo>
                  <a:lnTo>
                    <a:pt x="996908" y="600901"/>
                  </a:lnTo>
                  <a:lnTo>
                    <a:pt x="993955" y="601128"/>
                  </a:lnTo>
                  <a:lnTo>
                    <a:pt x="978055" y="601128"/>
                  </a:lnTo>
                  <a:lnTo>
                    <a:pt x="978055" y="1053211"/>
                  </a:lnTo>
                  <a:lnTo>
                    <a:pt x="978055" y="1054117"/>
                  </a:lnTo>
                  <a:lnTo>
                    <a:pt x="977601" y="1055249"/>
                  </a:lnTo>
                  <a:lnTo>
                    <a:pt x="977374" y="1056154"/>
                  </a:lnTo>
                  <a:lnTo>
                    <a:pt x="976692" y="1057286"/>
                  </a:lnTo>
                  <a:lnTo>
                    <a:pt x="974875" y="1059097"/>
                  </a:lnTo>
                  <a:lnTo>
                    <a:pt x="972831" y="1060682"/>
                  </a:lnTo>
                  <a:lnTo>
                    <a:pt x="970332" y="1061814"/>
                  </a:lnTo>
                  <a:lnTo>
                    <a:pt x="967379" y="1062946"/>
                  </a:lnTo>
                  <a:lnTo>
                    <a:pt x="964199" y="1063399"/>
                  </a:lnTo>
                  <a:lnTo>
                    <a:pt x="960792" y="1063625"/>
                  </a:lnTo>
                  <a:lnTo>
                    <a:pt x="799974" y="1063625"/>
                  </a:lnTo>
                  <a:lnTo>
                    <a:pt x="796339" y="1063399"/>
                  </a:lnTo>
                  <a:lnTo>
                    <a:pt x="793159" y="1062946"/>
                  </a:lnTo>
                  <a:lnTo>
                    <a:pt x="790206" y="1061814"/>
                  </a:lnTo>
                  <a:lnTo>
                    <a:pt x="787481" y="1060682"/>
                  </a:lnTo>
                  <a:lnTo>
                    <a:pt x="785436" y="1059097"/>
                  </a:lnTo>
                  <a:lnTo>
                    <a:pt x="783846" y="1057286"/>
                  </a:lnTo>
                  <a:lnTo>
                    <a:pt x="783392" y="1056154"/>
                  </a:lnTo>
                  <a:lnTo>
                    <a:pt x="782938" y="1055249"/>
                  </a:lnTo>
                  <a:lnTo>
                    <a:pt x="782711" y="1054117"/>
                  </a:lnTo>
                  <a:lnTo>
                    <a:pt x="782711" y="1053211"/>
                  </a:lnTo>
                  <a:lnTo>
                    <a:pt x="782711" y="601128"/>
                  </a:lnTo>
                  <a:lnTo>
                    <a:pt x="766356" y="601128"/>
                  </a:lnTo>
                  <a:lnTo>
                    <a:pt x="763403" y="600901"/>
                  </a:lnTo>
                  <a:lnTo>
                    <a:pt x="760450" y="600675"/>
                  </a:lnTo>
                  <a:lnTo>
                    <a:pt x="757498" y="599996"/>
                  </a:lnTo>
                  <a:lnTo>
                    <a:pt x="754772" y="599317"/>
                  </a:lnTo>
                  <a:lnTo>
                    <a:pt x="752046" y="598185"/>
                  </a:lnTo>
                  <a:lnTo>
                    <a:pt x="749775" y="597053"/>
                  </a:lnTo>
                  <a:lnTo>
                    <a:pt x="747503" y="595921"/>
                  </a:lnTo>
                  <a:lnTo>
                    <a:pt x="745459" y="594336"/>
                  </a:lnTo>
                  <a:lnTo>
                    <a:pt x="743415" y="592752"/>
                  </a:lnTo>
                  <a:lnTo>
                    <a:pt x="741597" y="590940"/>
                  </a:lnTo>
                  <a:lnTo>
                    <a:pt x="740235" y="589129"/>
                  </a:lnTo>
                  <a:lnTo>
                    <a:pt x="739099" y="587092"/>
                  </a:lnTo>
                  <a:lnTo>
                    <a:pt x="737963" y="585055"/>
                  </a:lnTo>
                  <a:lnTo>
                    <a:pt x="737055" y="582791"/>
                  </a:lnTo>
                  <a:lnTo>
                    <a:pt x="736600" y="580527"/>
                  </a:lnTo>
                  <a:lnTo>
                    <a:pt x="736600" y="578489"/>
                  </a:lnTo>
                  <a:lnTo>
                    <a:pt x="736600" y="575999"/>
                  </a:lnTo>
                  <a:lnTo>
                    <a:pt x="737055" y="573735"/>
                  </a:lnTo>
                  <a:lnTo>
                    <a:pt x="737963" y="571698"/>
                  </a:lnTo>
                  <a:lnTo>
                    <a:pt x="739099" y="569661"/>
                  </a:lnTo>
                  <a:lnTo>
                    <a:pt x="740235" y="567397"/>
                  </a:lnTo>
                  <a:lnTo>
                    <a:pt x="741597" y="565586"/>
                  </a:lnTo>
                  <a:lnTo>
                    <a:pt x="743415" y="564001"/>
                  </a:lnTo>
                  <a:lnTo>
                    <a:pt x="745459" y="562416"/>
                  </a:lnTo>
                  <a:lnTo>
                    <a:pt x="747503" y="560605"/>
                  </a:lnTo>
                  <a:lnTo>
                    <a:pt x="749775" y="559473"/>
                  </a:lnTo>
                  <a:lnTo>
                    <a:pt x="752046" y="558342"/>
                  </a:lnTo>
                  <a:lnTo>
                    <a:pt x="754772" y="557436"/>
                  </a:lnTo>
                  <a:lnTo>
                    <a:pt x="757498" y="556757"/>
                  </a:lnTo>
                  <a:lnTo>
                    <a:pt x="760450" y="556078"/>
                  </a:lnTo>
                  <a:lnTo>
                    <a:pt x="763403" y="555851"/>
                  </a:lnTo>
                  <a:lnTo>
                    <a:pt x="766356" y="555625"/>
                  </a:lnTo>
                  <a:close/>
                  <a:moveTo>
                    <a:pt x="210731" y="555625"/>
                  </a:moveTo>
                  <a:lnTo>
                    <a:pt x="438330" y="555625"/>
                  </a:lnTo>
                  <a:lnTo>
                    <a:pt x="441510" y="555851"/>
                  </a:lnTo>
                  <a:lnTo>
                    <a:pt x="444463" y="556078"/>
                  </a:lnTo>
                  <a:lnTo>
                    <a:pt x="447189" y="556757"/>
                  </a:lnTo>
                  <a:lnTo>
                    <a:pt x="450142" y="557436"/>
                  </a:lnTo>
                  <a:lnTo>
                    <a:pt x="452640" y="558342"/>
                  </a:lnTo>
                  <a:lnTo>
                    <a:pt x="455139" y="559473"/>
                  </a:lnTo>
                  <a:lnTo>
                    <a:pt x="457410" y="560605"/>
                  </a:lnTo>
                  <a:lnTo>
                    <a:pt x="459455" y="562416"/>
                  </a:lnTo>
                  <a:lnTo>
                    <a:pt x="461499" y="564001"/>
                  </a:lnTo>
                  <a:lnTo>
                    <a:pt x="463089" y="565586"/>
                  </a:lnTo>
                  <a:lnTo>
                    <a:pt x="464679" y="567397"/>
                  </a:lnTo>
                  <a:lnTo>
                    <a:pt x="466042" y="569661"/>
                  </a:lnTo>
                  <a:lnTo>
                    <a:pt x="466950" y="571698"/>
                  </a:lnTo>
                  <a:lnTo>
                    <a:pt x="467632" y="573735"/>
                  </a:lnTo>
                  <a:lnTo>
                    <a:pt x="468086" y="575999"/>
                  </a:lnTo>
                  <a:lnTo>
                    <a:pt x="468313" y="578489"/>
                  </a:lnTo>
                  <a:lnTo>
                    <a:pt x="468086" y="580527"/>
                  </a:lnTo>
                  <a:lnTo>
                    <a:pt x="467632" y="582791"/>
                  </a:lnTo>
                  <a:lnTo>
                    <a:pt x="466950" y="585055"/>
                  </a:lnTo>
                  <a:lnTo>
                    <a:pt x="466042" y="587092"/>
                  </a:lnTo>
                  <a:lnTo>
                    <a:pt x="464679" y="589129"/>
                  </a:lnTo>
                  <a:lnTo>
                    <a:pt x="463089" y="590940"/>
                  </a:lnTo>
                  <a:lnTo>
                    <a:pt x="461499" y="592752"/>
                  </a:lnTo>
                  <a:lnTo>
                    <a:pt x="459455" y="594336"/>
                  </a:lnTo>
                  <a:lnTo>
                    <a:pt x="457410" y="595921"/>
                  </a:lnTo>
                  <a:lnTo>
                    <a:pt x="455139" y="597053"/>
                  </a:lnTo>
                  <a:lnTo>
                    <a:pt x="452640" y="598185"/>
                  </a:lnTo>
                  <a:lnTo>
                    <a:pt x="450142" y="599317"/>
                  </a:lnTo>
                  <a:lnTo>
                    <a:pt x="447189" y="599996"/>
                  </a:lnTo>
                  <a:lnTo>
                    <a:pt x="444463" y="600675"/>
                  </a:lnTo>
                  <a:lnTo>
                    <a:pt x="441510" y="600901"/>
                  </a:lnTo>
                  <a:lnTo>
                    <a:pt x="438330" y="601128"/>
                  </a:lnTo>
                  <a:lnTo>
                    <a:pt x="422430" y="601128"/>
                  </a:lnTo>
                  <a:lnTo>
                    <a:pt x="422430" y="1053211"/>
                  </a:lnTo>
                  <a:lnTo>
                    <a:pt x="422203" y="1054117"/>
                  </a:lnTo>
                  <a:lnTo>
                    <a:pt x="421976" y="1055249"/>
                  </a:lnTo>
                  <a:lnTo>
                    <a:pt x="421749" y="1056154"/>
                  </a:lnTo>
                  <a:lnTo>
                    <a:pt x="421067" y="1057286"/>
                  </a:lnTo>
                  <a:lnTo>
                    <a:pt x="419477" y="1059097"/>
                  </a:lnTo>
                  <a:lnTo>
                    <a:pt x="417206" y="1060682"/>
                  </a:lnTo>
                  <a:lnTo>
                    <a:pt x="414707" y="1061814"/>
                  </a:lnTo>
                  <a:lnTo>
                    <a:pt x="411981" y="1062946"/>
                  </a:lnTo>
                  <a:lnTo>
                    <a:pt x="408574" y="1063399"/>
                  </a:lnTo>
                  <a:lnTo>
                    <a:pt x="405167" y="1063625"/>
                  </a:lnTo>
                  <a:lnTo>
                    <a:pt x="244349" y="1063625"/>
                  </a:lnTo>
                  <a:lnTo>
                    <a:pt x="240941" y="1063399"/>
                  </a:lnTo>
                  <a:lnTo>
                    <a:pt x="237534" y="1062946"/>
                  </a:lnTo>
                  <a:lnTo>
                    <a:pt x="234581" y="1061814"/>
                  </a:lnTo>
                  <a:lnTo>
                    <a:pt x="231856" y="1060682"/>
                  </a:lnTo>
                  <a:lnTo>
                    <a:pt x="229811" y="1059097"/>
                  </a:lnTo>
                  <a:lnTo>
                    <a:pt x="228221" y="1057286"/>
                  </a:lnTo>
                  <a:lnTo>
                    <a:pt x="227767" y="1056154"/>
                  </a:lnTo>
                  <a:lnTo>
                    <a:pt x="227313" y="1055249"/>
                  </a:lnTo>
                  <a:lnTo>
                    <a:pt x="227086" y="1054117"/>
                  </a:lnTo>
                  <a:lnTo>
                    <a:pt x="226858" y="1053211"/>
                  </a:lnTo>
                  <a:lnTo>
                    <a:pt x="226858" y="601128"/>
                  </a:lnTo>
                  <a:lnTo>
                    <a:pt x="210731" y="601128"/>
                  </a:lnTo>
                  <a:lnTo>
                    <a:pt x="207778" y="600901"/>
                  </a:lnTo>
                  <a:lnTo>
                    <a:pt x="204825" y="600675"/>
                  </a:lnTo>
                  <a:lnTo>
                    <a:pt x="201873" y="599996"/>
                  </a:lnTo>
                  <a:lnTo>
                    <a:pt x="199147" y="599317"/>
                  </a:lnTo>
                  <a:lnTo>
                    <a:pt x="196648" y="598185"/>
                  </a:lnTo>
                  <a:lnTo>
                    <a:pt x="194150" y="597053"/>
                  </a:lnTo>
                  <a:lnTo>
                    <a:pt x="191878" y="595921"/>
                  </a:lnTo>
                  <a:lnTo>
                    <a:pt x="189834" y="594336"/>
                  </a:lnTo>
                  <a:lnTo>
                    <a:pt x="187790" y="592752"/>
                  </a:lnTo>
                  <a:lnTo>
                    <a:pt x="185972" y="590940"/>
                  </a:lnTo>
                  <a:lnTo>
                    <a:pt x="184610" y="589129"/>
                  </a:lnTo>
                  <a:lnTo>
                    <a:pt x="183474" y="587092"/>
                  </a:lnTo>
                  <a:lnTo>
                    <a:pt x="182338" y="585055"/>
                  </a:lnTo>
                  <a:lnTo>
                    <a:pt x="181657" y="582791"/>
                  </a:lnTo>
                  <a:lnTo>
                    <a:pt x="180975" y="580527"/>
                  </a:lnTo>
                  <a:lnTo>
                    <a:pt x="180975" y="578489"/>
                  </a:lnTo>
                  <a:lnTo>
                    <a:pt x="180975" y="575999"/>
                  </a:lnTo>
                  <a:lnTo>
                    <a:pt x="181657" y="573735"/>
                  </a:lnTo>
                  <a:lnTo>
                    <a:pt x="182338" y="571698"/>
                  </a:lnTo>
                  <a:lnTo>
                    <a:pt x="183474" y="569661"/>
                  </a:lnTo>
                  <a:lnTo>
                    <a:pt x="184610" y="567397"/>
                  </a:lnTo>
                  <a:lnTo>
                    <a:pt x="185972" y="565586"/>
                  </a:lnTo>
                  <a:lnTo>
                    <a:pt x="187790" y="564001"/>
                  </a:lnTo>
                  <a:lnTo>
                    <a:pt x="189834" y="562416"/>
                  </a:lnTo>
                  <a:lnTo>
                    <a:pt x="191878" y="560605"/>
                  </a:lnTo>
                  <a:lnTo>
                    <a:pt x="194150" y="559473"/>
                  </a:lnTo>
                  <a:lnTo>
                    <a:pt x="196648" y="558342"/>
                  </a:lnTo>
                  <a:lnTo>
                    <a:pt x="199147" y="557436"/>
                  </a:lnTo>
                  <a:lnTo>
                    <a:pt x="201873" y="556757"/>
                  </a:lnTo>
                  <a:lnTo>
                    <a:pt x="204825" y="556078"/>
                  </a:lnTo>
                  <a:lnTo>
                    <a:pt x="207778" y="555851"/>
                  </a:lnTo>
                  <a:lnTo>
                    <a:pt x="210731" y="555625"/>
                  </a:lnTo>
                  <a:close/>
                  <a:moveTo>
                    <a:pt x="874940" y="179452"/>
                  </a:moveTo>
                  <a:lnTo>
                    <a:pt x="870631" y="179905"/>
                  </a:lnTo>
                  <a:lnTo>
                    <a:pt x="865868" y="180358"/>
                  </a:lnTo>
                  <a:lnTo>
                    <a:pt x="861332" y="181038"/>
                  </a:lnTo>
                  <a:lnTo>
                    <a:pt x="857250" y="182171"/>
                  </a:lnTo>
                  <a:lnTo>
                    <a:pt x="852941" y="183303"/>
                  </a:lnTo>
                  <a:lnTo>
                    <a:pt x="848859" y="184890"/>
                  </a:lnTo>
                  <a:lnTo>
                    <a:pt x="844550" y="186476"/>
                  </a:lnTo>
                  <a:lnTo>
                    <a:pt x="840468" y="188288"/>
                  </a:lnTo>
                  <a:lnTo>
                    <a:pt x="836840" y="190101"/>
                  </a:lnTo>
                  <a:lnTo>
                    <a:pt x="832984" y="192367"/>
                  </a:lnTo>
                  <a:lnTo>
                    <a:pt x="829356" y="194633"/>
                  </a:lnTo>
                  <a:lnTo>
                    <a:pt x="825727" y="197125"/>
                  </a:lnTo>
                  <a:lnTo>
                    <a:pt x="822552" y="199844"/>
                  </a:lnTo>
                  <a:lnTo>
                    <a:pt x="819377" y="202563"/>
                  </a:lnTo>
                  <a:lnTo>
                    <a:pt x="815975" y="205508"/>
                  </a:lnTo>
                  <a:lnTo>
                    <a:pt x="813254" y="208680"/>
                  </a:lnTo>
                  <a:lnTo>
                    <a:pt x="810306" y="211853"/>
                  </a:lnTo>
                  <a:lnTo>
                    <a:pt x="807584" y="215478"/>
                  </a:lnTo>
                  <a:lnTo>
                    <a:pt x="805316" y="218877"/>
                  </a:lnTo>
                  <a:lnTo>
                    <a:pt x="802822" y="222502"/>
                  </a:lnTo>
                  <a:lnTo>
                    <a:pt x="800554" y="226354"/>
                  </a:lnTo>
                  <a:lnTo>
                    <a:pt x="798740" y="230206"/>
                  </a:lnTo>
                  <a:lnTo>
                    <a:pt x="796925" y="234057"/>
                  </a:lnTo>
                  <a:lnTo>
                    <a:pt x="795111" y="238136"/>
                  </a:lnTo>
                  <a:lnTo>
                    <a:pt x="793750" y="242214"/>
                  </a:lnTo>
                  <a:lnTo>
                    <a:pt x="792616" y="246746"/>
                  </a:lnTo>
                  <a:lnTo>
                    <a:pt x="791709" y="251051"/>
                  </a:lnTo>
                  <a:lnTo>
                    <a:pt x="790802" y="255356"/>
                  </a:lnTo>
                  <a:lnTo>
                    <a:pt x="790348" y="259888"/>
                  </a:lnTo>
                  <a:lnTo>
                    <a:pt x="789895" y="264419"/>
                  </a:lnTo>
                  <a:lnTo>
                    <a:pt x="789895" y="268951"/>
                  </a:lnTo>
                  <a:lnTo>
                    <a:pt x="789895" y="273709"/>
                  </a:lnTo>
                  <a:lnTo>
                    <a:pt x="790348" y="278241"/>
                  </a:lnTo>
                  <a:lnTo>
                    <a:pt x="790802" y="282772"/>
                  </a:lnTo>
                  <a:lnTo>
                    <a:pt x="791709" y="287304"/>
                  </a:lnTo>
                  <a:lnTo>
                    <a:pt x="792616" y="291382"/>
                  </a:lnTo>
                  <a:lnTo>
                    <a:pt x="793750" y="295914"/>
                  </a:lnTo>
                  <a:lnTo>
                    <a:pt x="795111" y="299766"/>
                  </a:lnTo>
                  <a:lnTo>
                    <a:pt x="796925" y="304071"/>
                  </a:lnTo>
                  <a:lnTo>
                    <a:pt x="798740" y="307923"/>
                  </a:lnTo>
                  <a:lnTo>
                    <a:pt x="800554" y="311775"/>
                  </a:lnTo>
                  <a:lnTo>
                    <a:pt x="802822" y="315400"/>
                  </a:lnTo>
                  <a:lnTo>
                    <a:pt x="805316" y="319252"/>
                  </a:lnTo>
                  <a:lnTo>
                    <a:pt x="807584" y="322650"/>
                  </a:lnTo>
                  <a:lnTo>
                    <a:pt x="810306" y="326276"/>
                  </a:lnTo>
                  <a:lnTo>
                    <a:pt x="813254" y="329448"/>
                  </a:lnTo>
                  <a:lnTo>
                    <a:pt x="815975" y="332620"/>
                  </a:lnTo>
                  <a:lnTo>
                    <a:pt x="819377" y="335566"/>
                  </a:lnTo>
                  <a:lnTo>
                    <a:pt x="822552" y="338285"/>
                  </a:lnTo>
                  <a:lnTo>
                    <a:pt x="825727" y="341003"/>
                  </a:lnTo>
                  <a:lnTo>
                    <a:pt x="829356" y="343496"/>
                  </a:lnTo>
                  <a:lnTo>
                    <a:pt x="832984" y="345762"/>
                  </a:lnTo>
                  <a:lnTo>
                    <a:pt x="836840" y="348027"/>
                  </a:lnTo>
                  <a:lnTo>
                    <a:pt x="840468" y="349840"/>
                  </a:lnTo>
                  <a:lnTo>
                    <a:pt x="844550" y="351653"/>
                  </a:lnTo>
                  <a:lnTo>
                    <a:pt x="848859" y="353239"/>
                  </a:lnTo>
                  <a:lnTo>
                    <a:pt x="852941" y="354825"/>
                  </a:lnTo>
                  <a:lnTo>
                    <a:pt x="857250" y="355958"/>
                  </a:lnTo>
                  <a:lnTo>
                    <a:pt x="861332" y="356864"/>
                  </a:lnTo>
                  <a:lnTo>
                    <a:pt x="865868" y="357770"/>
                  </a:lnTo>
                  <a:lnTo>
                    <a:pt x="870631" y="358224"/>
                  </a:lnTo>
                  <a:lnTo>
                    <a:pt x="874940" y="358677"/>
                  </a:lnTo>
                  <a:lnTo>
                    <a:pt x="879702" y="358677"/>
                  </a:lnTo>
                  <a:lnTo>
                    <a:pt x="884238" y="358677"/>
                  </a:lnTo>
                  <a:lnTo>
                    <a:pt x="888773" y="358224"/>
                  </a:lnTo>
                  <a:lnTo>
                    <a:pt x="893309" y="357770"/>
                  </a:lnTo>
                  <a:lnTo>
                    <a:pt x="897618" y="356864"/>
                  </a:lnTo>
                  <a:lnTo>
                    <a:pt x="902154" y="355958"/>
                  </a:lnTo>
                  <a:lnTo>
                    <a:pt x="906236" y="354825"/>
                  </a:lnTo>
                  <a:lnTo>
                    <a:pt x="910545" y="353239"/>
                  </a:lnTo>
                  <a:lnTo>
                    <a:pt x="914400" y="351653"/>
                  </a:lnTo>
                  <a:lnTo>
                    <a:pt x="918482" y="349840"/>
                  </a:lnTo>
                  <a:lnTo>
                    <a:pt x="922565" y="348027"/>
                  </a:lnTo>
                  <a:lnTo>
                    <a:pt x="926193" y="345762"/>
                  </a:lnTo>
                  <a:lnTo>
                    <a:pt x="929822" y="343496"/>
                  </a:lnTo>
                  <a:lnTo>
                    <a:pt x="933223" y="341003"/>
                  </a:lnTo>
                  <a:lnTo>
                    <a:pt x="936625" y="338285"/>
                  </a:lnTo>
                  <a:lnTo>
                    <a:pt x="940027" y="335566"/>
                  </a:lnTo>
                  <a:lnTo>
                    <a:pt x="942975" y="332620"/>
                  </a:lnTo>
                  <a:lnTo>
                    <a:pt x="946150" y="329448"/>
                  </a:lnTo>
                  <a:lnTo>
                    <a:pt x="948872" y="326276"/>
                  </a:lnTo>
                  <a:lnTo>
                    <a:pt x="951366" y="322650"/>
                  </a:lnTo>
                  <a:lnTo>
                    <a:pt x="954088" y="319252"/>
                  </a:lnTo>
                  <a:lnTo>
                    <a:pt x="956356" y="315400"/>
                  </a:lnTo>
                  <a:lnTo>
                    <a:pt x="958397" y="311775"/>
                  </a:lnTo>
                  <a:lnTo>
                    <a:pt x="960665" y="307923"/>
                  </a:lnTo>
                  <a:lnTo>
                    <a:pt x="962252" y="304071"/>
                  </a:lnTo>
                  <a:lnTo>
                    <a:pt x="963840" y="299766"/>
                  </a:lnTo>
                  <a:lnTo>
                    <a:pt x="965200" y="295914"/>
                  </a:lnTo>
                  <a:lnTo>
                    <a:pt x="966334" y="291382"/>
                  </a:lnTo>
                  <a:lnTo>
                    <a:pt x="967695" y="287304"/>
                  </a:lnTo>
                  <a:lnTo>
                    <a:pt x="968375" y="282772"/>
                  </a:lnTo>
                  <a:lnTo>
                    <a:pt x="969056" y="278241"/>
                  </a:lnTo>
                  <a:lnTo>
                    <a:pt x="969282" y="273709"/>
                  </a:lnTo>
                  <a:lnTo>
                    <a:pt x="969509" y="268951"/>
                  </a:lnTo>
                  <a:lnTo>
                    <a:pt x="969282" y="264419"/>
                  </a:lnTo>
                  <a:lnTo>
                    <a:pt x="969056" y="259888"/>
                  </a:lnTo>
                  <a:lnTo>
                    <a:pt x="968375" y="255356"/>
                  </a:lnTo>
                  <a:lnTo>
                    <a:pt x="967695" y="251051"/>
                  </a:lnTo>
                  <a:lnTo>
                    <a:pt x="966334" y="246746"/>
                  </a:lnTo>
                  <a:lnTo>
                    <a:pt x="965200" y="242214"/>
                  </a:lnTo>
                  <a:lnTo>
                    <a:pt x="963840" y="238136"/>
                  </a:lnTo>
                  <a:lnTo>
                    <a:pt x="962252" y="234057"/>
                  </a:lnTo>
                  <a:lnTo>
                    <a:pt x="960665" y="230206"/>
                  </a:lnTo>
                  <a:lnTo>
                    <a:pt x="958397" y="226354"/>
                  </a:lnTo>
                  <a:lnTo>
                    <a:pt x="956356" y="222502"/>
                  </a:lnTo>
                  <a:lnTo>
                    <a:pt x="954088" y="218877"/>
                  </a:lnTo>
                  <a:lnTo>
                    <a:pt x="951366" y="215478"/>
                  </a:lnTo>
                  <a:lnTo>
                    <a:pt x="948872" y="211853"/>
                  </a:lnTo>
                  <a:lnTo>
                    <a:pt x="946150" y="208680"/>
                  </a:lnTo>
                  <a:lnTo>
                    <a:pt x="942975" y="205508"/>
                  </a:lnTo>
                  <a:lnTo>
                    <a:pt x="940027" y="202563"/>
                  </a:lnTo>
                  <a:lnTo>
                    <a:pt x="936625" y="199844"/>
                  </a:lnTo>
                  <a:lnTo>
                    <a:pt x="933223" y="197125"/>
                  </a:lnTo>
                  <a:lnTo>
                    <a:pt x="929822" y="194633"/>
                  </a:lnTo>
                  <a:lnTo>
                    <a:pt x="926193" y="192367"/>
                  </a:lnTo>
                  <a:lnTo>
                    <a:pt x="922565" y="190101"/>
                  </a:lnTo>
                  <a:lnTo>
                    <a:pt x="918482" y="188288"/>
                  </a:lnTo>
                  <a:lnTo>
                    <a:pt x="914400" y="186476"/>
                  </a:lnTo>
                  <a:lnTo>
                    <a:pt x="910545" y="184890"/>
                  </a:lnTo>
                  <a:lnTo>
                    <a:pt x="906236" y="183303"/>
                  </a:lnTo>
                  <a:lnTo>
                    <a:pt x="902154" y="182171"/>
                  </a:lnTo>
                  <a:lnTo>
                    <a:pt x="897618" y="181038"/>
                  </a:lnTo>
                  <a:lnTo>
                    <a:pt x="893309" y="180358"/>
                  </a:lnTo>
                  <a:lnTo>
                    <a:pt x="888773" y="179905"/>
                  </a:lnTo>
                  <a:lnTo>
                    <a:pt x="884238" y="179452"/>
                  </a:lnTo>
                  <a:lnTo>
                    <a:pt x="879702" y="179452"/>
                  </a:lnTo>
                  <a:lnTo>
                    <a:pt x="874940" y="179452"/>
                  </a:lnTo>
                  <a:close/>
                  <a:moveTo>
                    <a:pt x="873352" y="0"/>
                  </a:moveTo>
                  <a:lnTo>
                    <a:pt x="879702" y="0"/>
                  </a:lnTo>
                  <a:lnTo>
                    <a:pt x="885825" y="0"/>
                  </a:lnTo>
                  <a:lnTo>
                    <a:pt x="891722" y="680"/>
                  </a:lnTo>
                  <a:lnTo>
                    <a:pt x="897845" y="1586"/>
                  </a:lnTo>
                  <a:lnTo>
                    <a:pt x="903741" y="2719"/>
                  </a:lnTo>
                  <a:lnTo>
                    <a:pt x="909411" y="4532"/>
                  </a:lnTo>
                  <a:lnTo>
                    <a:pt x="915081" y="6571"/>
                  </a:lnTo>
                  <a:lnTo>
                    <a:pt x="920070" y="9063"/>
                  </a:lnTo>
                  <a:lnTo>
                    <a:pt x="925059" y="11782"/>
                  </a:lnTo>
                  <a:lnTo>
                    <a:pt x="1644197" y="471061"/>
                  </a:lnTo>
                  <a:lnTo>
                    <a:pt x="1648279" y="474006"/>
                  </a:lnTo>
                  <a:lnTo>
                    <a:pt x="1652134" y="476952"/>
                  </a:lnTo>
                  <a:lnTo>
                    <a:pt x="1655082" y="479897"/>
                  </a:lnTo>
                  <a:lnTo>
                    <a:pt x="1657577" y="482390"/>
                  </a:lnTo>
                  <a:lnTo>
                    <a:pt x="1659165" y="484882"/>
                  </a:lnTo>
                  <a:lnTo>
                    <a:pt x="1660072" y="487374"/>
                  </a:lnTo>
                  <a:lnTo>
                    <a:pt x="1660525" y="488507"/>
                  </a:lnTo>
                  <a:lnTo>
                    <a:pt x="1660525" y="489640"/>
                  </a:lnTo>
                  <a:lnTo>
                    <a:pt x="1660525" y="490547"/>
                  </a:lnTo>
                  <a:lnTo>
                    <a:pt x="1660298" y="491453"/>
                  </a:lnTo>
                  <a:lnTo>
                    <a:pt x="1659845" y="492586"/>
                  </a:lnTo>
                  <a:lnTo>
                    <a:pt x="1659391" y="493266"/>
                  </a:lnTo>
                  <a:lnTo>
                    <a:pt x="1658711" y="494172"/>
                  </a:lnTo>
                  <a:lnTo>
                    <a:pt x="1658031" y="495305"/>
                  </a:lnTo>
                  <a:lnTo>
                    <a:pt x="1655536" y="496664"/>
                  </a:lnTo>
                  <a:lnTo>
                    <a:pt x="1652815" y="497797"/>
                  </a:lnTo>
                  <a:lnTo>
                    <a:pt x="1649640" y="498703"/>
                  </a:lnTo>
                  <a:lnTo>
                    <a:pt x="1645557" y="499383"/>
                  </a:lnTo>
                  <a:lnTo>
                    <a:pt x="1640795" y="499836"/>
                  </a:lnTo>
                  <a:lnTo>
                    <a:pt x="1635579" y="500063"/>
                  </a:lnTo>
                  <a:lnTo>
                    <a:pt x="123598" y="500063"/>
                  </a:lnTo>
                  <a:lnTo>
                    <a:pt x="118382" y="499836"/>
                  </a:lnTo>
                  <a:lnTo>
                    <a:pt x="113620" y="499383"/>
                  </a:lnTo>
                  <a:lnTo>
                    <a:pt x="109765" y="498703"/>
                  </a:lnTo>
                  <a:lnTo>
                    <a:pt x="106136" y="497797"/>
                  </a:lnTo>
                  <a:lnTo>
                    <a:pt x="103415" y="496664"/>
                  </a:lnTo>
                  <a:lnTo>
                    <a:pt x="101373" y="495305"/>
                  </a:lnTo>
                  <a:lnTo>
                    <a:pt x="100466" y="494172"/>
                  </a:lnTo>
                  <a:lnTo>
                    <a:pt x="99786" y="493266"/>
                  </a:lnTo>
                  <a:lnTo>
                    <a:pt x="99106" y="492586"/>
                  </a:lnTo>
                  <a:lnTo>
                    <a:pt x="98652" y="491453"/>
                  </a:lnTo>
                  <a:lnTo>
                    <a:pt x="98652" y="490547"/>
                  </a:lnTo>
                  <a:lnTo>
                    <a:pt x="98425" y="489640"/>
                  </a:lnTo>
                  <a:lnTo>
                    <a:pt x="98652" y="488507"/>
                  </a:lnTo>
                  <a:lnTo>
                    <a:pt x="98879" y="487374"/>
                  </a:lnTo>
                  <a:lnTo>
                    <a:pt x="100013" y="484882"/>
                  </a:lnTo>
                  <a:lnTo>
                    <a:pt x="101827" y="482390"/>
                  </a:lnTo>
                  <a:lnTo>
                    <a:pt x="104095" y="479897"/>
                  </a:lnTo>
                  <a:lnTo>
                    <a:pt x="107270" y="476952"/>
                  </a:lnTo>
                  <a:lnTo>
                    <a:pt x="110672" y="474006"/>
                  </a:lnTo>
                  <a:lnTo>
                    <a:pt x="115207" y="471061"/>
                  </a:lnTo>
                  <a:lnTo>
                    <a:pt x="834345" y="11782"/>
                  </a:lnTo>
                  <a:lnTo>
                    <a:pt x="838881" y="9063"/>
                  </a:lnTo>
                  <a:lnTo>
                    <a:pt x="844323" y="6571"/>
                  </a:lnTo>
                  <a:lnTo>
                    <a:pt x="849766" y="4532"/>
                  </a:lnTo>
                  <a:lnTo>
                    <a:pt x="855209" y="2719"/>
                  </a:lnTo>
                  <a:lnTo>
                    <a:pt x="861106" y="1586"/>
                  </a:lnTo>
                  <a:lnTo>
                    <a:pt x="867229" y="680"/>
                  </a:lnTo>
                  <a:lnTo>
                    <a:pt x="873352" y="0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53254" name="文本框 5"/>
            <p:cNvSpPr txBox="1"/>
            <p:nvPr/>
          </p:nvSpPr>
          <p:spPr>
            <a:xfrm>
              <a:off x="10373" y="5961"/>
              <a:ext cx="184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b="1">
                  <a:solidFill>
                    <a:srgbClr val="8A0554"/>
                  </a:solidFill>
                  <a:latin typeface="Arial" panose="020B0604020202020204" pitchFamily="34" charset="0"/>
                </a:rPr>
                <a:t>Bank</a:t>
              </a:r>
              <a:endParaRPr lang="en-US" altLang="zh-CN" b="1">
                <a:solidFill>
                  <a:srgbClr val="8A0554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82" b="22916"/>
          <a:stretch>
            <a:fillRect/>
          </a:stretch>
        </p:blipFill>
        <p:spPr>
          <a:xfrm rot="480000">
            <a:off x="5111750" y="630238"/>
            <a:ext cx="1663700" cy="93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下箭头 10"/>
          <p:cNvSpPr/>
          <p:nvPr/>
        </p:nvSpPr>
        <p:spPr>
          <a:xfrm rot="1860000">
            <a:off x="8555038" y="2514600"/>
            <a:ext cx="141288" cy="2073275"/>
          </a:xfrm>
          <a:prstGeom prst="downArrow">
            <a:avLst/>
          </a:prstGeom>
          <a:solidFill>
            <a:srgbClr val="8A0554"/>
          </a:solidFill>
          <a:ln>
            <a:solidFill>
              <a:srgbClr val="8A0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6" name="下箭头 15"/>
          <p:cNvSpPr/>
          <p:nvPr/>
        </p:nvSpPr>
        <p:spPr>
          <a:xfrm rot="1860000" flipV="1">
            <a:off x="8224838" y="2395538"/>
            <a:ext cx="139700" cy="1960563"/>
          </a:xfrm>
          <a:prstGeom prst="downArrow">
            <a:avLst/>
          </a:prstGeom>
          <a:solidFill>
            <a:srgbClr val="8A0554"/>
          </a:solidFill>
          <a:ln>
            <a:solidFill>
              <a:srgbClr val="8A0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7" name="美金"/>
          <p:cNvSpPr/>
          <p:nvPr/>
        </p:nvSpPr>
        <p:spPr>
          <a:xfrm>
            <a:off x="7138988" y="2819400"/>
            <a:ext cx="927100" cy="892175"/>
          </a:xfrm>
          <a:custGeom>
            <a:avLst/>
            <a:gdLst/>
            <a:ahLst/>
            <a:cxnLst>
              <a:cxn ang="0">
                <a:pos x="141009478" y="322254275"/>
              </a:cxn>
              <a:cxn ang="0">
                <a:pos x="329237382" y="127808826"/>
              </a:cxn>
              <a:cxn ang="0">
                <a:pos x="318589151" y="144201494"/>
              </a:cxn>
              <a:cxn ang="0">
                <a:pos x="291807067" y="136871299"/>
              </a:cxn>
              <a:cxn ang="0">
                <a:pos x="292667423" y="109683588"/>
              </a:cxn>
              <a:cxn ang="0">
                <a:pos x="313103528" y="120478923"/>
              </a:cxn>
              <a:cxn ang="0">
                <a:pos x="290193634" y="108217724"/>
              </a:cxn>
              <a:cxn ang="0">
                <a:pos x="251687462" y="93824333"/>
              </a:cxn>
              <a:cxn ang="0">
                <a:pos x="247923022" y="69435142"/>
              </a:cxn>
              <a:cxn ang="0">
                <a:pos x="267283505" y="63171481"/>
              </a:cxn>
              <a:cxn ang="0">
                <a:pos x="297399970" y="77564872"/>
              </a:cxn>
              <a:cxn ang="0">
                <a:pos x="271370726" y="76765336"/>
              </a:cxn>
              <a:cxn ang="0">
                <a:pos x="272123802" y="86094516"/>
              </a:cxn>
              <a:cxn ang="0">
                <a:pos x="311167550" y="93157713"/>
              </a:cxn>
              <a:cxn ang="0">
                <a:pos x="333432118" y="117013783"/>
              </a:cxn>
              <a:cxn ang="0">
                <a:pos x="194681398" y="227896820"/>
              </a:cxn>
              <a:cxn ang="0">
                <a:pos x="173384701" y="236026551"/>
              </a:cxn>
              <a:cxn ang="0">
                <a:pos x="132835036" y="215902328"/>
              </a:cxn>
              <a:cxn ang="0">
                <a:pos x="165748070" y="220033796"/>
              </a:cxn>
              <a:cxn ang="0">
                <a:pos x="164027122" y="206306733"/>
              </a:cxn>
              <a:cxn ang="0">
                <a:pos x="128640300" y="200309487"/>
              </a:cxn>
              <a:cxn ang="0">
                <a:pos x="99599457" y="174587640"/>
              </a:cxn>
              <a:cxn ang="0">
                <a:pos x="109064551" y="152997553"/>
              </a:cxn>
              <a:cxn ang="0">
                <a:pos x="133695628" y="150331948"/>
              </a:cxn>
              <a:cxn ang="0">
                <a:pos x="146925397" y="173788104"/>
              </a:cxn>
              <a:cxn ang="0">
                <a:pos x="121756510" y="166591408"/>
              </a:cxn>
              <a:cxn ang="0">
                <a:pos x="142192615" y="182051042"/>
              </a:cxn>
              <a:cxn ang="0">
                <a:pos x="179838196" y="190580394"/>
              </a:cxn>
              <a:cxn ang="0">
                <a:pos x="190056366" y="223099023"/>
              </a:cxn>
              <a:cxn ang="0">
                <a:pos x="253193379" y="244822609"/>
              </a:cxn>
              <a:cxn ang="0">
                <a:pos x="303530919" y="224431680"/>
              </a:cxn>
              <a:cxn ang="0">
                <a:pos x="303100623" y="208838839"/>
              </a:cxn>
              <a:cxn ang="0">
                <a:pos x="403990733" y="173521398"/>
              </a:cxn>
              <a:cxn ang="0">
                <a:pos x="403990733" y="159794335"/>
              </a:cxn>
              <a:cxn ang="0">
                <a:pos x="160370197" y="348109038"/>
              </a:cxn>
              <a:cxn ang="0">
                <a:pos x="403990733" y="180984800"/>
              </a:cxn>
              <a:cxn ang="0">
                <a:pos x="304176245" y="252419219"/>
              </a:cxn>
              <a:cxn ang="0">
                <a:pos x="253193379" y="304928572"/>
              </a:cxn>
              <a:cxn ang="0">
                <a:pos x="253193379" y="289069317"/>
              </a:cxn>
              <a:cxn ang="0">
                <a:pos x="141009478" y="343444740"/>
              </a:cxn>
              <a:cxn ang="0">
                <a:pos x="19468233" y="242023797"/>
              </a:cxn>
              <a:cxn ang="0">
                <a:pos x="19468233" y="251886098"/>
              </a:cxn>
              <a:cxn ang="0">
                <a:pos x="150259542" y="408215292"/>
              </a:cxn>
              <a:cxn ang="0">
                <a:pos x="0" y="170189756"/>
              </a:cxn>
              <a:cxn ang="0">
                <a:pos x="163596827" y="59439634"/>
              </a:cxn>
              <a:cxn ang="0">
                <a:pos x="423566482" y="108750845"/>
              </a:cxn>
              <a:cxn ang="0">
                <a:pos x="305359382" y="302929587"/>
              </a:cxn>
              <a:cxn ang="0">
                <a:pos x="138750720" y="112082487"/>
              </a:cxn>
              <a:cxn ang="0">
                <a:pos x="28503032" y="179518644"/>
              </a:cxn>
              <a:cxn ang="0">
                <a:pos x="394633154" y="115014506"/>
              </a:cxn>
              <a:cxn ang="0">
                <a:pos x="300519320" y="182850577"/>
              </a:cxn>
            </a:cxnLst>
            <a:pathLst>
              <a:path w="3938" h="3063">
                <a:moveTo>
                  <a:pt x="181" y="1510"/>
                </a:moveTo>
                <a:cubicBezTo>
                  <a:pt x="181" y="1597"/>
                  <a:pt x="181" y="1597"/>
                  <a:pt x="181" y="1597"/>
                </a:cubicBezTo>
                <a:cubicBezTo>
                  <a:pt x="1311" y="2418"/>
                  <a:pt x="1311" y="2418"/>
                  <a:pt x="1311" y="2418"/>
                </a:cubicBezTo>
                <a:cubicBezTo>
                  <a:pt x="1311" y="2333"/>
                  <a:pt x="1311" y="2333"/>
                  <a:pt x="1311" y="2333"/>
                </a:cubicBezTo>
                <a:cubicBezTo>
                  <a:pt x="181" y="1510"/>
                  <a:pt x="181" y="1510"/>
                  <a:pt x="181" y="1510"/>
                </a:cubicBezTo>
                <a:close/>
                <a:moveTo>
                  <a:pt x="3061" y="959"/>
                </a:moveTo>
                <a:cubicBezTo>
                  <a:pt x="3074" y="970"/>
                  <a:pt x="3087" y="981"/>
                  <a:pt x="3100" y="992"/>
                </a:cubicBezTo>
                <a:cubicBezTo>
                  <a:pt x="3077" y="1006"/>
                  <a:pt x="3054" y="1021"/>
                  <a:pt x="3031" y="1036"/>
                </a:cubicBezTo>
                <a:cubicBezTo>
                  <a:pt x="3008" y="1052"/>
                  <a:pt x="2985" y="1067"/>
                  <a:pt x="2962" y="1082"/>
                </a:cubicBezTo>
                <a:cubicBezTo>
                  <a:pt x="2948" y="1070"/>
                  <a:pt x="2934" y="1059"/>
                  <a:pt x="2921" y="1047"/>
                </a:cubicBezTo>
                <a:cubicBezTo>
                  <a:pt x="2878" y="1063"/>
                  <a:pt x="2839" y="1069"/>
                  <a:pt x="2805" y="1066"/>
                </a:cubicBezTo>
                <a:cubicBezTo>
                  <a:pt x="2770" y="1063"/>
                  <a:pt x="2739" y="1050"/>
                  <a:pt x="2713" y="1027"/>
                </a:cubicBezTo>
                <a:cubicBezTo>
                  <a:pt x="2668" y="988"/>
                  <a:pt x="2623" y="949"/>
                  <a:pt x="2578" y="910"/>
                </a:cubicBezTo>
                <a:cubicBezTo>
                  <a:pt x="2602" y="896"/>
                  <a:pt x="2626" y="881"/>
                  <a:pt x="2650" y="867"/>
                </a:cubicBezTo>
                <a:cubicBezTo>
                  <a:pt x="2674" y="852"/>
                  <a:pt x="2698" y="837"/>
                  <a:pt x="2721" y="823"/>
                </a:cubicBezTo>
                <a:cubicBezTo>
                  <a:pt x="2766" y="861"/>
                  <a:pt x="2811" y="900"/>
                  <a:pt x="2856" y="938"/>
                </a:cubicBezTo>
                <a:cubicBezTo>
                  <a:pt x="2870" y="950"/>
                  <a:pt x="2886" y="950"/>
                  <a:pt x="2904" y="938"/>
                </a:cubicBezTo>
                <a:cubicBezTo>
                  <a:pt x="2922" y="926"/>
                  <a:pt x="2924" y="915"/>
                  <a:pt x="2911" y="904"/>
                </a:cubicBezTo>
                <a:cubicBezTo>
                  <a:pt x="2888" y="884"/>
                  <a:pt x="2864" y="864"/>
                  <a:pt x="2841" y="844"/>
                </a:cubicBezTo>
                <a:cubicBezTo>
                  <a:pt x="2827" y="832"/>
                  <a:pt x="2805" y="824"/>
                  <a:pt x="2777" y="819"/>
                </a:cubicBezTo>
                <a:cubicBezTo>
                  <a:pt x="2763" y="817"/>
                  <a:pt x="2737" y="814"/>
                  <a:pt x="2698" y="812"/>
                </a:cubicBezTo>
                <a:cubicBezTo>
                  <a:pt x="2659" y="809"/>
                  <a:pt x="2607" y="808"/>
                  <a:pt x="2542" y="803"/>
                </a:cubicBezTo>
                <a:cubicBezTo>
                  <a:pt x="2476" y="799"/>
                  <a:pt x="2430" y="782"/>
                  <a:pt x="2404" y="759"/>
                </a:cubicBezTo>
                <a:cubicBezTo>
                  <a:pt x="2382" y="741"/>
                  <a:pt x="2361" y="722"/>
                  <a:pt x="2340" y="704"/>
                </a:cubicBezTo>
                <a:cubicBezTo>
                  <a:pt x="2311" y="679"/>
                  <a:pt x="2297" y="654"/>
                  <a:pt x="2297" y="629"/>
                </a:cubicBezTo>
                <a:cubicBezTo>
                  <a:pt x="2298" y="604"/>
                  <a:pt x="2314" y="579"/>
                  <a:pt x="2343" y="554"/>
                </a:cubicBezTo>
                <a:cubicBezTo>
                  <a:pt x="2331" y="543"/>
                  <a:pt x="2318" y="532"/>
                  <a:pt x="2305" y="521"/>
                </a:cubicBezTo>
                <a:cubicBezTo>
                  <a:pt x="2329" y="508"/>
                  <a:pt x="2353" y="495"/>
                  <a:pt x="2377" y="481"/>
                </a:cubicBezTo>
                <a:cubicBezTo>
                  <a:pt x="2401" y="468"/>
                  <a:pt x="2424" y="455"/>
                  <a:pt x="2448" y="442"/>
                </a:cubicBezTo>
                <a:cubicBezTo>
                  <a:pt x="2460" y="453"/>
                  <a:pt x="2473" y="464"/>
                  <a:pt x="2485" y="474"/>
                </a:cubicBezTo>
                <a:cubicBezTo>
                  <a:pt x="2521" y="462"/>
                  <a:pt x="2555" y="459"/>
                  <a:pt x="2585" y="463"/>
                </a:cubicBezTo>
                <a:cubicBezTo>
                  <a:pt x="2616" y="468"/>
                  <a:pt x="2643" y="481"/>
                  <a:pt x="2668" y="501"/>
                </a:cubicBezTo>
                <a:cubicBezTo>
                  <a:pt x="2700" y="528"/>
                  <a:pt x="2733" y="555"/>
                  <a:pt x="2765" y="582"/>
                </a:cubicBezTo>
                <a:cubicBezTo>
                  <a:pt x="2743" y="596"/>
                  <a:pt x="2720" y="609"/>
                  <a:pt x="2697" y="623"/>
                </a:cubicBezTo>
                <a:cubicBezTo>
                  <a:pt x="2674" y="636"/>
                  <a:pt x="2651" y="650"/>
                  <a:pt x="2627" y="664"/>
                </a:cubicBezTo>
                <a:cubicBezTo>
                  <a:pt x="2592" y="634"/>
                  <a:pt x="2558" y="605"/>
                  <a:pt x="2523" y="576"/>
                </a:cubicBezTo>
                <a:cubicBezTo>
                  <a:pt x="2512" y="566"/>
                  <a:pt x="2499" y="565"/>
                  <a:pt x="2484" y="574"/>
                </a:cubicBezTo>
                <a:cubicBezTo>
                  <a:pt x="2467" y="584"/>
                  <a:pt x="2468" y="599"/>
                  <a:pt x="2490" y="617"/>
                </a:cubicBezTo>
                <a:cubicBezTo>
                  <a:pt x="2503" y="627"/>
                  <a:pt x="2518" y="636"/>
                  <a:pt x="2530" y="646"/>
                </a:cubicBezTo>
                <a:cubicBezTo>
                  <a:pt x="2552" y="663"/>
                  <a:pt x="2593" y="675"/>
                  <a:pt x="2657" y="679"/>
                </a:cubicBezTo>
                <a:cubicBezTo>
                  <a:pt x="2719" y="683"/>
                  <a:pt x="2770" y="686"/>
                  <a:pt x="2810" y="689"/>
                </a:cubicBezTo>
                <a:cubicBezTo>
                  <a:pt x="2849" y="693"/>
                  <a:pt x="2876" y="696"/>
                  <a:pt x="2893" y="699"/>
                </a:cubicBezTo>
                <a:cubicBezTo>
                  <a:pt x="2925" y="706"/>
                  <a:pt x="2952" y="719"/>
                  <a:pt x="2975" y="737"/>
                </a:cubicBezTo>
                <a:cubicBezTo>
                  <a:pt x="3000" y="758"/>
                  <a:pt x="3025" y="779"/>
                  <a:pt x="3049" y="799"/>
                </a:cubicBezTo>
                <a:cubicBezTo>
                  <a:pt x="3081" y="826"/>
                  <a:pt x="3098" y="852"/>
                  <a:pt x="3100" y="878"/>
                </a:cubicBezTo>
                <a:cubicBezTo>
                  <a:pt x="3101" y="905"/>
                  <a:pt x="3089" y="932"/>
                  <a:pt x="3061" y="959"/>
                </a:cubicBezTo>
                <a:close/>
                <a:moveTo>
                  <a:pt x="1767" y="1674"/>
                </a:moveTo>
                <a:cubicBezTo>
                  <a:pt x="1781" y="1686"/>
                  <a:pt x="1795" y="1698"/>
                  <a:pt x="1810" y="1710"/>
                </a:cubicBezTo>
                <a:cubicBezTo>
                  <a:pt x="1785" y="1726"/>
                  <a:pt x="1759" y="1743"/>
                  <a:pt x="1734" y="1759"/>
                </a:cubicBezTo>
                <a:cubicBezTo>
                  <a:pt x="1709" y="1776"/>
                  <a:pt x="1683" y="1792"/>
                  <a:pt x="1657" y="1809"/>
                </a:cubicBezTo>
                <a:cubicBezTo>
                  <a:pt x="1642" y="1796"/>
                  <a:pt x="1627" y="1784"/>
                  <a:pt x="1612" y="1771"/>
                </a:cubicBezTo>
                <a:cubicBezTo>
                  <a:pt x="1566" y="1788"/>
                  <a:pt x="1523" y="1795"/>
                  <a:pt x="1485" y="1792"/>
                </a:cubicBezTo>
                <a:cubicBezTo>
                  <a:pt x="1446" y="1788"/>
                  <a:pt x="1413" y="1774"/>
                  <a:pt x="1384" y="1749"/>
                </a:cubicBezTo>
                <a:cubicBezTo>
                  <a:pt x="1334" y="1706"/>
                  <a:pt x="1285" y="1663"/>
                  <a:pt x="1235" y="1620"/>
                </a:cubicBezTo>
                <a:cubicBezTo>
                  <a:pt x="1262" y="1604"/>
                  <a:pt x="1288" y="1588"/>
                  <a:pt x="1315" y="1572"/>
                </a:cubicBezTo>
                <a:cubicBezTo>
                  <a:pt x="1341" y="1556"/>
                  <a:pt x="1367" y="1540"/>
                  <a:pt x="1393" y="1524"/>
                </a:cubicBezTo>
                <a:cubicBezTo>
                  <a:pt x="1442" y="1567"/>
                  <a:pt x="1492" y="1609"/>
                  <a:pt x="1541" y="1651"/>
                </a:cubicBezTo>
                <a:cubicBezTo>
                  <a:pt x="1556" y="1664"/>
                  <a:pt x="1574" y="1663"/>
                  <a:pt x="1595" y="1651"/>
                </a:cubicBezTo>
                <a:cubicBezTo>
                  <a:pt x="1614" y="1638"/>
                  <a:pt x="1617" y="1625"/>
                  <a:pt x="1602" y="1613"/>
                </a:cubicBezTo>
                <a:cubicBezTo>
                  <a:pt x="1576" y="1591"/>
                  <a:pt x="1550" y="1570"/>
                  <a:pt x="1525" y="1548"/>
                </a:cubicBezTo>
                <a:cubicBezTo>
                  <a:pt x="1508" y="1534"/>
                  <a:pt x="1485" y="1525"/>
                  <a:pt x="1455" y="1520"/>
                </a:cubicBezTo>
                <a:cubicBezTo>
                  <a:pt x="1439" y="1518"/>
                  <a:pt x="1410" y="1515"/>
                  <a:pt x="1367" y="1512"/>
                </a:cubicBezTo>
                <a:cubicBezTo>
                  <a:pt x="1324" y="1509"/>
                  <a:pt x="1267" y="1508"/>
                  <a:pt x="1196" y="1503"/>
                </a:cubicBezTo>
                <a:cubicBezTo>
                  <a:pt x="1123" y="1497"/>
                  <a:pt x="1072" y="1479"/>
                  <a:pt x="1043" y="1454"/>
                </a:cubicBezTo>
                <a:cubicBezTo>
                  <a:pt x="1020" y="1434"/>
                  <a:pt x="996" y="1414"/>
                  <a:pt x="973" y="1393"/>
                </a:cubicBezTo>
                <a:cubicBezTo>
                  <a:pt x="941" y="1366"/>
                  <a:pt x="925" y="1338"/>
                  <a:pt x="926" y="1310"/>
                </a:cubicBezTo>
                <a:cubicBezTo>
                  <a:pt x="927" y="1283"/>
                  <a:pt x="944" y="1255"/>
                  <a:pt x="977" y="1228"/>
                </a:cubicBezTo>
                <a:cubicBezTo>
                  <a:pt x="963" y="1216"/>
                  <a:pt x="949" y="1204"/>
                  <a:pt x="935" y="1192"/>
                </a:cubicBezTo>
                <a:cubicBezTo>
                  <a:pt x="961" y="1177"/>
                  <a:pt x="988" y="1163"/>
                  <a:pt x="1014" y="1148"/>
                </a:cubicBezTo>
                <a:cubicBezTo>
                  <a:pt x="1040" y="1134"/>
                  <a:pt x="1066" y="1120"/>
                  <a:pt x="1091" y="1105"/>
                </a:cubicBezTo>
                <a:cubicBezTo>
                  <a:pt x="1105" y="1117"/>
                  <a:pt x="1119" y="1129"/>
                  <a:pt x="1133" y="1140"/>
                </a:cubicBezTo>
                <a:cubicBezTo>
                  <a:pt x="1173" y="1127"/>
                  <a:pt x="1210" y="1123"/>
                  <a:pt x="1243" y="1128"/>
                </a:cubicBezTo>
                <a:cubicBezTo>
                  <a:pt x="1276" y="1133"/>
                  <a:pt x="1307" y="1147"/>
                  <a:pt x="1334" y="1170"/>
                </a:cubicBezTo>
                <a:cubicBezTo>
                  <a:pt x="1370" y="1200"/>
                  <a:pt x="1406" y="1230"/>
                  <a:pt x="1441" y="1259"/>
                </a:cubicBezTo>
                <a:cubicBezTo>
                  <a:pt x="1416" y="1274"/>
                  <a:pt x="1391" y="1289"/>
                  <a:pt x="1366" y="1304"/>
                </a:cubicBezTo>
                <a:cubicBezTo>
                  <a:pt x="1341" y="1319"/>
                  <a:pt x="1315" y="1334"/>
                  <a:pt x="1289" y="1349"/>
                </a:cubicBezTo>
                <a:cubicBezTo>
                  <a:pt x="1251" y="1316"/>
                  <a:pt x="1213" y="1284"/>
                  <a:pt x="1175" y="1252"/>
                </a:cubicBezTo>
                <a:cubicBezTo>
                  <a:pt x="1162" y="1241"/>
                  <a:pt x="1148" y="1241"/>
                  <a:pt x="1132" y="1250"/>
                </a:cubicBezTo>
                <a:cubicBezTo>
                  <a:pt x="1113" y="1261"/>
                  <a:pt x="1114" y="1277"/>
                  <a:pt x="1139" y="1297"/>
                </a:cubicBezTo>
                <a:cubicBezTo>
                  <a:pt x="1153" y="1309"/>
                  <a:pt x="1169" y="1318"/>
                  <a:pt x="1183" y="1330"/>
                </a:cubicBezTo>
                <a:cubicBezTo>
                  <a:pt x="1206" y="1349"/>
                  <a:pt x="1252" y="1362"/>
                  <a:pt x="1322" y="1366"/>
                </a:cubicBezTo>
                <a:cubicBezTo>
                  <a:pt x="1391" y="1370"/>
                  <a:pt x="1447" y="1373"/>
                  <a:pt x="1490" y="1377"/>
                </a:cubicBezTo>
                <a:cubicBezTo>
                  <a:pt x="1533" y="1381"/>
                  <a:pt x="1564" y="1384"/>
                  <a:pt x="1581" y="1388"/>
                </a:cubicBezTo>
                <a:cubicBezTo>
                  <a:pt x="1617" y="1395"/>
                  <a:pt x="1647" y="1410"/>
                  <a:pt x="1672" y="1430"/>
                </a:cubicBezTo>
                <a:cubicBezTo>
                  <a:pt x="1699" y="1453"/>
                  <a:pt x="1727" y="1476"/>
                  <a:pt x="1754" y="1498"/>
                </a:cubicBezTo>
                <a:cubicBezTo>
                  <a:pt x="1788" y="1527"/>
                  <a:pt x="1807" y="1556"/>
                  <a:pt x="1809" y="1585"/>
                </a:cubicBezTo>
                <a:cubicBezTo>
                  <a:pt x="1812" y="1614"/>
                  <a:pt x="1797" y="1644"/>
                  <a:pt x="1767" y="1674"/>
                </a:cubicBezTo>
                <a:close/>
                <a:moveTo>
                  <a:pt x="1492" y="2452"/>
                </a:moveTo>
                <a:cubicBezTo>
                  <a:pt x="2354" y="1954"/>
                  <a:pt x="2354" y="1954"/>
                  <a:pt x="2354" y="1954"/>
                </a:cubicBezTo>
                <a:cubicBezTo>
                  <a:pt x="2354" y="1837"/>
                  <a:pt x="2354" y="1837"/>
                  <a:pt x="2354" y="1837"/>
                </a:cubicBezTo>
                <a:cubicBezTo>
                  <a:pt x="1492" y="2339"/>
                  <a:pt x="1492" y="2339"/>
                  <a:pt x="1492" y="2339"/>
                </a:cubicBezTo>
                <a:cubicBezTo>
                  <a:pt x="1492" y="2452"/>
                  <a:pt x="1492" y="2452"/>
                  <a:pt x="1492" y="2452"/>
                </a:cubicBezTo>
                <a:close/>
                <a:moveTo>
                  <a:pt x="2822" y="1684"/>
                </a:moveTo>
                <a:cubicBezTo>
                  <a:pt x="3756" y="1143"/>
                  <a:pt x="3756" y="1143"/>
                  <a:pt x="3756" y="1143"/>
                </a:cubicBezTo>
                <a:cubicBezTo>
                  <a:pt x="3756" y="1021"/>
                  <a:pt x="3756" y="1021"/>
                  <a:pt x="3756" y="1021"/>
                </a:cubicBezTo>
                <a:cubicBezTo>
                  <a:pt x="2818" y="1567"/>
                  <a:pt x="2818" y="1567"/>
                  <a:pt x="2818" y="1567"/>
                </a:cubicBezTo>
                <a:cubicBezTo>
                  <a:pt x="2822" y="1684"/>
                  <a:pt x="2822" y="1684"/>
                  <a:pt x="2822" y="1684"/>
                </a:cubicBezTo>
                <a:close/>
                <a:moveTo>
                  <a:pt x="3756" y="1199"/>
                </a:moveTo>
                <a:cubicBezTo>
                  <a:pt x="3756" y="1302"/>
                  <a:pt x="3756" y="1302"/>
                  <a:pt x="3756" y="1302"/>
                </a:cubicBezTo>
                <a:cubicBezTo>
                  <a:pt x="2826" y="1840"/>
                  <a:pt x="2826" y="1840"/>
                  <a:pt x="2826" y="1840"/>
                </a:cubicBezTo>
                <a:cubicBezTo>
                  <a:pt x="2823" y="1738"/>
                  <a:pt x="2823" y="1738"/>
                  <a:pt x="2823" y="1738"/>
                </a:cubicBezTo>
                <a:cubicBezTo>
                  <a:pt x="3756" y="1199"/>
                  <a:pt x="3756" y="1199"/>
                  <a:pt x="3756" y="1199"/>
                </a:cubicBezTo>
                <a:close/>
                <a:moveTo>
                  <a:pt x="2354" y="2010"/>
                </a:moveTo>
                <a:cubicBezTo>
                  <a:pt x="2354" y="2113"/>
                  <a:pt x="2354" y="2113"/>
                  <a:pt x="2354" y="2113"/>
                </a:cubicBezTo>
                <a:cubicBezTo>
                  <a:pt x="1491" y="2612"/>
                  <a:pt x="1491" y="2612"/>
                  <a:pt x="1491" y="2612"/>
                </a:cubicBezTo>
                <a:cubicBezTo>
                  <a:pt x="1492" y="2508"/>
                  <a:pt x="1492" y="2508"/>
                  <a:pt x="1492" y="2508"/>
                </a:cubicBezTo>
                <a:cubicBezTo>
                  <a:pt x="2354" y="2010"/>
                  <a:pt x="2354" y="2010"/>
                  <a:pt x="2354" y="2010"/>
                </a:cubicBezTo>
                <a:close/>
                <a:moveTo>
                  <a:pt x="3756" y="1358"/>
                </a:moveTo>
                <a:cubicBezTo>
                  <a:pt x="3756" y="1462"/>
                  <a:pt x="3756" y="1462"/>
                  <a:pt x="3756" y="1462"/>
                </a:cubicBezTo>
                <a:cubicBezTo>
                  <a:pt x="2831" y="2006"/>
                  <a:pt x="2831" y="2006"/>
                  <a:pt x="2831" y="2006"/>
                </a:cubicBezTo>
                <a:cubicBezTo>
                  <a:pt x="2828" y="1894"/>
                  <a:pt x="2828" y="1894"/>
                  <a:pt x="2828" y="1894"/>
                </a:cubicBezTo>
                <a:cubicBezTo>
                  <a:pt x="3756" y="1358"/>
                  <a:pt x="3756" y="1358"/>
                  <a:pt x="3756" y="1358"/>
                </a:cubicBezTo>
                <a:close/>
                <a:moveTo>
                  <a:pt x="2354" y="2169"/>
                </a:moveTo>
                <a:cubicBezTo>
                  <a:pt x="2354" y="2288"/>
                  <a:pt x="2354" y="2288"/>
                  <a:pt x="2354" y="2288"/>
                </a:cubicBezTo>
                <a:cubicBezTo>
                  <a:pt x="1491" y="2795"/>
                  <a:pt x="1491" y="2795"/>
                  <a:pt x="1491" y="2795"/>
                </a:cubicBezTo>
                <a:cubicBezTo>
                  <a:pt x="1491" y="2667"/>
                  <a:pt x="1491" y="2667"/>
                  <a:pt x="1491" y="2667"/>
                </a:cubicBezTo>
                <a:cubicBezTo>
                  <a:pt x="2354" y="2169"/>
                  <a:pt x="2354" y="2169"/>
                  <a:pt x="2354" y="2169"/>
                </a:cubicBezTo>
                <a:close/>
                <a:moveTo>
                  <a:pt x="181" y="1657"/>
                </a:moveTo>
                <a:cubicBezTo>
                  <a:pt x="1311" y="2478"/>
                  <a:pt x="1311" y="2478"/>
                  <a:pt x="1311" y="2478"/>
                </a:cubicBezTo>
                <a:cubicBezTo>
                  <a:pt x="1311" y="2577"/>
                  <a:pt x="1311" y="2577"/>
                  <a:pt x="1311" y="2577"/>
                </a:cubicBezTo>
                <a:cubicBezTo>
                  <a:pt x="181" y="1756"/>
                  <a:pt x="181" y="1756"/>
                  <a:pt x="181" y="1756"/>
                </a:cubicBezTo>
                <a:cubicBezTo>
                  <a:pt x="181" y="1657"/>
                  <a:pt x="181" y="1657"/>
                  <a:pt x="181" y="1657"/>
                </a:cubicBezTo>
                <a:close/>
                <a:moveTo>
                  <a:pt x="181" y="1816"/>
                </a:moveTo>
                <a:cubicBezTo>
                  <a:pt x="1311" y="2637"/>
                  <a:pt x="1311" y="2637"/>
                  <a:pt x="1311" y="2637"/>
                </a:cubicBezTo>
                <a:cubicBezTo>
                  <a:pt x="1311" y="2768"/>
                  <a:pt x="1311" y="2768"/>
                  <a:pt x="1311" y="2768"/>
                </a:cubicBezTo>
                <a:cubicBezTo>
                  <a:pt x="181" y="1890"/>
                  <a:pt x="181" y="1890"/>
                  <a:pt x="181" y="1890"/>
                </a:cubicBezTo>
                <a:cubicBezTo>
                  <a:pt x="181" y="1816"/>
                  <a:pt x="181" y="1816"/>
                  <a:pt x="181" y="1816"/>
                </a:cubicBezTo>
                <a:close/>
                <a:moveTo>
                  <a:pt x="2354" y="2497"/>
                </a:moveTo>
                <a:cubicBezTo>
                  <a:pt x="1397" y="3063"/>
                  <a:pt x="1397" y="3063"/>
                  <a:pt x="1397" y="3063"/>
                </a:cubicBezTo>
                <a:cubicBezTo>
                  <a:pt x="0" y="1978"/>
                  <a:pt x="0" y="1978"/>
                  <a:pt x="0" y="1978"/>
                </a:cubicBezTo>
                <a:cubicBezTo>
                  <a:pt x="0" y="1935"/>
                  <a:pt x="0" y="1935"/>
                  <a:pt x="0" y="1935"/>
                </a:cubicBezTo>
                <a:cubicBezTo>
                  <a:pt x="0" y="1277"/>
                  <a:pt x="0" y="1277"/>
                  <a:pt x="0" y="1277"/>
                </a:cubicBezTo>
                <a:cubicBezTo>
                  <a:pt x="1127" y="720"/>
                  <a:pt x="1127" y="720"/>
                  <a:pt x="1127" y="720"/>
                </a:cubicBezTo>
                <a:cubicBezTo>
                  <a:pt x="1094" y="696"/>
                  <a:pt x="1076" y="683"/>
                  <a:pt x="1078" y="686"/>
                </a:cubicBezTo>
                <a:cubicBezTo>
                  <a:pt x="1521" y="446"/>
                  <a:pt x="1521" y="446"/>
                  <a:pt x="1521" y="446"/>
                </a:cubicBezTo>
                <a:cubicBezTo>
                  <a:pt x="1586" y="493"/>
                  <a:pt x="1586" y="493"/>
                  <a:pt x="1586" y="493"/>
                </a:cubicBezTo>
                <a:cubicBezTo>
                  <a:pt x="2585" y="0"/>
                  <a:pt x="2585" y="0"/>
                  <a:pt x="2585" y="0"/>
                </a:cubicBezTo>
                <a:cubicBezTo>
                  <a:pt x="3938" y="816"/>
                  <a:pt x="3938" y="816"/>
                  <a:pt x="3938" y="816"/>
                </a:cubicBezTo>
                <a:cubicBezTo>
                  <a:pt x="3938" y="1568"/>
                  <a:pt x="3938" y="1568"/>
                  <a:pt x="3938" y="1568"/>
                </a:cubicBezTo>
                <a:cubicBezTo>
                  <a:pt x="2838" y="2212"/>
                  <a:pt x="2838" y="2212"/>
                  <a:pt x="2838" y="2212"/>
                </a:cubicBezTo>
                <a:cubicBezTo>
                  <a:pt x="2839" y="2273"/>
                  <a:pt x="2839" y="2273"/>
                  <a:pt x="2839" y="2273"/>
                </a:cubicBezTo>
                <a:cubicBezTo>
                  <a:pt x="2354" y="2557"/>
                  <a:pt x="2354" y="2557"/>
                  <a:pt x="2354" y="2557"/>
                </a:cubicBezTo>
                <a:cubicBezTo>
                  <a:pt x="2354" y="2497"/>
                  <a:pt x="2354" y="2497"/>
                  <a:pt x="2354" y="2497"/>
                </a:cubicBezTo>
                <a:close/>
                <a:moveTo>
                  <a:pt x="1290" y="841"/>
                </a:moveTo>
                <a:cubicBezTo>
                  <a:pt x="1597" y="1071"/>
                  <a:pt x="2147" y="1491"/>
                  <a:pt x="2338" y="1637"/>
                </a:cubicBezTo>
                <a:cubicBezTo>
                  <a:pt x="1407" y="2179"/>
                  <a:pt x="1407" y="2179"/>
                  <a:pt x="1407" y="2179"/>
                </a:cubicBezTo>
                <a:cubicBezTo>
                  <a:pt x="265" y="1347"/>
                  <a:pt x="265" y="1347"/>
                  <a:pt x="265" y="1347"/>
                </a:cubicBezTo>
                <a:cubicBezTo>
                  <a:pt x="1290" y="841"/>
                  <a:pt x="1290" y="841"/>
                  <a:pt x="1290" y="841"/>
                </a:cubicBezTo>
                <a:close/>
                <a:moveTo>
                  <a:pt x="2794" y="1372"/>
                </a:moveTo>
                <a:cubicBezTo>
                  <a:pt x="3669" y="863"/>
                  <a:pt x="3669" y="863"/>
                  <a:pt x="3669" y="863"/>
                </a:cubicBezTo>
                <a:cubicBezTo>
                  <a:pt x="2579" y="204"/>
                  <a:pt x="2579" y="204"/>
                  <a:pt x="2579" y="204"/>
                </a:cubicBezTo>
                <a:cubicBezTo>
                  <a:pt x="1751" y="613"/>
                  <a:pt x="1751" y="613"/>
                  <a:pt x="1751" y="613"/>
                </a:cubicBezTo>
                <a:lnTo>
                  <a:pt x="2794" y="1372"/>
                </a:lnTo>
                <a:close/>
              </a:path>
            </a:pathLst>
          </a:custGeom>
          <a:solidFill>
            <a:srgbClr val="8A0554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" name="美金"/>
          <p:cNvSpPr/>
          <p:nvPr/>
        </p:nvSpPr>
        <p:spPr>
          <a:xfrm>
            <a:off x="5426075" y="1912938"/>
            <a:ext cx="936625" cy="504825"/>
          </a:xfrm>
          <a:custGeom>
            <a:avLst/>
            <a:gdLst/>
            <a:ahLst/>
            <a:cxnLst>
              <a:cxn ang="0">
                <a:pos x="482183103" y="226307554"/>
              </a:cxn>
              <a:cxn ang="0">
                <a:pos x="482183103" y="259366550"/>
              </a:cxn>
              <a:cxn ang="0">
                <a:pos x="451225868" y="259366550"/>
              </a:cxn>
              <a:cxn ang="0">
                <a:pos x="0" y="276598122"/>
              </a:cxn>
              <a:cxn ang="0">
                <a:pos x="30332006" y="66500962"/>
              </a:cxn>
              <a:cxn ang="0">
                <a:pos x="30332006" y="33824936"/>
              </a:cxn>
              <a:cxn ang="0">
                <a:pos x="61445476" y="33824936"/>
              </a:cxn>
              <a:cxn ang="0">
                <a:pos x="61445476" y="0"/>
              </a:cxn>
              <a:cxn ang="0">
                <a:pos x="492345850" y="0"/>
              </a:cxn>
              <a:cxn ang="0">
                <a:pos x="513296858" y="15827424"/>
              </a:cxn>
              <a:cxn ang="0">
                <a:pos x="513296858" y="226307554"/>
              </a:cxn>
              <a:cxn ang="0">
                <a:pos x="20481730" y="83222062"/>
              </a:cxn>
              <a:cxn ang="0">
                <a:pos x="430275144" y="259239048"/>
              </a:cxn>
              <a:cxn ang="0">
                <a:pos x="20481730" y="83222062"/>
              </a:cxn>
              <a:cxn ang="0">
                <a:pos x="51439250" y="66500962"/>
              </a:cxn>
              <a:cxn ang="0">
                <a:pos x="451225868" y="243539126"/>
              </a:cxn>
              <a:cxn ang="0">
                <a:pos x="461075858" y="49652361"/>
              </a:cxn>
              <a:cxn ang="0">
                <a:pos x="492345850" y="15827424"/>
              </a:cxn>
              <a:cxn ang="0">
                <a:pos x="82552721" y="33824936"/>
              </a:cxn>
              <a:cxn ang="0">
                <a:pos x="482183103" y="33824936"/>
              </a:cxn>
              <a:cxn ang="0">
                <a:pos x="482183103" y="209075982"/>
              </a:cxn>
              <a:cxn ang="0">
                <a:pos x="492345850" y="15827424"/>
              </a:cxn>
              <a:cxn ang="0">
                <a:pos x="72702731" y="251708074"/>
              </a:cxn>
              <a:cxn ang="0">
                <a:pos x="30488242" y="224648171"/>
              </a:cxn>
              <a:cxn ang="0">
                <a:pos x="34084234" y="128534480"/>
              </a:cxn>
              <a:cxn ang="0">
                <a:pos x="71920981" y="92667423"/>
              </a:cxn>
              <a:cxn ang="0">
                <a:pos x="381806657" y="95475484"/>
              </a:cxn>
              <a:cxn ang="0">
                <a:pos x="421519375" y="224265201"/>
              </a:cxn>
              <a:cxn ang="0">
                <a:pos x="88493962" y="152531086"/>
              </a:cxn>
              <a:cxn ang="0">
                <a:pos x="88493962" y="198226474"/>
              </a:cxn>
              <a:cxn ang="0">
                <a:pos x="88493962" y="152531086"/>
              </a:cxn>
              <a:cxn ang="0">
                <a:pos x="153848473" y="175378780"/>
              </a:cxn>
              <a:cxn ang="0">
                <a:pos x="300817150" y="175378780"/>
              </a:cxn>
              <a:cxn ang="0">
                <a:pos x="363357134" y="152531086"/>
              </a:cxn>
              <a:cxn ang="0">
                <a:pos x="363357134" y="198226474"/>
              </a:cxn>
              <a:cxn ang="0">
                <a:pos x="363357134" y="152531086"/>
              </a:cxn>
              <a:cxn ang="0">
                <a:pos x="231397939" y="220946667"/>
              </a:cxn>
              <a:cxn ang="0">
                <a:pos x="220140685" y="212139513"/>
              </a:cxn>
              <a:cxn ang="0">
                <a:pos x="200753461" y="202438683"/>
              </a:cxn>
              <a:cxn ang="0">
                <a:pos x="207319931" y="189164084"/>
              </a:cxn>
              <a:cxn ang="0">
                <a:pos x="220140685" y="204736272"/>
              </a:cxn>
              <a:cxn ang="0">
                <a:pos x="209039952" y="172570719"/>
              </a:cxn>
              <a:cxn ang="0">
                <a:pos x="198251691" y="156615560"/>
              </a:cxn>
              <a:cxn ang="0">
                <a:pos x="220140685" y="136703661"/>
              </a:cxn>
              <a:cxn ang="0">
                <a:pos x="231397939" y="132491453"/>
              </a:cxn>
              <a:cxn ang="0">
                <a:pos x="243749700" y="141170873"/>
              </a:cxn>
              <a:cxn ang="0">
                <a:pos x="241247930" y="155722117"/>
              </a:cxn>
              <a:cxn ang="0">
                <a:pos x="231397939" y="144106669"/>
              </a:cxn>
              <a:cxn ang="0">
                <a:pos x="239684430" y="172060014"/>
              </a:cxn>
              <a:cxn ang="0">
                <a:pos x="252817941" y="182654286"/>
              </a:cxn>
              <a:cxn ang="0">
                <a:pos x="247345692" y="205501980"/>
              </a:cxn>
              <a:cxn ang="0">
                <a:pos x="220140685" y="143979167"/>
              </a:cxn>
              <a:cxn ang="0">
                <a:pos x="209039952" y="155977353"/>
              </a:cxn>
              <a:cxn ang="0">
                <a:pos x="220140685" y="168358510"/>
              </a:cxn>
              <a:cxn ang="0">
                <a:pos x="240466180" y="183164991"/>
              </a:cxn>
              <a:cxn ang="0">
                <a:pos x="231397939" y="204736272"/>
              </a:cxn>
              <a:cxn ang="0">
                <a:pos x="243436943" y="190950968"/>
              </a:cxn>
            </a:cxnLst>
            <a:pathLst>
              <a:path w="3283" h="2167">
                <a:moveTo>
                  <a:pt x="3149" y="1773"/>
                </a:moveTo>
                <a:cubicBezTo>
                  <a:pt x="3084" y="1773"/>
                  <a:pt x="3084" y="1773"/>
                  <a:pt x="3084" y="1773"/>
                </a:cubicBezTo>
                <a:cubicBezTo>
                  <a:pt x="3084" y="1908"/>
                  <a:pt x="3084" y="1908"/>
                  <a:pt x="3084" y="1908"/>
                </a:cubicBezTo>
                <a:cubicBezTo>
                  <a:pt x="3084" y="2032"/>
                  <a:pt x="3084" y="2032"/>
                  <a:pt x="3084" y="2032"/>
                </a:cubicBezTo>
                <a:cubicBezTo>
                  <a:pt x="2949" y="2032"/>
                  <a:pt x="2949" y="2032"/>
                  <a:pt x="2949" y="2032"/>
                </a:cubicBezTo>
                <a:cubicBezTo>
                  <a:pt x="2886" y="2032"/>
                  <a:pt x="2886" y="2032"/>
                  <a:pt x="2886" y="2032"/>
                </a:cubicBezTo>
                <a:cubicBezTo>
                  <a:pt x="2886" y="2167"/>
                  <a:pt x="2886" y="2167"/>
                  <a:pt x="2886" y="2167"/>
                </a:cubicBezTo>
                <a:cubicBezTo>
                  <a:pt x="0" y="2167"/>
                  <a:pt x="0" y="2167"/>
                  <a:pt x="0" y="2167"/>
                </a:cubicBezTo>
                <a:cubicBezTo>
                  <a:pt x="0" y="521"/>
                  <a:pt x="0" y="521"/>
                  <a:pt x="0" y="521"/>
                </a:cubicBezTo>
                <a:cubicBezTo>
                  <a:pt x="194" y="521"/>
                  <a:pt x="194" y="521"/>
                  <a:pt x="194" y="521"/>
                </a:cubicBezTo>
                <a:cubicBezTo>
                  <a:pt x="194" y="389"/>
                  <a:pt x="194" y="389"/>
                  <a:pt x="194" y="389"/>
                </a:cubicBezTo>
                <a:cubicBezTo>
                  <a:pt x="194" y="265"/>
                  <a:pt x="194" y="265"/>
                  <a:pt x="194" y="265"/>
                </a:cubicBezTo>
                <a:cubicBezTo>
                  <a:pt x="329" y="265"/>
                  <a:pt x="329" y="265"/>
                  <a:pt x="329" y="265"/>
                </a:cubicBezTo>
                <a:cubicBezTo>
                  <a:pt x="393" y="265"/>
                  <a:pt x="393" y="265"/>
                  <a:pt x="393" y="265"/>
                </a:cubicBezTo>
                <a:cubicBezTo>
                  <a:pt x="393" y="124"/>
                  <a:pt x="393" y="124"/>
                  <a:pt x="393" y="124"/>
                </a:cubicBezTo>
                <a:cubicBezTo>
                  <a:pt x="393" y="0"/>
                  <a:pt x="393" y="0"/>
                  <a:pt x="393" y="0"/>
                </a:cubicBezTo>
                <a:cubicBezTo>
                  <a:pt x="528" y="0"/>
                  <a:pt x="528" y="0"/>
                  <a:pt x="528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283" y="0"/>
                  <a:pt x="3283" y="0"/>
                  <a:pt x="3283" y="0"/>
                </a:cubicBezTo>
                <a:cubicBezTo>
                  <a:pt x="3283" y="124"/>
                  <a:pt x="3283" y="124"/>
                  <a:pt x="3283" y="124"/>
                </a:cubicBezTo>
                <a:cubicBezTo>
                  <a:pt x="3283" y="1638"/>
                  <a:pt x="3283" y="1638"/>
                  <a:pt x="3283" y="1638"/>
                </a:cubicBezTo>
                <a:cubicBezTo>
                  <a:pt x="3283" y="1773"/>
                  <a:pt x="3283" y="1773"/>
                  <a:pt x="3283" y="1773"/>
                </a:cubicBezTo>
                <a:lnTo>
                  <a:pt x="3149" y="1773"/>
                </a:lnTo>
                <a:close/>
                <a:moveTo>
                  <a:pt x="131" y="652"/>
                </a:moveTo>
                <a:cubicBezTo>
                  <a:pt x="131" y="2031"/>
                  <a:pt x="131" y="2031"/>
                  <a:pt x="131" y="2031"/>
                </a:cubicBezTo>
                <a:cubicBezTo>
                  <a:pt x="2752" y="2031"/>
                  <a:pt x="2752" y="2031"/>
                  <a:pt x="2752" y="2031"/>
                </a:cubicBezTo>
                <a:cubicBezTo>
                  <a:pt x="2752" y="652"/>
                  <a:pt x="2752" y="652"/>
                  <a:pt x="2752" y="652"/>
                </a:cubicBezTo>
                <a:lnTo>
                  <a:pt x="131" y="652"/>
                </a:lnTo>
                <a:close/>
                <a:moveTo>
                  <a:pt x="329" y="389"/>
                </a:moveTo>
                <a:cubicBezTo>
                  <a:pt x="329" y="521"/>
                  <a:pt x="329" y="521"/>
                  <a:pt x="329" y="521"/>
                </a:cubicBezTo>
                <a:cubicBezTo>
                  <a:pt x="2886" y="521"/>
                  <a:pt x="2886" y="521"/>
                  <a:pt x="2886" y="521"/>
                </a:cubicBezTo>
                <a:cubicBezTo>
                  <a:pt x="2886" y="1908"/>
                  <a:pt x="2886" y="1908"/>
                  <a:pt x="2886" y="1908"/>
                </a:cubicBezTo>
                <a:cubicBezTo>
                  <a:pt x="2949" y="1908"/>
                  <a:pt x="2949" y="1908"/>
                  <a:pt x="2949" y="1908"/>
                </a:cubicBezTo>
                <a:cubicBezTo>
                  <a:pt x="2949" y="389"/>
                  <a:pt x="2949" y="389"/>
                  <a:pt x="2949" y="389"/>
                </a:cubicBezTo>
                <a:lnTo>
                  <a:pt x="329" y="389"/>
                </a:lnTo>
                <a:close/>
                <a:moveTo>
                  <a:pt x="3149" y="124"/>
                </a:moveTo>
                <a:cubicBezTo>
                  <a:pt x="528" y="124"/>
                  <a:pt x="528" y="124"/>
                  <a:pt x="528" y="124"/>
                </a:cubicBezTo>
                <a:cubicBezTo>
                  <a:pt x="528" y="265"/>
                  <a:pt x="528" y="265"/>
                  <a:pt x="528" y="265"/>
                </a:cubicBezTo>
                <a:cubicBezTo>
                  <a:pt x="2949" y="265"/>
                  <a:pt x="2949" y="265"/>
                  <a:pt x="2949" y="265"/>
                </a:cubicBezTo>
                <a:cubicBezTo>
                  <a:pt x="3084" y="265"/>
                  <a:pt x="3084" y="265"/>
                  <a:pt x="3084" y="265"/>
                </a:cubicBezTo>
                <a:cubicBezTo>
                  <a:pt x="3084" y="389"/>
                  <a:pt x="3084" y="389"/>
                  <a:pt x="3084" y="389"/>
                </a:cubicBezTo>
                <a:cubicBezTo>
                  <a:pt x="3084" y="1638"/>
                  <a:pt x="3084" y="1638"/>
                  <a:pt x="3084" y="1638"/>
                </a:cubicBezTo>
                <a:cubicBezTo>
                  <a:pt x="3149" y="1638"/>
                  <a:pt x="3149" y="1638"/>
                  <a:pt x="3149" y="1638"/>
                </a:cubicBezTo>
                <a:lnTo>
                  <a:pt x="3149" y="124"/>
                </a:lnTo>
                <a:close/>
                <a:moveTo>
                  <a:pt x="2444" y="1972"/>
                </a:moveTo>
                <a:cubicBezTo>
                  <a:pt x="465" y="1972"/>
                  <a:pt x="465" y="1972"/>
                  <a:pt x="465" y="1972"/>
                </a:cubicBezTo>
                <a:cubicBezTo>
                  <a:pt x="453" y="1850"/>
                  <a:pt x="343" y="1755"/>
                  <a:pt x="218" y="1755"/>
                </a:cubicBezTo>
                <a:cubicBezTo>
                  <a:pt x="209" y="1755"/>
                  <a:pt x="203" y="1758"/>
                  <a:pt x="195" y="1760"/>
                </a:cubicBezTo>
                <a:cubicBezTo>
                  <a:pt x="195" y="971"/>
                  <a:pt x="195" y="971"/>
                  <a:pt x="195" y="971"/>
                </a:cubicBezTo>
                <a:cubicBezTo>
                  <a:pt x="202" y="982"/>
                  <a:pt x="209" y="993"/>
                  <a:pt x="218" y="1007"/>
                </a:cubicBezTo>
                <a:cubicBezTo>
                  <a:pt x="350" y="1007"/>
                  <a:pt x="467" y="881"/>
                  <a:pt x="467" y="748"/>
                </a:cubicBezTo>
                <a:cubicBezTo>
                  <a:pt x="467" y="740"/>
                  <a:pt x="462" y="733"/>
                  <a:pt x="460" y="726"/>
                </a:cubicBezTo>
                <a:cubicBezTo>
                  <a:pt x="2447" y="726"/>
                  <a:pt x="2447" y="726"/>
                  <a:pt x="2447" y="726"/>
                </a:cubicBezTo>
                <a:cubicBezTo>
                  <a:pt x="2446" y="734"/>
                  <a:pt x="2442" y="740"/>
                  <a:pt x="2442" y="748"/>
                </a:cubicBezTo>
                <a:cubicBezTo>
                  <a:pt x="2442" y="873"/>
                  <a:pt x="2575" y="993"/>
                  <a:pt x="2696" y="1005"/>
                </a:cubicBezTo>
                <a:cubicBezTo>
                  <a:pt x="2696" y="1757"/>
                  <a:pt x="2696" y="1757"/>
                  <a:pt x="2696" y="1757"/>
                </a:cubicBezTo>
                <a:cubicBezTo>
                  <a:pt x="2582" y="1768"/>
                  <a:pt x="2455" y="1858"/>
                  <a:pt x="2444" y="1972"/>
                </a:cubicBezTo>
                <a:close/>
                <a:moveTo>
                  <a:pt x="566" y="1195"/>
                </a:moveTo>
                <a:cubicBezTo>
                  <a:pt x="467" y="1195"/>
                  <a:pt x="387" y="1275"/>
                  <a:pt x="387" y="1374"/>
                </a:cubicBezTo>
                <a:cubicBezTo>
                  <a:pt x="387" y="1473"/>
                  <a:pt x="467" y="1553"/>
                  <a:pt x="566" y="1553"/>
                </a:cubicBezTo>
                <a:cubicBezTo>
                  <a:pt x="665" y="1553"/>
                  <a:pt x="745" y="1473"/>
                  <a:pt x="745" y="1374"/>
                </a:cubicBezTo>
                <a:cubicBezTo>
                  <a:pt x="745" y="1275"/>
                  <a:pt x="665" y="1195"/>
                  <a:pt x="566" y="1195"/>
                </a:cubicBezTo>
                <a:close/>
                <a:moveTo>
                  <a:pt x="1454" y="905"/>
                </a:moveTo>
                <a:cubicBezTo>
                  <a:pt x="1195" y="905"/>
                  <a:pt x="984" y="1115"/>
                  <a:pt x="984" y="1374"/>
                </a:cubicBezTo>
                <a:cubicBezTo>
                  <a:pt x="984" y="1634"/>
                  <a:pt x="1195" y="1844"/>
                  <a:pt x="1454" y="1844"/>
                </a:cubicBezTo>
                <a:cubicBezTo>
                  <a:pt x="1714" y="1844"/>
                  <a:pt x="1924" y="1634"/>
                  <a:pt x="1924" y="1374"/>
                </a:cubicBezTo>
                <a:cubicBezTo>
                  <a:pt x="1924" y="1115"/>
                  <a:pt x="1714" y="905"/>
                  <a:pt x="1454" y="905"/>
                </a:cubicBezTo>
                <a:close/>
                <a:moveTo>
                  <a:pt x="2324" y="1195"/>
                </a:moveTo>
                <a:cubicBezTo>
                  <a:pt x="2225" y="1195"/>
                  <a:pt x="2145" y="1275"/>
                  <a:pt x="2145" y="1374"/>
                </a:cubicBezTo>
                <a:cubicBezTo>
                  <a:pt x="2145" y="1473"/>
                  <a:pt x="2225" y="1553"/>
                  <a:pt x="2324" y="1553"/>
                </a:cubicBezTo>
                <a:cubicBezTo>
                  <a:pt x="2422" y="1553"/>
                  <a:pt x="2502" y="1473"/>
                  <a:pt x="2502" y="1374"/>
                </a:cubicBezTo>
                <a:cubicBezTo>
                  <a:pt x="2502" y="1275"/>
                  <a:pt x="2422" y="1195"/>
                  <a:pt x="2324" y="1195"/>
                </a:cubicBezTo>
                <a:close/>
                <a:moveTo>
                  <a:pt x="1480" y="1662"/>
                </a:moveTo>
                <a:cubicBezTo>
                  <a:pt x="1480" y="1731"/>
                  <a:pt x="1480" y="1731"/>
                  <a:pt x="1480" y="1731"/>
                </a:cubicBezTo>
                <a:cubicBezTo>
                  <a:pt x="1408" y="1731"/>
                  <a:pt x="1408" y="1731"/>
                  <a:pt x="1408" y="1731"/>
                </a:cubicBezTo>
                <a:cubicBezTo>
                  <a:pt x="1408" y="1662"/>
                  <a:pt x="1408" y="1662"/>
                  <a:pt x="1408" y="1662"/>
                </a:cubicBezTo>
                <a:cubicBezTo>
                  <a:pt x="1373" y="1658"/>
                  <a:pt x="1361" y="1650"/>
                  <a:pt x="1340" y="1639"/>
                </a:cubicBezTo>
                <a:cubicBezTo>
                  <a:pt x="1318" y="1628"/>
                  <a:pt x="1299" y="1610"/>
                  <a:pt x="1284" y="1586"/>
                </a:cubicBezTo>
                <a:cubicBezTo>
                  <a:pt x="1268" y="1561"/>
                  <a:pt x="1259" y="1530"/>
                  <a:pt x="1256" y="1495"/>
                </a:cubicBezTo>
                <a:cubicBezTo>
                  <a:pt x="1326" y="1482"/>
                  <a:pt x="1326" y="1482"/>
                  <a:pt x="1326" y="1482"/>
                </a:cubicBezTo>
                <a:cubicBezTo>
                  <a:pt x="1331" y="1519"/>
                  <a:pt x="1341" y="1546"/>
                  <a:pt x="1354" y="1563"/>
                </a:cubicBezTo>
                <a:cubicBezTo>
                  <a:pt x="1373" y="1588"/>
                  <a:pt x="1381" y="1601"/>
                  <a:pt x="1408" y="1604"/>
                </a:cubicBezTo>
                <a:cubicBezTo>
                  <a:pt x="1408" y="1385"/>
                  <a:pt x="1408" y="1385"/>
                  <a:pt x="1408" y="1385"/>
                </a:cubicBezTo>
                <a:cubicBezTo>
                  <a:pt x="1380" y="1380"/>
                  <a:pt x="1367" y="1369"/>
                  <a:pt x="1337" y="1352"/>
                </a:cubicBezTo>
                <a:cubicBezTo>
                  <a:pt x="1315" y="1340"/>
                  <a:pt x="1298" y="1323"/>
                  <a:pt x="1286" y="1301"/>
                </a:cubicBezTo>
                <a:cubicBezTo>
                  <a:pt x="1274" y="1280"/>
                  <a:pt x="1268" y="1255"/>
                  <a:pt x="1268" y="1227"/>
                </a:cubicBezTo>
                <a:cubicBezTo>
                  <a:pt x="1268" y="1178"/>
                  <a:pt x="1286" y="1139"/>
                  <a:pt x="1320" y="1108"/>
                </a:cubicBezTo>
                <a:cubicBezTo>
                  <a:pt x="1344" y="1088"/>
                  <a:pt x="1362" y="1075"/>
                  <a:pt x="1408" y="1071"/>
                </a:cubicBezTo>
                <a:cubicBezTo>
                  <a:pt x="1408" y="1038"/>
                  <a:pt x="1408" y="1038"/>
                  <a:pt x="1408" y="1038"/>
                </a:cubicBezTo>
                <a:cubicBezTo>
                  <a:pt x="1480" y="1038"/>
                  <a:pt x="1480" y="1038"/>
                  <a:pt x="1480" y="1038"/>
                </a:cubicBezTo>
                <a:cubicBezTo>
                  <a:pt x="1480" y="1071"/>
                  <a:pt x="1480" y="1071"/>
                  <a:pt x="1480" y="1071"/>
                </a:cubicBezTo>
                <a:cubicBezTo>
                  <a:pt x="1520" y="1074"/>
                  <a:pt x="1536" y="1086"/>
                  <a:pt x="1559" y="1106"/>
                </a:cubicBezTo>
                <a:cubicBezTo>
                  <a:pt x="1590" y="1131"/>
                  <a:pt x="1608" y="1165"/>
                  <a:pt x="1614" y="1209"/>
                </a:cubicBezTo>
                <a:cubicBezTo>
                  <a:pt x="1543" y="1220"/>
                  <a:pt x="1543" y="1220"/>
                  <a:pt x="1543" y="1220"/>
                </a:cubicBezTo>
                <a:cubicBezTo>
                  <a:pt x="1539" y="1193"/>
                  <a:pt x="1530" y="1172"/>
                  <a:pt x="1517" y="1157"/>
                </a:cubicBezTo>
                <a:cubicBezTo>
                  <a:pt x="1504" y="1143"/>
                  <a:pt x="1503" y="1133"/>
                  <a:pt x="1480" y="1129"/>
                </a:cubicBezTo>
                <a:cubicBezTo>
                  <a:pt x="1480" y="1328"/>
                  <a:pt x="1480" y="1328"/>
                  <a:pt x="1480" y="1328"/>
                </a:cubicBezTo>
                <a:cubicBezTo>
                  <a:pt x="1515" y="1336"/>
                  <a:pt x="1522" y="1343"/>
                  <a:pt x="1533" y="1348"/>
                </a:cubicBezTo>
                <a:cubicBezTo>
                  <a:pt x="1555" y="1357"/>
                  <a:pt x="1572" y="1369"/>
                  <a:pt x="1586" y="1382"/>
                </a:cubicBezTo>
                <a:cubicBezTo>
                  <a:pt x="1599" y="1396"/>
                  <a:pt x="1610" y="1412"/>
                  <a:pt x="1617" y="1431"/>
                </a:cubicBezTo>
                <a:cubicBezTo>
                  <a:pt x="1624" y="1449"/>
                  <a:pt x="1628" y="1469"/>
                  <a:pt x="1628" y="1491"/>
                </a:cubicBezTo>
                <a:cubicBezTo>
                  <a:pt x="1628" y="1539"/>
                  <a:pt x="1613" y="1578"/>
                  <a:pt x="1582" y="1610"/>
                </a:cubicBezTo>
                <a:cubicBezTo>
                  <a:pt x="1552" y="1642"/>
                  <a:pt x="1529" y="1659"/>
                  <a:pt x="1480" y="1662"/>
                </a:cubicBezTo>
                <a:close/>
                <a:moveTo>
                  <a:pt x="1408" y="1128"/>
                </a:moveTo>
                <a:cubicBezTo>
                  <a:pt x="1381" y="1132"/>
                  <a:pt x="1376" y="1143"/>
                  <a:pt x="1360" y="1160"/>
                </a:cubicBezTo>
                <a:cubicBezTo>
                  <a:pt x="1345" y="1178"/>
                  <a:pt x="1337" y="1198"/>
                  <a:pt x="1337" y="1222"/>
                </a:cubicBezTo>
                <a:cubicBezTo>
                  <a:pt x="1337" y="1245"/>
                  <a:pt x="1344" y="1265"/>
                  <a:pt x="1357" y="1281"/>
                </a:cubicBezTo>
                <a:cubicBezTo>
                  <a:pt x="1370" y="1297"/>
                  <a:pt x="1376" y="1309"/>
                  <a:pt x="1408" y="1319"/>
                </a:cubicBezTo>
                <a:lnTo>
                  <a:pt x="1408" y="1128"/>
                </a:lnTo>
                <a:close/>
                <a:moveTo>
                  <a:pt x="1538" y="1435"/>
                </a:moveTo>
                <a:cubicBezTo>
                  <a:pt x="1526" y="1420"/>
                  <a:pt x="1517" y="1407"/>
                  <a:pt x="1480" y="1394"/>
                </a:cubicBezTo>
                <a:cubicBezTo>
                  <a:pt x="1480" y="1604"/>
                  <a:pt x="1480" y="1604"/>
                  <a:pt x="1480" y="1604"/>
                </a:cubicBezTo>
                <a:cubicBezTo>
                  <a:pt x="1507" y="1601"/>
                  <a:pt x="1513" y="1589"/>
                  <a:pt x="1531" y="1569"/>
                </a:cubicBezTo>
                <a:cubicBezTo>
                  <a:pt x="1548" y="1549"/>
                  <a:pt x="1557" y="1525"/>
                  <a:pt x="1557" y="1496"/>
                </a:cubicBezTo>
                <a:cubicBezTo>
                  <a:pt x="1557" y="1470"/>
                  <a:pt x="1551" y="1450"/>
                  <a:pt x="1538" y="1435"/>
                </a:cubicBezTo>
                <a:close/>
              </a:path>
            </a:pathLst>
          </a:custGeom>
          <a:solidFill>
            <a:srgbClr val="8A0554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3841750" y="1395413"/>
            <a:ext cx="4418013" cy="119063"/>
          </a:xfrm>
          <a:prstGeom prst="rightArrow">
            <a:avLst/>
          </a:prstGeom>
          <a:solidFill>
            <a:srgbClr val="8A0554"/>
          </a:solidFill>
          <a:ln>
            <a:solidFill>
              <a:srgbClr val="8A0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0" name="右箭头 19"/>
          <p:cNvSpPr/>
          <p:nvPr/>
        </p:nvSpPr>
        <p:spPr>
          <a:xfrm flipH="1">
            <a:off x="3843338" y="1671638"/>
            <a:ext cx="4418013" cy="119063"/>
          </a:xfrm>
          <a:prstGeom prst="rightArrow">
            <a:avLst/>
          </a:prstGeom>
          <a:solidFill>
            <a:srgbClr val="8A0554"/>
          </a:solidFill>
          <a:ln>
            <a:solidFill>
              <a:srgbClr val="8A0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82" b="22916"/>
          <a:stretch>
            <a:fillRect/>
          </a:stretch>
        </p:blipFill>
        <p:spPr>
          <a:xfrm rot="480000">
            <a:off x="8758238" y="3146425"/>
            <a:ext cx="1560512" cy="873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23"/>
          <p:cNvGrpSpPr/>
          <p:nvPr/>
        </p:nvGrpSpPr>
        <p:grpSpPr>
          <a:xfrm>
            <a:off x="6629400" y="4292600"/>
            <a:ext cx="1171575" cy="1468438"/>
            <a:chOff x="8807" y="6761"/>
            <a:chExt cx="1844" cy="2312"/>
          </a:xfrm>
        </p:grpSpPr>
        <p:sp>
          <p:nvSpPr>
            <p:cNvPr id="22" name="手势"/>
            <p:cNvSpPr/>
            <p:nvPr/>
          </p:nvSpPr>
          <p:spPr bwMode="auto">
            <a:xfrm>
              <a:off x="8807" y="6761"/>
              <a:ext cx="1814" cy="1588"/>
            </a:xfrm>
            <a:custGeom>
              <a:avLst/>
              <a:gdLst>
                <a:gd name="T0" fmla="*/ 167494 w 3070225"/>
                <a:gd name="T1" fmla="*/ 1937746 h 2620963"/>
                <a:gd name="T2" fmla="*/ 1857198 w 3070225"/>
                <a:gd name="T3" fmla="*/ 1503710 h 2620963"/>
                <a:gd name="T4" fmla="*/ 2223547 w 3070225"/>
                <a:gd name="T5" fmla="*/ 1580634 h 2620963"/>
                <a:gd name="T6" fmla="*/ 2160055 w 3070225"/>
                <a:gd name="T7" fmla="*/ 1693160 h 2620963"/>
                <a:gd name="T8" fmla="*/ 1959103 w 3070225"/>
                <a:gd name="T9" fmla="*/ 1762455 h 2620963"/>
                <a:gd name="T10" fmla="*/ 1444818 w 3070225"/>
                <a:gd name="T11" fmla="*/ 1772945 h 2620963"/>
                <a:gd name="T12" fmla="*/ 1474024 w 3070225"/>
                <a:gd name="T13" fmla="*/ 1826029 h 2620963"/>
                <a:gd name="T14" fmla="*/ 1764817 w 3070225"/>
                <a:gd name="T15" fmla="*/ 1906450 h 2620963"/>
                <a:gd name="T16" fmla="*/ 2184499 w 3070225"/>
                <a:gd name="T17" fmla="*/ 1884835 h 2620963"/>
                <a:gd name="T18" fmla="*/ 2462911 w 3070225"/>
                <a:gd name="T19" fmla="*/ 1733529 h 2620963"/>
                <a:gd name="T20" fmla="*/ 2707038 w 3070225"/>
                <a:gd name="T21" fmla="*/ 1524689 h 2620963"/>
                <a:gd name="T22" fmla="*/ 2873387 w 3070225"/>
                <a:gd name="T23" fmla="*/ 1491631 h 2620963"/>
                <a:gd name="T24" fmla="*/ 2890530 w 3070225"/>
                <a:gd name="T25" fmla="*/ 1625136 h 2620963"/>
                <a:gd name="T26" fmla="*/ 2470213 w 3070225"/>
                <a:gd name="T27" fmla="*/ 1998314 h 2620963"/>
                <a:gd name="T28" fmla="*/ 1994658 w 3070225"/>
                <a:gd name="T29" fmla="*/ 2213511 h 2620963"/>
                <a:gd name="T30" fmla="*/ 1189897 w 3070225"/>
                <a:gd name="T31" fmla="*/ 2202068 h 2620963"/>
                <a:gd name="T32" fmla="*/ 684184 w 3070225"/>
                <a:gd name="T33" fmla="*/ 1655969 h 2620963"/>
                <a:gd name="T34" fmla="*/ 1009580 w 3070225"/>
                <a:gd name="T35" fmla="*/ 1487498 h 2620963"/>
                <a:gd name="T36" fmla="*/ 2514104 w 3070225"/>
                <a:gd name="T37" fmla="*/ 612712 h 2620963"/>
                <a:gd name="T38" fmla="*/ 2539493 w 3070225"/>
                <a:gd name="T39" fmla="*/ 744340 h 2620963"/>
                <a:gd name="T40" fmla="*/ 2663902 w 3070225"/>
                <a:gd name="T41" fmla="*/ 693787 h 2620963"/>
                <a:gd name="T42" fmla="*/ 2589638 w 3070225"/>
                <a:gd name="T43" fmla="*/ 581554 h 2620963"/>
                <a:gd name="T44" fmla="*/ 879044 w 3070225"/>
                <a:gd name="T45" fmla="*/ 668034 h 2620963"/>
                <a:gd name="T46" fmla="*/ 983616 w 3070225"/>
                <a:gd name="T47" fmla="*/ 753243 h 2620963"/>
                <a:gd name="T48" fmla="*/ 1045915 w 3070225"/>
                <a:gd name="T49" fmla="*/ 634332 h 2620963"/>
                <a:gd name="T50" fmla="*/ 1807166 w 3070225"/>
                <a:gd name="T51" fmla="*/ 265111 h 2620963"/>
                <a:gd name="T52" fmla="*/ 1938437 w 3070225"/>
                <a:gd name="T53" fmla="*/ 384444 h 2620963"/>
                <a:gd name="T54" fmla="*/ 1979340 w 3070225"/>
                <a:gd name="T55" fmla="*/ 492035 h 2620963"/>
                <a:gd name="T56" fmla="*/ 1904509 w 3070225"/>
                <a:gd name="T57" fmla="*/ 512347 h 2620963"/>
                <a:gd name="T58" fmla="*/ 1797337 w 3070225"/>
                <a:gd name="T59" fmla="*/ 444429 h 2620963"/>
                <a:gd name="T60" fmla="*/ 1679066 w 3070225"/>
                <a:gd name="T61" fmla="*/ 476166 h 2620963"/>
                <a:gd name="T62" fmla="*/ 1682237 w 3070225"/>
                <a:gd name="T63" fmla="*/ 559319 h 2620963"/>
                <a:gd name="T64" fmla="*/ 1925119 w 3070225"/>
                <a:gd name="T65" fmla="*/ 679605 h 2620963"/>
                <a:gd name="T66" fmla="*/ 2010414 w 3070225"/>
                <a:gd name="T67" fmla="*/ 791638 h 2620963"/>
                <a:gd name="T68" fmla="*/ 1992023 w 3070225"/>
                <a:gd name="T69" fmla="*/ 902403 h 2620963"/>
                <a:gd name="T70" fmla="*/ 1891826 w 3070225"/>
                <a:gd name="T71" fmla="*/ 987460 h 2620963"/>
                <a:gd name="T72" fmla="*/ 1738994 w 3070225"/>
                <a:gd name="T73" fmla="*/ 1074738 h 2620963"/>
                <a:gd name="T74" fmla="*/ 1605504 w 3070225"/>
                <a:gd name="T75" fmla="*/ 960483 h 2620963"/>
                <a:gd name="T76" fmla="*/ 1542405 w 3070225"/>
                <a:gd name="T77" fmla="*/ 853844 h 2620963"/>
                <a:gd name="T78" fmla="*/ 1610894 w 3070225"/>
                <a:gd name="T79" fmla="*/ 816711 h 2620963"/>
                <a:gd name="T80" fmla="*/ 1688578 w 3070225"/>
                <a:gd name="T81" fmla="*/ 874474 h 2620963"/>
                <a:gd name="T82" fmla="*/ 1857582 w 3070225"/>
                <a:gd name="T83" fmla="*/ 878282 h 2620963"/>
                <a:gd name="T84" fmla="*/ 1870899 w 3070225"/>
                <a:gd name="T85" fmla="*/ 794495 h 2620963"/>
                <a:gd name="T86" fmla="*/ 1590284 w 3070225"/>
                <a:gd name="T87" fmla="*/ 637711 h 2620963"/>
                <a:gd name="T88" fmla="*/ 1542088 w 3070225"/>
                <a:gd name="T89" fmla="*/ 535833 h 2620963"/>
                <a:gd name="T90" fmla="*/ 1572845 w 3070225"/>
                <a:gd name="T91" fmla="*/ 424751 h 2620963"/>
                <a:gd name="T92" fmla="*/ 1694920 w 3070225"/>
                <a:gd name="T93" fmla="*/ 344455 h 2620963"/>
                <a:gd name="T94" fmla="*/ 2716268 w 3070225"/>
                <a:gd name="T95" fmla="*/ 225776 h 2620963"/>
                <a:gd name="T96" fmla="*/ 2763239 w 3070225"/>
                <a:gd name="T97" fmla="*/ 325292 h 2620963"/>
                <a:gd name="T98" fmla="*/ 2848929 w 3070225"/>
                <a:gd name="T99" fmla="*/ 981843 h 2620963"/>
                <a:gd name="T100" fmla="*/ 2749592 w 3070225"/>
                <a:gd name="T101" fmla="*/ 1023494 h 2620963"/>
                <a:gd name="T102" fmla="*/ 2127864 w 3070225"/>
                <a:gd name="T103" fmla="*/ 1105205 h 2620963"/>
                <a:gd name="T104" fmla="*/ 2309083 w 3070225"/>
                <a:gd name="T105" fmla="*/ 881373 h 2620963"/>
                <a:gd name="T106" fmla="*/ 2344628 w 3070225"/>
                <a:gd name="T107" fmla="*/ 577102 h 2620963"/>
                <a:gd name="T108" fmla="*/ 2202446 w 3070225"/>
                <a:gd name="T109" fmla="*/ 297313 h 2620963"/>
                <a:gd name="T110" fmla="*/ 1459120 w 3070225"/>
                <a:gd name="T111" fmla="*/ 273149 h 2620963"/>
                <a:gd name="T112" fmla="*/ 1299242 w 3070225"/>
                <a:gd name="T113" fmla="*/ 541811 h 2620963"/>
                <a:gd name="T114" fmla="*/ 1315770 w 3070225"/>
                <a:gd name="T115" fmla="*/ 851169 h 2620963"/>
                <a:gd name="T116" fmla="*/ 1482959 w 3070225"/>
                <a:gd name="T117" fmla="*/ 1085810 h 2620963"/>
                <a:gd name="T118" fmla="*/ 804667 w 3070225"/>
                <a:gd name="T119" fmla="*/ 1033350 h 2620963"/>
                <a:gd name="T120" fmla="*/ 708040 w 3070225"/>
                <a:gd name="T121" fmla="*/ 981843 h 2620963"/>
                <a:gd name="T122" fmla="*/ 773835 w 3070225"/>
                <a:gd name="T123" fmla="*/ 332605 h 2620963"/>
                <a:gd name="T124" fmla="*/ 830095 w 3070225"/>
                <a:gd name="T125" fmla="*/ 238812 h 26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70225" h="2620963">
                  <a:moveTo>
                    <a:pt x="312106" y="1828800"/>
                  </a:moveTo>
                  <a:lnTo>
                    <a:pt x="927100" y="2357968"/>
                  </a:lnTo>
                  <a:lnTo>
                    <a:pt x="895635" y="2380519"/>
                  </a:lnTo>
                  <a:lnTo>
                    <a:pt x="864488" y="2403706"/>
                  </a:lnTo>
                  <a:lnTo>
                    <a:pt x="802512" y="2449444"/>
                  </a:lnTo>
                  <a:lnTo>
                    <a:pt x="744032" y="2493595"/>
                  </a:lnTo>
                  <a:lnTo>
                    <a:pt x="691273" y="2533933"/>
                  </a:lnTo>
                  <a:lnTo>
                    <a:pt x="646141" y="2569190"/>
                  </a:lnTo>
                  <a:lnTo>
                    <a:pt x="611180" y="2596824"/>
                  </a:lnTo>
                  <a:lnTo>
                    <a:pt x="580669" y="2620963"/>
                  </a:lnTo>
                  <a:lnTo>
                    <a:pt x="0" y="2075279"/>
                  </a:lnTo>
                  <a:lnTo>
                    <a:pt x="4449" y="2071468"/>
                  </a:lnTo>
                  <a:lnTo>
                    <a:pt x="16845" y="2060033"/>
                  </a:lnTo>
                  <a:lnTo>
                    <a:pt x="38775" y="2041293"/>
                  </a:lnTo>
                  <a:lnTo>
                    <a:pt x="70557" y="2014930"/>
                  </a:lnTo>
                  <a:lnTo>
                    <a:pt x="113464" y="1980309"/>
                  </a:lnTo>
                  <a:lnTo>
                    <a:pt x="138572" y="1959980"/>
                  </a:lnTo>
                  <a:lnTo>
                    <a:pt x="167494" y="1937746"/>
                  </a:lnTo>
                  <a:lnTo>
                    <a:pt x="198959" y="1913607"/>
                  </a:lnTo>
                  <a:lnTo>
                    <a:pt x="233285" y="1887244"/>
                  </a:lnTo>
                  <a:lnTo>
                    <a:pt x="271106" y="1858975"/>
                  </a:lnTo>
                  <a:lnTo>
                    <a:pt x="312106" y="1828800"/>
                  </a:lnTo>
                  <a:close/>
                  <a:moveTo>
                    <a:pt x="1165453" y="1477962"/>
                  </a:moveTo>
                  <a:lnTo>
                    <a:pt x="1205770" y="1478280"/>
                  </a:lnTo>
                  <a:lnTo>
                    <a:pt x="1247040" y="1479234"/>
                  </a:lnTo>
                  <a:lnTo>
                    <a:pt x="1288627" y="1480505"/>
                  </a:lnTo>
                  <a:lnTo>
                    <a:pt x="1330850" y="1482730"/>
                  </a:lnTo>
                  <a:lnTo>
                    <a:pt x="1372437" y="1484955"/>
                  </a:lnTo>
                  <a:lnTo>
                    <a:pt x="1453389" y="1489088"/>
                  </a:lnTo>
                  <a:lnTo>
                    <a:pt x="1527675" y="1493220"/>
                  </a:lnTo>
                  <a:lnTo>
                    <a:pt x="1561643" y="1494809"/>
                  </a:lnTo>
                  <a:lnTo>
                    <a:pt x="1592436" y="1495445"/>
                  </a:lnTo>
                  <a:lnTo>
                    <a:pt x="1668944" y="1497352"/>
                  </a:lnTo>
                  <a:lnTo>
                    <a:pt x="1738150" y="1499577"/>
                  </a:lnTo>
                  <a:lnTo>
                    <a:pt x="1800373" y="1501802"/>
                  </a:lnTo>
                  <a:lnTo>
                    <a:pt x="1857198" y="1503710"/>
                  </a:lnTo>
                  <a:lnTo>
                    <a:pt x="1907991" y="1505935"/>
                  </a:lnTo>
                  <a:lnTo>
                    <a:pt x="1953388" y="1507842"/>
                  </a:lnTo>
                  <a:lnTo>
                    <a:pt x="1994341" y="1510067"/>
                  </a:lnTo>
                  <a:lnTo>
                    <a:pt x="2030848" y="1511974"/>
                  </a:lnTo>
                  <a:lnTo>
                    <a:pt x="2063229" y="1514517"/>
                  </a:lnTo>
                  <a:lnTo>
                    <a:pt x="2092118" y="1516742"/>
                  </a:lnTo>
                  <a:lnTo>
                    <a:pt x="2118150" y="1518967"/>
                  </a:lnTo>
                  <a:lnTo>
                    <a:pt x="2141642" y="1520875"/>
                  </a:lnTo>
                  <a:lnTo>
                    <a:pt x="2182277" y="1525325"/>
                  </a:lnTo>
                  <a:lnTo>
                    <a:pt x="2217832" y="1529775"/>
                  </a:lnTo>
                  <a:lnTo>
                    <a:pt x="2218467" y="1532318"/>
                  </a:lnTo>
                  <a:lnTo>
                    <a:pt x="2220372" y="1539311"/>
                  </a:lnTo>
                  <a:lnTo>
                    <a:pt x="2221324" y="1543761"/>
                  </a:lnTo>
                  <a:lnTo>
                    <a:pt x="2222277" y="1550119"/>
                  </a:lnTo>
                  <a:lnTo>
                    <a:pt x="2223229" y="1556476"/>
                  </a:lnTo>
                  <a:lnTo>
                    <a:pt x="2223864" y="1563787"/>
                  </a:lnTo>
                  <a:lnTo>
                    <a:pt x="2223864" y="1571734"/>
                  </a:lnTo>
                  <a:lnTo>
                    <a:pt x="2223547" y="1580634"/>
                  </a:lnTo>
                  <a:lnTo>
                    <a:pt x="2222594" y="1589852"/>
                  </a:lnTo>
                  <a:lnTo>
                    <a:pt x="2221324" y="1599388"/>
                  </a:lnTo>
                  <a:lnTo>
                    <a:pt x="2218785" y="1609242"/>
                  </a:lnTo>
                  <a:lnTo>
                    <a:pt x="2215927" y="1619732"/>
                  </a:lnTo>
                  <a:lnTo>
                    <a:pt x="2214023" y="1624500"/>
                  </a:lnTo>
                  <a:lnTo>
                    <a:pt x="2211483" y="1629904"/>
                  </a:lnTo>
                  <a:lnTo>
                    <a:pt x="2208943" y="1635307"/>
                  </a:lnTo>
                  <a:lnTo>
                    <a:pt x="2206404" y="1640711"/>
                  </a:lnTo>
                  <a:lnTo>
                    <a:pt x="2203229" y="1646115"/>
                  </a:lnTo>
                  <a:lnTo>
                    <a:pt x="2199737" y="1651519"/>
                  </a:lnTo>
                  <a:lnTo>
                    <a:pt x="2196245" y="1656923"/>
                  </a:lnTo>
                  <a:lnTo>
                    <a:pt x="2192118" y="1662326"/>
                  </a:lnTo>
                  <a:lnTo>
                    <a:pt x="2187674" y="1667412"/>
                  </a:lnTo>
                  <a:lnTo>
                    <a:pt x="2182912" y="1672498"/>
                  </a:lnTo>
                  <a:lnTo>
                    <a:pt x="2177515" y="1677902"/>
                  </a:lnTo>
                  <a:lnTo>
                    <a:pt x="2172118" y="1683306"/>
                  </a:lnTo>
                  <a:lnTo>
                    <a:pt x="2166086" y="1688074"/>
                  </a:lnTo>
                  <a:lnTo>
                    <a:pt x="2160055" y="1693160"/>
                  </a:lnTo>
                  <a:lnTo>
                    <a:pt x="2153070" y="1698246"/>
                  </a:lnTo>
                  <a:lnTo>
                    <a:pt x="2145769" y="1703014"/>
                  </a:lnTo>
                  <a:lnTo>
                    <a:pt x="2138150" y="1708099"/>
                  </a:lnTo>
                  <a:lnTo>
                    <a:pt x="2130213" y="1712868"/>
                  </a:lnTo>
                  <a:lnTo>
                    <a:pt x="2121324" y="1717318"/>
                  </a:lnTo>
                  <a:lnTo>
                    <a:pt x="2112118" y="1721768"/>
                  </a:lnTo>
                  <a:lnTo>
                    <a:pt x="2102594" y="1726218"/>
                  </a:lnTo>
                  <a:lnTo>
                    <a:pt x="2092118" y="1730350"/>
                  </a:lnTo>
                  <a:lnTo>
                    <a:pt x="2081642" y="1734483"/>
                  </a:lnTo>
                  <a:lnTo>
                    <a:pt x="2070531" y="1738297"/>
                  </a:lnTo>
                  <a:lnTo>
                    <a:pt x="2058467" y="1741794"/>
                  </a:lnTo>
                  <a:lnTo>
                    <a:pt x="2046404" y="1745608"/>
                  </a:lnTo>
                  <a:lnTo>
                    <a:pt x="2033388" y="1748787"/>
                  </a:lnTo>
                  <a:lnTo>
                    <a:pt x="2019737" y="1751648"/>
                  </a:lnTo>
                  <a:lnTo>
                    <a:pt x="2005452" y="1754826"/>
                  </a:lnTo>
                  <a:lnTo>
                    <a:pt x="1990531" y="1757687"/>
                  </a:lnTo>
                  <a:lnTo>
                    <a:pt x="1975293" y="1760230"/>
                  </a:lnTo>
                  <a:lnTo>
                    <a:pt x="1959103" y="1762455"/>
                  </a:lnTo>
                  <a:lnTo>
                    <a:pt x="1942277" y="1764362"/>
                  </a:lnTo>
                  <a:lnTo>
                    <a:pt x="1925134" y="1765952"/>
                  </a:lnTo>
                  <a:lnTo>
                    <a:pt x="1906722" y="1767541"/>
                  </a:lnTo>
                  <a:lnTo>
                    <a:pt x="1887992" y="1768495"/>
                  </a:lnTo>
                  <a:lnTo>
                    <a:pt x="1850531" y="1770402"/>
                  </a:lnTo>
                  <a:lnTo>
                    <a:pt x="1814658" y="1771991"/>
                  </a:lnTo>
                  <a:lnTo>
                    <a:pt x="1780055" y="1773263"/>
                  </a:lnTo>
                  <a:lnTo>
                    <a:pt x="1747357" y="1773898"/>
                  </a:lnTo>
                  <a:lnTo>
                    <a:pt x="1715928" y="1774534"/>
                  </a:lnTo>
                  <a:lnTo>
                    <a:pt x="1686087" y="1774852"/>
                  </a:lnTo>
                  <a:lnTo>
                    <a:pt x="1631484" y="1774534"/>
                  </a:lnTo>
                  <a:lnTo>
                    <a:pt x="1583230" y="1773898"/>
                  </a:lnTo>
                  <a:lnTo>
                    <a:pt x="1541008" y="1772945"/>
                  </a:lnTo>
                  <a:lnTo>
                    <a:pt x="1505452" y="1771991"/>
                  </a:lnTo>
                  <a:lnTo>
                    <a:pt x="1476564" y="1771673"/>
                  </a:lnTo>
                  <a:lnTo>
                    <a:pt x="1464183" y="1771991"/>
                  </a:lnTo>
                  <a:lnTo>
                    <a:pt x="1453389" y="1772627"/>
                  </a:lnTo>
                  <a:lnTo>
                    <a:pt x="1444818" y="1772945"/>
                  </a:lnTo>
                  <a:lnTo>
                    <a:pt x="1437516" y="1773898"/>
                  </a:lnTo>
                  <a:lnTo>
                    <a:pt x="1431167" y="1775170"/>
                  </a:lnTo>
                  <a:lnTo>
                    <a:pt x="1428945" y="1775806"/>
                  </a:lnTo>
                  <a:lnTo>
                    <a:pt x="1427040" y="1777077"/>
                  </a:lnTo>
                  <a:lnTo>
                    <a:pt x="1426088" y="1778349"/>
                  </a:lnTo>
                  <a:lnTo>
                    <a:pt x="1424818" y="1779302"/>
                  </a:lnTo>
                  <a:lnTo>
                    <a:pt x="1424183" y="1780574"/>
                  </a:lnTo>
                  <a:lnTo>
                    <a:pt x="1423548" y="1782163"/>
                  </a:lnTo>
                  <a:lnTo>
                    <a:pt x="1423548" y="1783434"/>
                  </a:lnTo>
                  <a:lnTo>
                    <a:pt x="1424500" y="1785024"/>
                  </a:lnTo>
                  <a:lnTo>
                    <a:pt x="1425135" y="1786931"/>
                  </a:lnTo>
                  <a:lnTo>
                    <a:pt x="1426722" y="1788838"/>
                  </a:lnTo>
                  <a:lnTo>
                    <a:pt x="1430532" y="1793288"/>
                  </a:lnTo>
                  <a:lnTo>
                    <a:pt x="1435929" y="1798374"/>
                  </a:lnTo>
                  <a:lnTo>
                    <a:pt x="1443230" y="1804414"/>
                  </a:lnTo>
                  <a:lnTo>
                    <a:pt x="1452119" y="1810771"/>
                  </a:lnTo>
                  <a:lnTo>
                    <a:pt x="1462278" y="1818082"/>
                  </a:lnTo>
                  <a:lnTo>
                    <a:pt x="1474024" y="1826029"/>
                  </a:lnTo>
                  <a:lnTo>
                    <a:pt x="1482278" y="1831115"/>
                  </a:lnTo>
                  <a:lnTo>
                    <a:pt x="1491484" y="1835883"/>
                  </a:lnTo>
                  <a:lnTo>
                    <a:pt x="1501326" y="1840969"/>
                  </a:lnTo>
                  <a:lnTo>
                    <a:pt x="1512754" y="1846055"/>
                  </a:lnTo>
                  <a:lnTo>
                    <a:pt x="1525135" y="1851458"/>
                  </a:lnTo>
                  <a:lnTo>
                    <a:pt x="1538468" y="1856226"/>
                  </a:lnTo>
                  <a:lnTo>
                    <a:pt x="1553071" y="1861312"/>
                  </a:lnTo>
                  <a:lnTo>
                    <a:pt x="1568309" y="1866398"/>
                  </a:lnTo>
                  <a:lnTo>
                    <a:pt x="1584182" y="1871166"/>
                  </a:lnTo>
                  <a:lnTo>
                    <a:pt x="1601643" y="1875934"/>
                  </a:lnTo>
                  <a:lnTo>
                    <a:pt x="1619421" y="1880385"/>
                  </a:lnTo>
                  <a:lnTo>
                    <a:pt x="1638151" y="1885153"/>
                  </a:lnTo>
                  <a:lnTo>
                    <a:pt x="1657833" y="1889285"/>
                  </a:lnTo>
                  <a:lnTo>
                    <a:pt x="1677516" y="1893099"/>
                  </a:lnTo>
                  <a:lnTo>
                    <a:pt x="1698785" y="1896914"/>
                  </a:lnTo>
                  <a:lnTo>
                    <a:pt x="1720055" y="1900410"/>
                  </a:lnTo>
                  <a:lnTo>
                    <a:pt x="1742277" y="1903907"/>
                  </a:lnTo>
                  <a:lnTo>
                    <a:pt x="1764817" y="1906450"/>
                  </a:lnTo>
                  <a:lnTo>
                    <a:pt x="1788309" y="1909311"/>
                  </a:lnTo>
                  <a:lnTo>
                    <a:pt x="1811801" y="1911218"/>
                  </a:lnTo>
                  <a:lnTo>
                    <a:pt x="1835928" y="1913125"/>
                  </a:lnTo>
                  <a:lnTo>
                    <a:pt x="1860373" y="1914079"/>
                  </a:lnTo>
                  <a:lnTo>
                    <a:pt x="1885452" y="1915350"/>
                  </a:lnTo>
                  <a:lnTo>
                    <a:pt x="1910531" y="1915668"/>
                  </a:lnTo>
                  <a:lnTo>
                    <a:pt x="1936245" y="1915668"/>
                  </a:lnTo>
                  <a:lnTo>
                    <a:pt x="1961960" y="1915032"/>
                  </a:lnTo>
                  <a:lnTo>
                    <a:pt x="1987991" y="1913761"/>
                  </a:lnTo>
                  <a:lnTo>
                    <a:pt x="2014341" y="1912171"/>
                  </a:lnTo>
                  <a:lnTo>
                    <a:pt x="2040690" y="1909946"/>
                  </a:lnTo>
                  <a:lnTo>
                    <a:pt x="2067039" y="1906768"/>
                  </a:lnTo>
                  <a:lnTo>
                    <a:pt x="2093388" y="1903589"/>
                  </a:lnTo>
                  <a:lnTo>
                    <a:pt x="2120055" y="1899139"/>
                  </a:lnTo>
                  <a:lnTo>
                    <a:pt x="2136563" y="1896278"/>
                  </a:lnTo>
                  <a:lnTo>
                    <a:pt x="2153070" y="1892781"/>
                  </a:lnTo>
                  <a:lnTo>
                    <a:pt x="2168626" y="1888967"/>
                  </a:lnTo>
                  <a:lnTo>
                    <a:pt x="2184499" y="1884835"/>
                  </a:lnTo>
                  <a:lnTo>
                    <a:pt x="2200055" y="1880067"/>
                  </a:lnTo>
                  <a:lnTo>
                    <a:pt x="2215293" y="1874981"/>
                  </a:lnTo>
                  <a:lnTo>
                    <a:pt x="2230213" y="1870213"/>
                  </a:lnTo>
                  <a:lnTo>
                    <a:pt x="2244816" y="1864491"/>
                  </a:lnTo>
                  <a:lnTo>
                    <a:pt x="2259419" y="1858769"/>
                  </a:lnTo>
                  <a:lnTo>
                    <a:pt x="2274023" y="1852094"/>
                  </a:lnTo>
                  <a:lnTo>
                    <a:pt x="2287991" y="1845737"/>
                  </a:lnTo>
                  <a:lnTo>
                    <a:pt x="2302277" y="1838744"/>
                  </a:lnTo>
                  <a:lnTo>
                    <a:pt x="2315927" y="1831751"/>
                  </a:lnTo>
                  <a:lnTo>
                    <a:pt x="2329896" y="1824122"/>
                  </a:lnTo>
                  <a:lnTo>
                    <a:pt x="2343546" y="1816493"/>
                  </a:lnTo>
                  <a:lnTo>
                    <a:pt x="2356880" y="1808228"/>
                  </a:lnTo>
                  <a:lnTo>
                    <a:pt x="2370213" y="1799964"/>
                  </a:lnTo>
                  <a:lnTo>
                    <a:pt x="2383864" y="1791381"/>
                  </a:lnTo>
                  <a:lnTo>
                    <a:pt x="2397197" y="1782481"/>
                  </a:lnTo>
                  <a:lnTo>
                    <a:pt x="2410530" y="1772945"/>
                  </a:lnTo>
                  <a:lnTo>
                    <a:pt x="2436880" y="1753555"/>
                  </a:lnTo>
                  <a:lnTo>
                    <a:pt x="2462911" y="1733529"/>
                  </a:lnTo>
                  <a:lnTo>
                    <a:pt x="2489260" y="1712232"/>
                  </a:lnTo>
                  <a:lnTo>
                    <a:pt x="2515927" y="1689981"/>
                  </a:lnTo>
                  <a:lnTo>
                    <a:pt x="2542911" y="1667094"/>
                  </a:lnTo>
                  <a:lnTo>
                    <a:pt x="2569895" y="1643572"/>
                  </a:lnTo>
                  <a:lnTo>
                    <a:pt x="2580371" y="1631493"/>
                  </a:lnTo>
                  <a:lnTo>
                    <a:pt x="2590530" y="1620050"/>
                  </a:lnTo>
                  <a:lnTo>
                    <a:pt x="2601006" y="1609242"/>
                  </a:lnTo>
                  <a:lnTo>
                    <a:pt x="2610847" y="1599070"/>
                  </a:lnTo>
                  <a:lnTo>
                    <a:pt x="2621006" y="1589534"/>
                  </a:lnTo>
                  <a:lnTo>
                    <a:pt x="2630847" y="1580316"/>
                  </a:lnTo>
                  <a:lnTo>
                    <a:pt x="2640689" y="1571734"/>
                  </a:lnTo>
                  <a:lnTo>
                    <a:pt x="2650847" y="1563469"/>
                  </a:lnTo>
                  <a:lnTo>
                    <a:pt x="2660371" y="1556158"/>
                  </a:lnTo>
                  <a:lnTo>
                    <a:pt x="2669895" y="1548847"/>
                  </a:lnTo>
                  <a:lnTo>
                    <a:pt x="2679101" y="1541854"/>
                  </a:lnTo>
                  <a:lnTo>
                    <a:pt x="2688625" y="1535814"/>
                  </a:lnTo>
                  <a:lnTo>
                    <a:pt x="2697831" y="1530093"/>
                  </a:lnTo>
                  <a:lnTo>
                    <a:pt x="2707038" y="1524689"/>
                  </a:lnTo>
                  <a:lnTo>
                    <a:pt x="2715609" y="1520239"/>
                  </a:lnTo>
                  <a:lnTo>
                    <a:pt x="2724498" y="1515471"/>
                  </a:lnTo>
                  <a:lnTo>
                    <a:pt x="2733387" y="1511339"/>
                  </a:lnTo>
                  <a:lnTo>
                    <a:pt x="2742276" y="1507524"/>
                  </a:lnTo>
                  <a:lnTo>
                    <a:pt x="2750530" y="1504345"/>
                  </a:lnTo>
                  <a:lnTo>
                    <a:pt x="2759101" y="1501485"/>
                  </a:lnTo>
                  <a:lnTo>
                    <a:pt x="2767355" y="1498624"/>
                  </a:lnTo>
                  <a:lnTo>
                    <a:pt x="2775292" y="1496399"/>
                  </a:lnTo>
                  <a:lnTo>
                    <a:pt x="2783546" y="1494491"/>
                  </a:lnTo>
                  <a:lnTo>
                    <a:pt x="2791165" y="1492584"/>
                  </a:lnTo>
                  <a:lnTo>
                    <a:pt x="2798784" y="1491313"/>
                  </a:lnTo>
                  <a:lnTo>
                    <a:pt x="2806403" y="1490359"/>
                  </a:lnTo>
                  <a:lnTo>
                    <a:pt x="2813704" y="1489406"/>
                  </a:lnTo>
                  <a:lnTo>
                    <a:pt x="2821006" y="1488770"/>
                  </a:lnTo>
                  <a:lnTo>
                    <a:pt x="2834974" y="1488452"/>
                  </a:lnTo>
                  <a:lnTo>
                    <a:pt x="2848307" y="1488770"/>
                  </a:lnTo>
                  <a:lnTo>
                    <a:pt x="2861323" y="1489723"/>
                  </a:lnTo>
                  <a:lnTo>
                    <a:pt x="2873387" y="1491631"/>
                  </a:lnTo>
                  <a:lnTo>
                    <a:pt x="2884815" y="1494174"/>
                  </a:lnTo>
                  <a:lnTo>
                    <a:pt x="2895609" y="1497034"/>
                  </a:lnTo>
                  <a:lnTo>
                    <a:pt x="2905450" y="1500213"/>
                  </a:lnTo>
                  <a:lnTo>
                    <a:pt x="2914656" y="1503710"/>
                  </a:lnTo>
                  <a:lnTo>
                    <a:pt x="2922910" y="1507524"/>
                  </a:lnTo>
                  <a:lnTo>
                    <a:pt x="2930847" y="1511021"/>
                  </a:lnTo>
                  <a:lnTo>
                    <a:pt x="2937514" y="1514835"/>
                  </a:lnTo>
                  <a:lnTo>
                    <a:pt x="2943863" y="1518332"/>
                  </a:lnTo>
                  <a:lnTo>
                    <a:pt x="2952752" y="1524371"/>
                  </a:lnTo>
                  <a:lnTo>
                    <a:pt x="2958466" y="1528503"/>
                  </a:lnTo>
                  <a:lnTo>
                    <a:pt x="2960688" y="1530093"/>
                  </a:lnTo>
                  <a:lnTo>
                    <a:pt x="2957831" y="1534225"/>
                  </a:lnTo>
                  <a:lnTo>
                    <a:pt x="2949894" y="1546622"/>
                  </a:lnTo>
                  <a:lnTo>
                    <a:pt x="2935926" y="1566012"/>
                  </a:lnTo>
                  <a:lnTo>
                    <a:pt x="2927355" y="1578727"/>
                  </a:lnTo>
                  <a:lnTo>
                    <a:pt x="2916561" y="1592395"/>
                  </a:lnTo>
                  <a:lnTo>
                    <a:pt x="2904180" y="1608289"/>
                  </a:lnTo>
                  <a:lnTo>
                    <a:pt x="2890530" y="1625136"/>
                  </a:lnTo>
                  <a:lnTo>
                    <a:pt x="2875291" y="1643572"/>
                  </a:lnTo>
                  <a:lnTo>
                    <a:pt x="2858149" y="1662962"/>
                  </a:lnTo>
                  <a:lnTo>
                    <a:pt x="2839418" y="1683941"/>
                  </a:lnTo>
                  <a:lnTo>
                    <a:pt x="2819101" y="1705874"/>
                  </a:lnTo>
                  <a:lnTo>
                    <a:pt x="2796879" y="1728761"/>
                  </a:lnTo>
                  <a:lnTo>
                    <a:pt x="2772752" y="1752601"/>
                  </a:lnTo>
                  <a:lnTo>
                    <a:pt x="2746720" y="1777395"/>
                  </a:lnTo>
                  <a:lnTo>
                    <a:pt x="2719101" y="1803142"/>
                  </a:lnTo>
                  <a:lnTo>
                    <a:pt x="2689260" y="1829525"/>
                  </a:lnTo>
                  <a:lnTo>
                    <a:pt x="2657831" y="1856226"/>
                  </a:lnTo>
                  <a:lnTo>
                    <a:pt x="2624181" y="1883881"/>
                  </a:lnTo>
                  <a:lnTo>
                    <a:pt x="2588625" y="1912171"/>
                  </a:lnTo>
                  <a:lnTo>
                    <a:pt x="2570530" y="1926476"/>
                  </a:lnTo>
                  <a:lnTo>
                    <a:pt x="2551165" y="1940462"/>
                  </a:lnTo>
                  <a:lnTo>
                    <a:pt x="2531800" y="1954766"/>
                  </a:lnTo>
                  <a:lnTo>
                    <a:pt x="2511800" y="1969388"/>
                  </a:lnTo>
                  <a:lnTo>
                    <a:pt x="2491165" y="1984010"/>
                  </a:lnTo>
                  <a:lnTo>
                    <a:pt x="2470213" y="1998314"/>
                  </a:lnTo>
                  <a:lnTo>
                    <a:pt x="2448308" y="2012936"/>
                  </a:lnTo>
                  <a:lnTo>
                    <a:pt x="2426086" y="2027558"/>
                  </a:lnTo>
                  <a:lnTo>
                    <a:pt x="2403546" y="2042180"/>
                  </a:lnTo>
                  <a:lnTo>
                    <a:pt x="2380372" y="2057120"/>
                  </a:lnTo>
                  <a:lnTo>
                    <a:pt x="2356245" y="2071424"/>
                  </a:lnTo>
                  <a:lnTo>
                    <a:pt x="2332118" y="2086046"/>
                  </a:lnTo>
                  <a:lnTo>
                    <a:pt x="2306721" y="2100668"/>
                  </a:lnTo>
                  <a:lnTo>
                    <a:pt x="2281642" y="2115290"/>
                  </a:lnTo>
                  <a:lnTo>
                    <a:pt x="2255610" y="2129912"/>
                  </a:lnTo>
                  <a:lnTo>
                    <a:pt x="2228943" y="2144216"/>
                  </a:lnTo>
                  <a:lnTo>
                    <a:pt x="2201642" y="2158838"/>
                  </a:lnTo>
                  <a:lnTo>
                    <a:pt x="2173705" y="2173142"/>
                  </a:lnTo>
                  <a:lnTo>
                    <a:pt x="2145451" y="2187446"/>
                  </a:lnTo>
                  <a:lnTo>
                    <a:pt x="2116245" y="2201750"/>
                  </a:lnTo>
                  <a:lnTo>
                    <a:pt x="2087039" y="2205565"/>
                  </a:lnTo>
                  <a:lnTo>
                    <a:pt x="2056563" y="2208743"/>
                  </a:lnTo>
                  <a:lnTo>
                    <a:pt x="2026087" y="2211286"/>
                  </a:lnTo>
                  <a:lnTo>
                    <a:pt x="1994658" y="2213511"/>
                  </a:lnTo>
                  <a:lnTo>
                    <a:pt x="1962595" y="2216054"/>
                  </a:lnTo>
                  <a:lnTo>
                    <a:pt x="1930531" y="2217326"/>
                  </a:lnTo>
                  <a:lnTo>
                    <a:pt x="1897833" y="2218597"/>
                  </a:lnTo>
                  <a:lnTo>
                    <a:pt x="1865452" y="2219233"/>
                  </a:lnTo>
                  <a:lnTo>
                    <a:pt x="1832436" y="2220187"/>
                  </a:lnTo>
                  <a:lnTo>
                    <a:pt x="1799420" y="2220504"/>
                  </a:lnTo>
                  <a:lnTo>
                    <a:pt x="1766404" y="2220504"/>
                  </a:lnTo>
                  <a:lnTo>
                    <a:pt x="1733389" y="2220187"/>
                  </a:lnTo>
                  <a:lnTo>
                    <a:pt x="1667674" y="2218915"/>
                  </a:lnTo>
                  <a:lnTo>
                    <a:pt x="1603548" y="2217326"/>
                  </a:lnTo>
                  <a:lnTo>
                    <a:pt x="1540373" y="2215101"/>
                  </a:lnTo>
                  <a:lnTo>
                    <a:pt x="1480056" y="2212876"/>
                  </a:lnTo>
                  <a:lnTo>
                    <a:pt x="1367675" y="2207472"/>
                  </a:lnTo>
                  <a:lnTo>
                    <a:pt x="1317199" y="2205247"/>
                  </a:lnTo>
                  <a:lnTo>
                    <a:pt x="1271485" y="2203339"/>
                  </a:lnTo>
                  <a:lnTo>
                    <a:pt x="1230532" y="2202068"/>
                  </a:lnTo>
                  <a:lnTo>
                    <a:pt x="1195612" y="2201750"/>
                  </a:lnTo>
                  <a:lnTo>
                    <a:pt x="1189897" y="2202068"/>
                  </a:lnTo>
                  <a:lnTo>
                    <a:pt x="1183231" y="2203657"/>
                  </a:lnTo>
                  <a:lnTo>
                    <a:pt x="1175294" y="2205882"/>
                  </a:lnTo>
                  <a:lnTo>
                    <a:pt x="1167040" y="2209061"/>
                  </a:lnTo>
                  <a:lnTo>
                    <a:pt x="1157517" y="2212876"/>
                  </a:lnTo>
                  <a:lnTo>
                    <a:pt x="1147358" y="2217326"/>
                  </a:lnTo>
                  <a:lnTo>
                    <a:pt x="1136882" y="2222730"/>
                  </a:lnTo>
                  <a:lnTo>
                    <a:pt x="1124818" y="2229087"/>
                  </a:lnTo>
                  <a:lnTo>
                    <a:pt x="1113072" y="2235762"/>
                  </a:lnTo>
                  <a:lnTo>
                    <a:pt x="1100056" y="2243073"/>
                  </a:lnTo>
                  <a:lnTo>
                    <a:pt x="1073072" y="2259602"/>
                  </a:lnTo>
                  <a:lnTo>
                    <a:pt x="1044183" y="2278357"/>
                  </a:lnTo>
                  <a:lnTo>
                    <a:pt x="1013707" y="2298700"/>
                  </a:lnTo>
                  <a:lnTo>
                    <a:pt x="457200" y="1818718"/>
                  </a:lnTo>
                  <a:lnTo>
                    <a:pt x="498787" y="1790428"/>
                  </a:lnTo>
                  <a:lnTo>
                    <a:pt x="538470" y="1762137"/>
                  </a:lnTo>
                  <a:lnTo>
                    <a:pt x="577200" y="1734483"/>
                  </a:lnTo>
                  <a:lnTo>
                    <a:pt x="614025" y="1707464"/>
                  </a:lnTo>
                  <a:lnTo>
                    <a:pt x="684184" y="1655969"/>
                  </a:lnTo>
                  <a:lnTo>
                    <a:pt x="717835" y="1631811"/>
                  </a:lnTo>
                  <a:lnTo>
                    <a:pt x="750850" y="1608924"/>
                  </a:lnTo>
                  <a:lnTo>
                    <a:pt x="782596" y="1587627"/>
                  </a:lnTo>
                  <a:lnTo>
                    <a:pt x="798152" y="1577455"/>
                  </a:lnTo>
                  <a:lnTo>
                    <a:pt x="814025" y="1567919"/>
                  </a:lnTo>
                  <a:lnTo>
                    <a:pt x="829263" y="1558383"/>
                  </a:lnTo>
                  <a:lnTo>
                    <a:pt x="844819" y="1549483"/>
                  </a:lnTo>
                  <a:lnTo>
                    <a:pt x="859739" y="1541218"/>
                  </a:lnTo>
                  <a:lnTo>
                    <a:pt x="875295" y="1533589"/>
                  </a:lnTo>
                  <a:lnTo>
                    <a:pt x="890533" y="1525960"/>
                  </a:lnTo>
                  <a:lnTo>
                    <a:pt x="905453" y="1519285"/>
                  </a:lnTo>
                  <a:lnTo>
                    <a:pt x="920374" y="1512928"/>
                  </a:lnTo>
                  <a:lnTo>
                    <a:pt x="935295" y="1507206"/>
                  </a:lnTo>
                  <a:lnTo>
                    <a:pt x="950533" y="1501802"/>
                  </a:lnTo>
                  <a:lnTo>
                    <a:pt x="965453" y="1497034"/>
                  </a:lnTo>
                  <a:lnTo>
                    <a:pt x="980374" y="1493220"/>
                  </a:lnTo>
                  <a:lnTo>
                    <a:pt x="995612" y="1489723"/>
                  </a:lnTo>
                  <a:lnTo>
                    <a:pt x="1009580" y="1487498"/>
                  </a:lnTo>
                  <a:lnTo>
                    <a:pt x="1023866" y="1485273"/>
                  </a:lnTo>
                  <a:lnTo>
                    <a:pt x="1039421" y="1483366"/>
                  </a:lnTo>
                  <a:lnTo>
                    <a:pt x="1055612" y="1481777"/>
                  </a:lnTo>
                  <a:lnTo>
                    <a:pt x="1072437" y="1480505"/>
                  </a:lnTo>
                  <a:lnTo>
                    <a:pt x="1090215" y="1479552"/>
                  </a:lnTo>
                  <a:lnTo>
                    <a:pt x="1107993" y="1478598"/>
                  </a:lnTo>
                  <a:lnTo>
                    <a:pt x="1126723" y="1478280"/>
                  </a:lnTo>
                  <a:lnTo>
                    <a:pt x="1165453" y="1477962"/>
                  </a:lnTo>
                  <a:close/>
                  <a:moveTo>
                    <a:pt x="2581069" y="581236"/>
                  </a:moveTo>
                  <a:lnTo>
                    <a:pt x="2572182" y="581554"/>
                  </a:lnTo>
                  <a:lnTo>
                    <a:pt x="2563296" y="582825"/>
                  </a:lnTo>
                  <a:lnTo>
                    <a:pt x="2555362" y="585051"/>
                  </a:lnTo>
                  <a:lnTo>
                    <a:pt x="2547110" y="588230"/>
                  </a:lnTo>
                  <a:lnTo>
                    <a:pt x="2539493" y="591410"/>
                  </a:lnTo>
                  <a:lnTo>
                    <a:pt x="2532194" y="596179"/>
                  </a:lnTo>
                  <a:lnTo>
                    <a:pt x="2525846" y="601266"/>
                  </a:lnTo>
                  <a:lnTo>
                    <a:pt x="2519816" y="606353"/>
                  </a:lnTo>
                  <a:lnTo>
                    <a:pt x="2514104" y="612712"/>
                  </a:lnTo>
                  <a:lnTo>
                    <a:pt x="2509026" y="619389"/>
                  </a:lnTo>
                  <a:lnTo>
                    <a:pt x="2504582" y="626701"/>
                  </a:lnTo>
                  <a:lnTo>
                    <a:pt x="2501091" y="634332"/>
                  </a:lnTo>
                  <a:lnTo>
                    <a:pt x="2497918" y="641963"/>
                  </a:lnTo>
                  <a:lnTo>
                    <a:pt x="2496013" y="650547"/>
                  </a:lnTo>
                  <a:lnTo>
                    <a:pt x="2494427" y="659449"/>
                  </a:lnTo>
                  <a:lnTo>
                    <a:pt x="2494109" y="668034"/>
                  </a:lnTo>
                  <a:lnTo>
                    <a:pt x="2494427" y="676936"/>
                  </a:lnTo>
                  <a:lnTo>
                    <a:pt x="2496013" y="685839"/>
                  </a:lnTo>
                  <a:lnTo>
                    <a:pt x="2497918" y="693787"/>
                  </a:lnTo>
                  <a:lnTo>
                    <a:pt x="2501091" y="701736"/>
                  </a:lnTo>
                  <a:lnTo>
                    <a:pt x="2504582" y="709684"/>
                  </a:lnTo>
                  <a:lnTo>
                    <a:pt x="2509026" y="716679"/>
                  </a:lnTo>
                  <a:lnTo>
                    <a:pt x="2514104" y="723356"/>
                  </a:lnTo>
                  <a:lnTo>
                    <a:pt x="2519816" y="729397"/>
                  </a:lnTo>
                  <a:lnTo>
                    <a:pt x="2525846" y="735120"/>
                  </a:lnTo>
                  <a:lnTo>
                    <a:pt x="2532194" y="740207"/>
                  </a:lnTo>
                  <a:lnTo>
                    <a:pt x="2539493" y="744340"/>
                  </a:lnTo>
                  <a:lnTo>
                    <a:pt x="2547110" y="748155"/>
                  </a:lnTo>
                  <a:lnTo>
                    <a:pt x="2555362" y="751335"/>
                  </a:lnTo>
                  <a:lnTo>
                    <a:pt x="2563296" y="753243"/>
                  </a:lnTo>
                  <a:lnTo>
                    <a:pt x="2572182" y="754832"/>
                  </a:lnTo>
                  <a:lnTo>
                    <a:pt x="2581069" y="755150"/>
                  </a:lnTo>
                  <a:lnTo>
                    <a:pt x="2589638" y="754832"/>
                  </a:lnTo>
                  <a:lnTo>
                    <a:pt x="2598524" y="753243"/>
                  </a:lnTo>
                  <a:lnTo>
                    <a:pt x="2606776" y="751335"/>
                  </a:lnTo>
                  <a:lnTo>
                    <a:pt x="2614710" y="748155"/>
                  </a:lnTo>
                  <a:lnTo>
                    <a:pt x="2622327" y="744340"/>
                  </a:lnTo>
                  <a:lnTo>
                    <a:pt x="2629626" y="740207"/>
                  </a:lnTo>
                  <a:lnTo>
                    <a:pt x="2635974" y="735120"/>
                  </a:lnTo>
                  <a:lnTo>
                    <a:pt x="2642321" y="729397"/>
                  </a:lnTo>
                  <a:lnTo>
                    <a:pt x="2647716" y="723356"/>
                  </a:lnTo>
                  <a:lnTo>
                    <a:pt x="2652794" y="716679"/>
                  </a:lnTo>
                  <a:lnTo>
                    <a:pt x="2657237" y="709684"/>
                  </a:lnTo>
                  <a:lnTo>
                    <a:pt x="2660728" y="701736"/>
                  </a:lnTo>
                  <a:lnTo>
                    <a:pt x="2663902" y="693787"/>
                  </a:lnTo>
                  <a:lnTo>
                    <a:pt x="2666124" y="685839"/>
                  </a:lnTo>
                  <a:lnTo>
                    <a:pt x="2667393" y="676936"/>
                  </a:lnTo>
                  <a:lnTo>
                    <a:pt x="2667711" y="668034"/>
                  </a:lnTo>
                  <a:lnTo>
                    <a:pt x="2667393" y="659449"/>
                  </a:lnTo>
                  <a:lnTo>
                    <a:pt x="2666124" y="650547"/>
                  </a:lnTo>
                  <a:lnTo>
                    <a:pt x="2663902" y="641963"/>
                  </a:lnTo>
                  <a:lnTo>
                    <a:pt x="2660728" y="634332"/>
                  </a:lnTo>
                  <a:lnTo>
                    <a:pt x="2657237" y="626701"/>
                  </a:lnTo>
                  <a:lnTo>
                    <a:pt x="2652794" y="619389"/>
                  </a:lnTo>
                  <a:lnTo>
                    <a:pt x="2647716" y="612712"/>
                  </a:lnTo>
                  <a:lnTo>
                    <a:pt x="2642321" y="606353"/>
                  </a:lnTo>
                  <a:lnTo>
                    <a:pt x="2635974" y="601266"/>
                  </a:lnTo>
                  <a:lnTo>
                    <a:pt x="2629626" y="596179"/>
                  </a:lnTo>
                  <a:lnTo>
                    <a:pt x="2622327" y="591410"/>
                  </a:lnTo>
                  <a:lnTo>
                    <a:pt x="2614710" y="588230"/>
                  </a:lnTo>
                  <a:lnTo>
                    <a:pt x="2606776" y="585051"/>
                  </a:lnTo>
                  <a:lnTo>
                    <a:pt x="2598524" y="582825"/>
                  </a:lnTo>
                  <a:lnTo>
                    <a:pt x="2589638" y="581554"/>
                  </a:lnTo>
                  <a:lnTo>
                    <a:pt x="2581069" y="581236"/>
                  </a:lnTo>
                  <a:close/>
                  <a:moveTo>
                    <a:pt x="966135" y="581236"/>
                  </a:moveTo>
                  <a:lnTo>
                    <a:pt x="957235" y="581554"/>
                  </a:lnTo>
                  <a:lnTo>
                    <a:pt x="948335" y="582825"/>
                  </a:lnTo>
                  <a:lnTo>
                    <a:pt x="940389" y="585051"/>
                  </a:lnTo>
                  <a:lnTo>
                    <a:pt x="932443" y="588230"/>
                  </a:lnTo>
                  <a:lnTo>
                    <a:pt x="924496" y="591410"/>
                  </a:lnTo>
                  <a:lnTo>
                    <a:pt x="917504" y="596179"/>
                  </a:lnTo>
                  <a:lnTo>
                    <a:pt x="910829" y="601266"/>
                  </a:lnTo>
                  <a:lnTo>
                    <a:pt x="904790" y="606353"/>
                  </a:lnTo>
                  <a:lnTo>
                    <a:pt x="899068" y="612712"/>
                  </a:lnTo>
                  <a:lnTo>
                    <a:pt x="893983" y="619389"/>
                  </a:lnTo>
                  <a:lnTo>
                    <a:pt x="889533" y="626701"/>
                  </a:lnTo>
                  <a:lnTo>
                    <a:pt x="886036" y="634332"/>
                  </a:lnTo>
                  <a:lnTo>
                    <a:pt x="882858" y="641963"/>
                  </a:lnTo>
                  <a:lnTo>
                    <a:pt x="880951" y="650547"/>
                  </a:lnTo>
                  <a:lnTo>
                    <a:pt x="879362" y="659449"/>
                  </a:lnTo>
                  <a:lnTo>
                    <a:pt x="879044" y="668034"/>
                  </a:lnTo>
                  <a:lnTo>
                    <a:pt x="879362" y="676936"/>
                  </a:lnTo>
                  <a:lnTo>
                    <a:pt x="880951" y="685839"/>
                  </a:lnTo>
                  <a:lnTo>
                    <a:pt x="882858" y="693787"/>
                  </a:lnTo>
                  <a:lnTo>
                    <a:pt x="886036" y="701736"/>
                  </a:lnTo>
                  <a:lnTo>
                    <a:pt x="889533" y="709684"/>
                  </a:lnTo>
                  <a:lnTo>
                    <a:pt x="893983" y="716679"/>
                  </a:lnTo>
                  <a:lnTo>
                    <a:pt x="899068" y="723356"/>
                  </a:lnTo>
                  <a:lnTo>
                    <a:pt x="904790" y="729397"/>
                  </a:lnTo>
                  <a:lnTo>
                    <a:pt x="910829" y="735120"/>
                  </a:lnTo>
                  <a:lnTo>
                    <a:pt x="917504" y="740207"/>
                  </a:lnTo>
                  <a:lnTo>
                    <a:pt x="924496" y="744340"/>
                  </a:lnTo>
                  <a:lnTo>
                    <a:pt x="932443" y="748155"/>
                  </a:lnTo>
                  <a:lnTo>
                    <a:pt x="940389" y="751335"/>
                  </a:lnTo>
                  <a:lnTo>
                    <a:pt x="948335" y="753243"/>
                  </a:lnTo>
                  <a:lnTo>
                    <a:pt x="957235" y="754832"/>
                  </a:lnTo>
                  <a:lnTo>
                    <a:pt x="966135" y="755150"/>
                  </a:lnTo>
                  <a:lnTo>
                    <a:pt x="974717" y="754832"/>
                  </a:lnTo>
                  <a:lnTo>
                    <a:pt x="983616" y="753243"/>
                  </a:lnTo>
                  <a:lnTo>
                    <a:pt x="992198" y="751335"/>
                  </a:lnTo>
                  <a:lnTo>
                    <a:pt x="999827" y="748155"/>
                  </a:lnTo>
                  <a:lnTo>
                    <a:pt x="1007455" y="744340"/>
                  </a:lnTo>
                  <a:lnTo>
                    <a:pt x="1014766" y="740207"/>
                  </a:lnTo>
                  <a:lnTo>
                    <a:pt x="1021123" y="735120"/>
                  </a:lnTo>
                  <a:lnTo>
                    <a:pt x="1027798" y="729397"/>
                  </a:lnTo>
                  <a:lnTo>
                    <a:pt x="1032883" y="723356"/>
                  </a:lnTo>
                  <a:lnTo>
                    <a:pt x="1037969" y="716679"/>
                  </a:lnTo>
                  <a:lnTo>
                    <a:pt x="1042737" y="709684"/>
                  </a:lnTo>
                  <a:lnTo>
                    <a:pt x="1045915" y="701736"/>
                  </a:lnTo>
                  <a:lnTo>
                    <a:pt x="1049094" y="693787"/>
                  </a:lnTo>
                  <a:lnTo>
                    <a:pt x="1051319" y="685839"/>
                  </a:lnTo>
                  <a:lnTo>
                    <a:pt x="1052590" y="676936"/>
                  </a:lnTo>
                  <a:lnTo>
                    <a:pt x="1052908" y="668034"/>
                  </a:lnTo>
                  <a:lnTo>
                    <a:pt x="1052590" y="659449"/>
                  </a:lnTo>
                  <a:lnTo>
                    <a:pt x="1051319" y="650547"/>
                  </a:lnTo>
                  <a:lnTo>
                    <a:pt x="1049094" y="641963"/>
                  </a:lnTo>
                  <a:lnTo>
                    <a:pt x="1045915" y="634332"/>
                  </a:lnTo>
                  <a:lnTo>
                    <a:pt x="1042737" y="626701"/>
                  </a:lnTo>
                  <a:lnTo>
                    <a:pt x="1037969" y="619389"/>
                  </a:lnTo>
                  <a:lnTo>
                    <a:pt x="1032883" y="612712"/>
                  </a:lnTo>
                  <a:lnTo>
                    <a:pt x="1027798" y="606353"/>
                  </a:lnTo>
                  <a:lnTo>
                    <a:pt x="1021123" y="601266"/>
                  </a:lnTo>
                  <a:lnTo>
                    <a:pt x="1014766" y="596179"/>
                  </a:lnTo>
                  <a:lnTo>
                    <a:pt x="1007455" y="591410"/>
                  </a:lnTo>
                  <a:lnTo>
                    <a:pt x="999827" y="588230"/>
                  </a:lnTo>
                  <a:lnTo>
                    <a:pt x="992198" y="585051"/>
                  </a:lnTo>
                  <a:lnTo>
                    <a:pt x="983616" y="582825"/>
                  </a:lnTo>
                  <a:lnTo>
                    <a:pt x="974717" y="581554"/>
                  </a:lnTo>
                  <a:lnTo>
                    <a:pt x="966135" y="581236"/>
                  </a:lnTo>
                  <a:close/>
                  <a:moveTo>
                    <a:pt x="1738994" y="260350"/>
                  </a:moveTo>
                  <a:lnTo>
                    <a:pt x="1795434" y="260350"/>
                  </a:lnTo>
                  <a:lnTo>
                    <a:pt x="1798605" y="260985"/>
                  </a:lnTo>
                  <a:lnTo>
                    <a:pt x="1801776" y="261620"/>
                  </a:lnTo>
                  <a:lnTo>
                    <a:pt x="1804312" y="263207"/>
                  </a:lnTo>
                  <a:lnTo>
                    <a:pt x="1807166" y="265111"/>
                  </a:lnTo>
                  <a:lnTo>
                    <a:pt x="1809068" y="267650"/>
                  </a:lnTo>
                  <a:lnTo>
                    <a:pt x="1810654" y="270506"/>
                  </a:lnTo>
                  <a:lnTo>
                    <a:pt x="1811605" y="273363"/>
                  </a:lnTo>
                  <a:lnTo>
                    <a:pt x="1811605" y="276854"/>
                  </a:lnTo>
                  <a:lnTo>
                    <a:pt x="1811605" y="336521"/>
                  </a:lnTo>
                  <a:lnTo>
                    <a:pt x="1823654" y="338107"/>
                  </a:lnTo>
                  <a:lnTo>
                    <a:pt x="1835069" y="340012"/>
                  </a:lnTo>
                  <a:lnTo>
                    <a:pt x="1846484" y="342233"/>
                  </a:lnTo>
                  <a:lnTo>
                    <a:pt x="1857582" y="345090"/>
                  </a:lnTo>
                  <a:lnTo>
                    <a:pt x="1865826" y="347629"/>
                  </a:lnTo>
                  <a:lnTo>
                    <a:pt x="1875021" y="350803"/>
                  </a:lnTo>
                  <a:lnTo>
                    <a:pt x="1883899" y="353976"/>
                  </a:lnTo>
                  <a:lnTo>
                    <a:pt x="1893094" y="358420"/>
                  </a:lnTo>
                  <a:lnTo>
                    <a:pt x="1902607" y="362545"/>
                  </a:lnTo>
                  <a:lnTo>
                    <a:pt x="1911802" y="367623"/>
                  </a:lnTo>
                  <a:lnTo>
                    <a:pt x="1920997" y="373019"/>
                  </a:lnTo>
                  <a:lnTo>
                    <a:pt x="1929876" y="378097"/>
                  </a:lnTo>
                  <a:lnTo>
                    <a:pt x="1938437" y="384444"/>
                  </a:lnTo>
                  <a:lnTo>
                    <a:pt x="1946998" y="390475"/>
                  </a:lnTo>
                  <a:lnTo>
                    <a:pt x="1954925" y="396822"/>
                  </a:lnTo>
                  <a:lnTo>
                    <a:pt x="1962852" y="403804"/>
                  </a:lnTo>
                  <a:lnTo>
                    <a:pt x="1969827" y="410787"/>
                  </a:lnTo>
                  <a:lnTo>
                    <a:pt x="1976803" y="418086"/>
                  </a:lnTo>
                  <a:lnTo>
                    <a:pt x="1982511" y="425703"/>
                  </a:lnTo>
                  <a:lnTo>
                    <a:pt x="1987901" y="433320"/>
                  </a:lnTo>
                  <a:lnTo>
                    <a:pt x="1990438" y="438716"/>
                  </a:lnTo>
                  <a:lnTo>
                    <a:pt x="1992340" y="444429"/>
                  </a:lnTo>
                  <a:lnTo>
                    <a:pt x="1993608" y="450141"/>
                  </a:lnTo>
                  <a:lnTo>
                    <a:pt x="1993925" y="456172"/>
                  </a:lnTo>
                  <a:lnTo>
                    <a:pt x="1993291" y="462202"/>
                  </a:lnTo>
                  <a:lnTo>
                    <a:pt x="1992023" y="468867"/>
                  </a:lnTo>
                  <a:lnTo>
                    <a:pt x="1989803" y="474897"/>
                  </a:lnTo>
                  <a:lnTo>
                    <a:pt x="1986633" y="481562"/>
                  </a:lnTo>
                  <a:lnTo>
                    <a:pt x="1984413" y="485053"/>
                  </a:lnTo>
                  <a:lnTo>
                    <a:pt x="1982194" y="488861"/>
                  </a:lnTo>
                  <a:lnTo>
                    <a:pt x="1979340" y="492035"/>
                  </a:lnTo>
                  <a:lnTo>
                    <a:pt x="1976486" y="495526"/>
                  </a:lnTo>
                  <a:lnTo>
                    <a:pt x="1973315" y="499017"/>
                  </a:lnTo>
                  <a:lnTo>
                    <a:pt x="1969827" y="502191"/>
                  </a:lnTo>
                  <a:lnTo>
                    <a:pt x="1966340" y="505047"/>
                  </a:lnTo>
                  <a:lnTo>
                    <a:pt x="1962535" y="507904"/>
                  </a:lnTo>
                  <a:lnTo>
                    <a:pt x="1958730" y="510443"/>
                  </a:lnTo>
                  <a:lnTo>
                    <a:pt x="1954608" y="512665"/>
                  </a:lnTo>
                  <a:lnTo>
                    <a:pt x="1950486" y="515204"/>
                  </a:lnTo>
                  <a:lnTo>
                    <a:pt x="1946047" y="516790"/>
                  </a:lnTo>
                  <a:lnTo>
                    <a:pt x="1941607" y="518060"/>
                  </a:lnTo>
                  <a:lnTo>
                    <a:pt x="1937485" y="519329"/>
                  </a:lnTo>
                  <a:lnTo>
                    <a:pt x="1932729" y="519647"/>
                  </a:lnTo>
                  <a:lnTo>
                    <a:pt x="1928290" y="519964"/>
                  </a:lnTo>
                  <a:lnTo>
                    <a:pt x="1922900" y="519647"/>
                  </a:lnTo>
                  <a:lnTo>
                    <a:pt x="1917827" y="519012"/>
                  </a:lnTo>
                  <a:lnTo>
                    <a:pt x="1913387" y="517425"/>
                  </a:lnTo>
                  <a:lnTo>
                    <a:pt x="1908631" y="515204"/>
                  </a:lnTo>
                  <a:lnTo>
                    <a:pt x="1904509" y="512347"/>
                  </a:lnTo>
                  <a:lnTo>
                    <a:pt x="1900704" y="508856"/>
                  </a:lnTo>
                  <a:lnTo>
                    <a:pt x="1897216" y="505047"/>
                  </a:lnTo>
                  <a:lnTo>
                    <a:pt x="1893729" y="500604"/>
                  </a:lnTo>
                  <a:lnTo>
                    <a:pt x="1891192" y="496796"/>
                  </a:lnTo>
                  <a:lnTo>
                    <a:pt x="1889289" y="494574"/>
                  </a:lnTo>
                  <a:lnTo>
                    <a:pt x="1882631" y="488227"/>
                  </a:lnTo>
                  <a:lnTo>
                    <a:pt x="1876289" y="482831"/>
                  </a:lnTo>
                  <a:lnTo>
                    <a:pt x="1868996" y="477118"/>
                  </a:lnTo>
                  <a:lnTo>
                    <a:pt x="1861704" y="472040"/>
                  </a:lnTo>
                  <a:lnTo>
                    <a:pt x="1853777" y="466645"/>
                  </a:lnTo>
                  <a:lnTo>
                    <a:pt x="1846167" y="461884"/>
                  </a:lnTo>
                  <a:lnTo>
                    <a:pt x="1838874" y="457441"/>
                  </a:lnTo>
                  <a:lnTo>
                    <a:pt x="1831898" y="453950"/>
                  </a:lnTo>
                  <a:lnTo>
                    <a:pt x="1825557" y="451411"/>
                  </a:lnTo>
                  <a:lnTo>
                    <a:pt x="1818581" y="449189"/>
                  </a:lnTo>
                  <a:lnTo>
                    <a:pt x="1811288" y="447285"/>
                  </a:lnTo>
                  <a:lnTo>
                    <a:pt x="1804312" y="445381"/>
                  </a:lnTo>
                  <a:lnTo>
                    <a:pt x="1797337" y="444429"/>
                  </a:lnTo>
                  <a:lnTo>
                    <a:pt x="1790361" y="443159"/>
                  </a:lnTo>
                  <a:lnTo>
                    <a:pt x="1783068" y="442524"/>
                  </a:lnTo>
                  <a:lnTo>
                    <a:pt x="1776092" y="442207"/>
                  </a:lnTo>
                  <a:lnTo>
                    <a:pt x="1769434" y="441572"/>
                  </a:lnTo>
                  <a:lnTo>
                    <a:pt x="1759604" y="442207"/>
                  </a:lnTo>
                  <a:lnTo>
                    <a:pt x="1749775" y="443159"/>
                  </a:lnTo>
                  <a:lnTo>
                    <a:pt x="1738994" y="444746"/>
                  </a:lnTo>
                  <a:lnTo>
                    <a:pt x="1733287" y="446333"/>
                  </a:lnTo>
                  <a:lnTo>
                    <a:pt x="1727896" y="447920"/>
                  </a:lnTo>
                  <a:lnTo>
                    <a:pt x="1722189" y="449824"/>
                  </a:lnTo>
                  <a:lnTo>
                    <a:pt x="1716481" y="451728"/>
                  </a:lnTo>
                  <a:lnTo>
                    <a:pt x="1710774" y="454267"/>
                  </a:lnTo>
                  <a:lnTo>
                    <a:pt x="1705067" y="457441"/>
                  </a:lnTo>
                  <a:lnTo>
                    <a:pt x="1699359" y="460297"/>
                  </a:lnTo>
                  <a:lnTo>
                    <a:pt x="1693652" y="464106"/>
                  </a:lnTo>
                  <a:lnTo>
                    <a:pt x="1687944" y="468549"/>
                  </a:lnTo>
                  <a:lnTo>
                    <a:pt x="1682554" y="472992"/>
                  </a:lnTo>
                  <a:lnTo>
                    <a:pt x="1679066" y="476166"/>
                  </a:lnTo>
                  <a:lnTo>
                    <a:pt x="1676529" y="479975"/>
                  </a:lnTo>
                  <a:lnTo>
                    <a:pt x="1673676" y="484101"/>
                  </a:lnTo>
                  <a:lnTo>
                    <a:pt x="1671456" y="488227"/>
                  </a:lnTo>
                  <a:lnTo>
                    <a:pt x="1669554" y="492987"/>
                  </a:lnTo>
                  <a:lnTo>
                    <a:pt x="1667968" y="497748"/>
                  </a:lnTo>
                  <a:lnTo>
                    <a:pt x="1667017" y="502826"/>
                  </a:lnTo>
                  <a:lnTo>
                    <a:pt x="1666066" y="508221"/>
                  </a:lnTo>
                  <a:lnTo>
                    <a:pt x="1665749" y="513617"/>
                  </a:lnTo>
                  <a:lnTo>
                    <a:pt x="1666066" y="519012"/>
                  </a:lnTo>
                  <a:lnTo>
                    <a:pt x="1666383" y="524407"/>
                  </a:lnTo>
                  <a:lnTo>
                    <a:pt x="1667334" y="529168"/>
                  </a:lnTo>
                  <a:lnTo>
                    <a:pt x="1668602" y="534563"/>
                  </a:lnTo>
                  <a:lnTo>
                    <a:pt x="1670505" y="539642"/>
                  </a:lnTo>
                  <a:lnTo>
                    <a:pt x="1672407" y="544402"/>
                  </a:lnTo>
                  <a:lnTo>
                    <a:pt x="1674944" y="549163"/>
                  </a:lnTo>
                  <a:lnTo>
                    <a:pt x="1677164" y="552971"/>
                  </a:lnTo>
                  <a:lnTo>
                    <a:pt x="1679383" y="556145"/>
                  </a:lnTo>
                  <a:lnTo>
                    <a:pt x="1682237" y="559319"/>
                  </a:lnTo>
                  <a:lnTo>
                    <a:pt x="1684774" y="562175"/>
                  </a:lnTo>
                  <a:lnTo>
                    <a:pt x="1690481" y="567571"/>
                  </a:lnTo>
                  <a:lnTo>
                    <a:pt x="1696823" y="572014"/>
                  </a:lnTo>
                  <a:lnTo>
                    <a:pt x="1703481" y="576140"/>
                  </a:lnTo>
                  <a:lnTo>
                    <a:pt x="1711091" y="580266"/>
                  </a:lnTo>
                  <a:lnTo>
                    <a:pt x="1728530" y="588200"/>
                  </a:lnTo>
                  <a:lnTo>
                    <a:pt x="1732970" y="590422"/>
                  </a:lnTo>
                  <a:lnTo>
                    <a:pt x="1761507" y="602799"/>
                  </a:lnTo>
                  <a:lnTo>
                    <a:pt x="1781483" y="611369"/>
                  </a:lnTo>
                  <a:lnTo>
                    <a:pt x="1800190" y="619938"/>
                  </a:lnTo>
                  <a:lnTo>
                    <a:pt x="1811605" y="624698"/>
                  </a:lnTo>
                  <a:lnTo>
                    <a:pt x="1839191" y="636441"/>
                  </a:lnTo>
                  <a:lnTo>
                    <a:pt x="1853777" y="642471"/>
                  </a:lnTo>
                  <a:lnTo>
                    <a:pt x="1868362" y="649454"/>
                  </a:lnTo>
                  <a:lnTo>
                    <a:pt x="1882631" y="656119"/>
                  </a:lnTo>
                  <a:lnTo>
                    <a:pt x="1897216" y="663418"/>
                  </a:lnTo>
                  <a:lnTo>
                    <a:pt x="1911485" y="671035"/>
                  </a:lnTo>
                  <a:lnTo>
                    <a:pt x="1925119" y="679605"/>
                  </a:lnTo>
                  <a:lnTo>
                    <a:pt x="1938437" y="688174"/>
                  </a:lnTo>
                  <a:lnTo>
                    <a:pt x="1951120" y="697378"/>
                  </a:lnTo>
                  <a:lnTo>
                    <a:pt x="1957144" y="702456"/>
                  </a:lnTo>
                  <a:lnTo>
                    <a:pt x="1962852" y="707534"/>
                  </a:lnTo>
                  <a:lnTo>
                    <a:pt x="1968242" y="712929"/>
                  </a:lnTo>
                  <a:lnTo>
                    <a:pt x="1973632" y="718007"/>
                  </a:lnTo>
                  <a:lnTo>
                    <a:pt x="1978706" y="723402"/>
                  </a:lnTo>
                  <a:lnTo>
                    <a:pt x="1983145" y="729115"/>
                  </a:lnTo>
                  <a:lnTo>
                    <a:pt x="1987901" y="734828"/>
                  </a:lnTo>
                  <a:lnTo>
                    <a:pt x="1991706" y="740541"/>
                  </a:lnTo>
                  <a:lnTo>
                    <a:pt x="1995511" y="747206"/>
                  </a:lnTo>
                  <a:lnTo>
                    <a:pt x="1998682" y="753236"/>
                  </a:lnTo>
                  <a:lnTo>
                    <a:pt x="2001535" y="759901"/>
                  </a:lnTo>
                  <a:lnTo>
                    <a:pt x="2004389" y="766248"/>
                  </a:lnTo>
                  <a:lnTo>
                    <a:pt x="2006292" y="772913"/>
                  </a:lnTo>
                  <a:lnTo>
                    <a:pt x="2007560" y="778943"/>
                  </a:lnTo>
                  <a:lnTo>
                    <a:pt x="2009145" y="784974"/>
                  </a:lnTo>
                  <a:lnTo>
                    <a:pt x="2010414" y="791638"/>
                  </a:lnTo>
                  <a:lnTo>
                    <a:pt x="2011365" y="797669"/>
                  </a:lnTo>
                  <a:lnTo>
                    <a:pt x="2012316" y="804016"/>
                  </a:lnTo>
                  <a:lnTo>
                    <a:pt x="2012633" y="810364"/>
                  </a:lnTo>
                  <a:lnTo>
                    <a:pt x="2012950" y="816711"/>
                  </a:lnTo>
                  <a:lnTo>
                    <a:pt x="2012950" y="823376"/>
                  </a:lnTo>
                  <a:lnTo>
                    <a:pt x="2012633" y="829406"/>
                  </a:lnTo>
                  <a:lnTo>
                    <a:pt x="2012316" y="835754"/>
                  </a:lnTo>
                  <a:lnTo>
                    <a:pt x="2011365" y="842101"/>
                  </a:lnTo>
                  <a:lnTo>
                    <a:pt x="2010731" y="848449"/>
                  </a:lnTo>
                  <a:lnTo>
                    <a:pt x="2009462" y="854796"/>
                  </a:lnTo>
                  <a:lnTo>
                    <a:pt x="2008194" y="860826"/>
                  </a:lnTo>
                  <a:lnTo>
                    <a:pt x="2006609" y="866857"/>
                  </a:lnTo>
                  <a:lnTo>
                    <a:pt x="2004706" y="872887"/>
                  </a:lnTo>
                  <a:lnTo>
                    <a:pt x="2002804" y="879234"/>
                  </a:lnTo>
                  <a:lnTo>
                    <a:pt x="2000584" y="884947"/>
                  </a:lnTo>
                  <a:lnTo>
                    <a:pt x="1997730" y="890977"/>
                  </a:lnTo>
                  <a:lnTo>
                    <a:pt x="1995194" y="896690"/>
                  </a:lnTo>
                  <a:lnTo>
                    <a:pt x="1992023" y="902403"/>
                  </a:lnTo>
                  <a:lnTo>
                    <a:pt x="1988852" y="908116"/>
                  </a:lnTo>
                  <a:lnTo>
                    <a:pt x="1985999" y="913511"/>
                  </a:lnTo>
                  <a:lnTo>
                    <a:pt x="1982194" y="919224"/>
                  </a:lnTo>
                  <a:lnTo>
                    <a:pt x="1978389" y="924619"/>
                  </a:lnTo>
                  <a:lnTo>
                    <a:pt x="1974584" y="929697"/>
                  </a:lnTo>
                  <a:lnTo>
                    <a:pt x="1970145" y="935093"/>
                  </a:lnTo>
                  <a:lnTo>
                    <a:pt x="1966023" y="939853"/>
                  </a:lnTo>
                  <a:lnTo>
                    <a:pt x="1961583" y="944931"/>
                  </a:lnTo>
                  <a:lnTo>
                    <a:pt x="1956510" y="949375"/>
                  </a:lnTo>
                  <a:lnTo>
                    <a:pt x="1951437" y="954135"/>
                  </a:lnTo>
                  <a:lnTo>
                    <a:pt x="1945412" y="958896"/>
                  </a:lnTo>
                  <a:lnTo>
                    <a:pt x="1939071" y="963974"/>
                  </a:lnTo>
                  <a:lnTo>
                    <a:pt x="1932095" y="968734"/>
                  </a:lnTo>
                  <a:lnTo>
                    <a:pt x="1924802" y="972860"/>
                  </a:lnTo>
                  <a:lnTo>
                    <a:pt x="1917192" y="976669"/>
                  </a:lnTo>
                  <a:lnTo>
                    <a:pt x="1909265" y="980477"/>
                  </a:lnTo>
                  <a:lnTo>
                    <a:pt x="1900704" y="984286"/>
                  </a:lnTo>
                  <a:lnTo>
                    <a:pt x="1891826" y="987460"/>
                  </a:lnTo>
                  <a:lnTo>
                    <a:pt x="1883265" y="990316"/>
                  </a:lnTo>
                  <a:lnTo>
                    <a:pt x="1873753" y="993172"/>
                  </a:lnTo>
                  <a:lnTo>
                    <a:pt x="1863923" y="995394"/>
                  </a:lnTo>
                  <a:lnTo>
                    <a:pt x="1854094" y="997616"/>
                  </a:lnTo>
                  <a:lnTo>
                    <a:pt x="1843947" y="999203"/>
                  </a:lnTo>
                  <a:lnTo>
                    <a:pt x="1833484" y="1000790"/>
                  </a:lnTo>
                  <a:lnTo>
                    <a:pt x="1822703" y="1001742"/>
                  </a:lnTo>
                  <a:lnTo>
                    <a:pt x="1811605" y="1003011"/>
                  </a:lnTo>
                  <a:lnTo>
                    <a:pt x="1811605" y="1058552"/>
                  </a:lnTo>
                  <a:lnTo>
                    <a:pt x="1811605" y="1061726"/>
                  </a:lnTo>
                  <a:lnTo>
                    <a:pt x="1810654" y="1064900"/>
                  </a:lnTo>
                  <a:lnTo>
                    <a:pt x="1809068" y="1067756"/>
                  </a:lnTo>
                  <a:lnTo>
                    <a:pt x="1807166" y="1069978"/>
                  </a:lnTo>
                  <a:lnTo>
                    <a:pt x="1804312" y="1072199"/>
                  </a:lnTo>
                  <a:lnTo>
                    <a:pt x="1801776" y="1073786"/>
                  </a:lnTo>
                  <a:lnTo>
                    <a:pt x="1798605" y="1074421"/>
                  </a:lnTo>
                  <a:lnTo>
                    <a:pt x="1795434" y="1074738"/>
                  </a:lnTo>
                  <a:lnTo>
                    <a:pt x="1738994" y="1074738"/>
                  </a:lnTo>
                  <a:lnTo>
                    <a:pt x="1735823" y="1074421"/>
                  </a:lnTo>
                  <a:lnTo>
                    <a:pt x="1732652" y="1073786"/>
                  </a:lnTo>
                  <a:lnTo>
                    <a:pt x="1729799" y="1072199"/>
                  </a:lnTo>
                  <a:lnTo>
                    <a:pt x="1727262" y="1069978"/>
                  </a:lnTo>
                  <a:lnTo>
                    <a:pt x="1725360" y="1067756"/>
                  </a:lnTo>
                  <a:lnTo>
                    <a:pt x="1723774" y="1064900"/>
                  </a:lnTo>
                  <a:lnTo>
                    <a:pt x="1723140" y="1061726"/>
                  </a:lnTo>
                  <a:lnTo>
                    <a:pt x="1722823" y="1058552"/>
                  </a:lnTo>
                  <a:lnTo>
                    <a:pt x="1722823" y="999203"/>
                  </a:lnTo>
                  <a:lnTo>
                    <a:pt x="1708872" y="996346"/>
                  </a:lnTo>
                  <a:lnTo>
                    <a:pt x="1695237" y="993807"/>
                  </a:lnTo>
                  <a:lnTo>
                    <a:pt x="1681286" y="990633"/>
                  </a:lnTo>
                  <a:lnTo>
                    <a:pt x="1667968" y="986825"/>
                  </a:lnTo>
                  <a:lnTo>
                    <a:pt x="1654651" y="982699"/>
                  </a:lnTo>
                  <a:lnTo>
                    <a:pt x="1641968" y="977621"/>
                  </a:lnTo>
                  <a:lnTo>
                    <a:pt x="1629602" y="972543"/>
                  </a:lnTo>
                  <a:lnTo>
                    <a:pt x="1617236" y="966830"/>
                  </a:lnTo>
                  <a:lnTo>
                    <a:pt x="1605504" y="960483"/>
                  </a:lnTo>
                  <a:lnTo>
                    <a:pt x="1594406" y="953818"/>
                  </a:lnTo>
                  <a:lnTo>
                    <a:pt x="1583625" y="946518"/>
                  </a:lnTo>
                  <a:lnTo>
                    <a:pt x="1573479" y="938901"/>
                  </a:lnTo>
                  <a:lnTo>
                    <a:pt x="1564284" y="930332"/>
                  </a:lnTo>
                  <a:lnTo>
                    <a:pt x="1559844" y="926206"/>
                  </a:lnTo>
                  <a:lnTo>
                    <a:pt x="1555722" y="921445"/>
                  </a:lnTo>
                  <a:lnTo>
                    <a:pt x="1551600" y="917002"/>
                  </a:lnTo>
                  <a:lnTo>
                    <a:pt x="1547795" y="911924"/>
                  </a:lnTo>
                  <a:lnTo>
                    <a:pt x="1544308" y="907163"/>
                  </a:lnTo>
                  <a:lnTo>
                    <a:pt x="1540820" y="902085"/>
                  </a:lnTo>
                  <a:lnTo>
                    <a:pt x="1538283" y="896690"/>
                  </a:lnTo>
                  <a:lnTo>
                    <a:pt x="1536381" y="890977"/>
                  </a:lnTo>
                  <a:lnTo>
                    <a:pt x="1535112" y="885264"/>
                  </a:lnTo>
                  <a:lnTo>
                    <a:pt x="1535112" y="879234"/>
                  </a:lnTo>
                  <a:lnTo>
                    <a:pt x="1535429" y="872887"/>
                  </a:lnTo>
                  <a:lnTo>
                    <a:pt x="1537015" y="866539"/>
                  </a:lnTo>
                  <a:lnTo>
                    <a:pt x="1539234" y="860509"/>
                  </a:lnTo>
                  <a:lnTo>
                    <a:pt x="1542405" y="853844"/>
                  </a:lnTo>
                  <a:lnTo>
                    <a:pt x="1544308" y="850353"/>
                  </a:lnTo>
                  <a:lnTo>
                    <a:pt x="1546844" y="846545"/>
                  </a:lnTo>
                  <a:lnTo>
                    <a:pt x="1549698" y="843053"/>
                  </a:lnTo>
                  <a:lnTo>
                    <a:pt x="1552235" y="839880"/>
                  </a:lnTo>
                  <a:lnTo>
                    <a:pt x="1555722" y="836706"/>
                  </a:lnTo>
                  <a:lnTo>
                    <a:pt x="1558893" y="833215"/>
                  </a:lnTo>
                  <a:lnTo>
                    <a:pt x="1562698" y="830041"/>
                  </a:lnTo>
                  <a:lnTo>
                    <a:pt x="1566503" y="827502"/>
                  </a:lnTo>
                  <a:lnTo>
                    <a:pt x="1570308" y="824963"/>
                  </a:lnTo>
                  <a:lnTo>
                    <a:pt x="1574113" y="822424"/>
                  </a:lnTo>
                  <a:lnTo>
                    <a:pt x="1578235" y="820520"/>
                  </a:lnTo>
                  <a:lnTo>
                    <a:pt x="1582991" y="818615"/>
                  </a:lnTo>
                  <a:lnTo>
                    <a:pt x="1587113" y="817029"/>
                  </a:lnTo>
                  <a:lnTo>
                    <a:pt x="1591552" y="816394"/>
                  </a:lnTo>
                  <a:lnTo>
                    <a:pt x="1595991" y="815759"/>
                  </a:lnTo>
                  <a:lnTo>
                    <a:pt x="1600431" y="815124"/>
                  </a:lnTo>
                  <a:lnTo>
                    <a:pt x="1605821" y="815759"/>
                  </a:lnTo>
                  <a:lnTo>
                    <a:pt x="1610894" y="816711"/>
                  </a:lnTo>
                  <a:lnTo>
                    <a:pt x="1615650" y="818298"/>
                  </a:lnTo>
                  <a:lnTo>
                    <a:pt x="1620406" y="820202"/>
                  </a:lnTo>
                  <a:lnTo>
                    <a:pt x="1624529" y="823059"/>
                  </a:lnTo>
                  <a:lnTo>
                    <a:pt x="1628333" y="826232"/>
                  </a:lnTo>
                  <a:lnTo>
                    <a:pt x="1631821" y="830041"/>
                  </a:lnTo>
                  <a:lnTo>
                    <a:pt x="1634675" y="834802"/>
                  </a:lnTo>
                  <a:lnTo>
                    <a:pt x="1636260" y="836706"/>
                  </a:lnTo>
                  <a:lnTo>
                    <a:pt x="1637846" y="838610"/>
                  </a:lnTo>
                  <a:lnTo>
                    <a:pt x="1638163" y="839880"/>
                  </a:lnTo>
                  <a:lnTo>
                    <a:pt x="1639748" y="840514"/>
                  </a:lnTo>
                  <a:lnTo>
                    <a:pt x="1642919" y="844006"/>
                  </a:lnTo>
                  <a:lnTo>
                    <a:pt x="1646407" y="846862"/>
                  </a:lnTo>
                  <a:lnTo>
                    <a:pt x="1652431" y="851940"/>
                  </a:lnTo>
                  <a:lnTo>
                    <a:pt x="1658773" y="857018"/>
                  </a:lnTo>
                  <a:lnTo>
                    <a:pt x="1666066" y="861779"/>
                  </a:lnTo>
                  <a:lnTo>
                    <a:pt x="1673676" y="866539"/>
                  </a:lnTo>
                  <a:lnTo>
                    <a:pt x="1681286" y="870665"/>
                  </a:lnTo>
                  <a:lnTo>
                    <a:pt x="1688578" y="874474"/>
                  </a:lnTo>
                  <a:lnTo>
                    <a:pt x="1695871" y="877965"/>
                  </a:lnTo>
                  <a:lnTo>
                    <a:pt x="1702530" y="880504"/>
                  </a:lnTo>
                  <a:lnTo>
                    <a:pt x="1713628" y="883995"/>
                  </a:lnTo>
                  <a:lnTo>
                    <a:pt x="1724725" y="887169"/>
                  </a:lnTo>
                  <a:lnTo>
                    <a:pt x="1735823" y="889390"/>
                  </a:lnTo>
                  <a:lnTo>
                    <a:pt x="1746921" y="891612"/>
                  </a:lnTo>
                  <a:lnTo>
                    <a:pt x="1757702" y="893516"/>
                  </a:lnTo>
                  <a:lnTo>
                    <a:pt x="1768799" y="894786"/>
                  </a:lnTo>
                  <a:lnTo>
                    <a:pt x="1779580" y="895421"/>
                  </a:lnTo>
                  <a:lnTo>
                    <a:pt x="1790044" y="896055"/>
                  </a:lnTo>
                  <a:lnTo>
                    <a:pt x="1801141" y="895421"/>
                  </a:lnTo>
                  <a:lnTo>
                    <a:pt x="1811605" y="894786"/>
                  </a:lnTo>
                  <a:lnTo>
                    <a:pt x="1821117" y="892882"/>
                  </a:lnTo>
                  <a:lnTo>
                    <a:pt x="1830947" y="890977"/>
                  </a:lnTo>
                  <a:lnTo>
                    <a:pt x="1839191" y="887803"/>
                  </a:lnTo>
                  <a:lnTo>
                    <a:pt x="1847118" y="884312"/>
                  </a:lnTo>
                  <a:lnTo>
                    <a:pt x="1854411" y="880186"/>
                  </a:lnTo>
                  <a:lnTo>
                    <a:pt x="1857582" y="878282"/>
                  </a:lnTo>
                  <a:lnTo>
                    <a:pt x="1861069" y="875743"/>
                  </a:lnTo>
                  <a:lnTo>
                    <a:pt x="1864557" y="872252"/>
                  </a:lnTo>
                  <a:lnTo>
                    <a:pt x="1867728" y="868761"/>
                  </a:lnTo>
                  <a:lnTo>
                    <a:pt x="1870899" y="864635"/>
                  </a:lnTo>
                  <a:lnTo>
                    <a:pt x="1873753" y="860509"/>
                  </a:lnTo>
                  <a:lnTo>
                    <a:pt x="1875972" y="855748"/>
                  </a:lnTo>
                  <a:lnTo>
                    <a:pt x="1877875" y="850670"/>
                  </a:lnTo>
                  <a:lnTo>
                    <a:pt x="1879460" y="845910"/>
                  </a:lnTo>
                  <a:lnTo>
                    <a:pt x="1880411" y="840832"/>
                  </a:lnTo>
                  <a:lnTo>
                    <a:pt x="1881362" y="835436"/>
                  </a:lnTo>
                  <a:lnTo>
                    <a:pt x="1881362" y="830676"/>
                  </a:lnTo>
                  <a:lnTo>
                    <a:pt x="1881362" y="825280"/>
                  </a:lnTo>
                  <a:lnTo>
                    <a:pt x="1880728" y="819885"/>
                  </a:lnTo>
                  <a:lnTo>
                    <a:pt x="1879777" y="814807"/>
                  </a:lnTo>
                  <a:lnTo>
                    <a:pt x="1878192" y="809411"/>
                  </a:lnTo>
                  <a:lnTo>
                    <a:pt x="1876606" y="804968"/>
                  </a:lnTo>
                  <a:lnTo>
                    <a:pt x="1874387" y="799890"/>
                  </a:lnTo>
                  <a:lnTo>
                    <a:pt x="1870899" y="794495"/>
                  </a:lnTo>
                  <a:lnTo>
                    <a:pt x="1866777" y="789417"/>
                  </a:lnTo>
                  <a:lnTo>
                    <a:pt x="1861386" y="784339"/>
                  </a:lnTo>
                  <a:lnTo>
                    <a:pt x="1855679" y="778943"/>
                  </a:lnTo>
                  <a:lnTo>
                    <a:pt x="1849020" y="773865"/>
                  </a:lnTo>
                  <a:lnTo>
                    <a:pt x="1842362" y="769422"/>
                  </a:lnTo>
                  <a:lnTo>
                    <a:pt x="1834752" y="764661"/>
                  </a:lnTo>
                  <a:lnTo>
                    <a:pt x="1826508" y="760536"/>
                  </a:lnTo>
                  <a:lnTo>
                    <a:pt x="1801776" y="748793"/>
                  </a:lnTo>
                  <a:lnTo>
                    <a:pt x="1702213" y="700869"/>
                  </a:lnTo>
                  <a:lnTo>
                    <a:pt x="1654017" y="677700"/>
                  </a:lnTo>
                  <a:lnTo>
                    <a:pt x="1624211" y="662784"/>
                  </a:lnTo>
                  <a:lnTo>
                    <a:pt x="1618821" y="659927"/>
                  </a:lnTo>
                  <a:lnTo>
                    <a:pt x="1613748" y="657071"/>
                  </a:lnTo>
                  <a:lnTo>
                    <a:pt x="1608992" y="653580"/>
                  </a:lnTo>
                  <a:lnTo>
                    <a:pt x="1603918" y="650089"/>
                  </a:lnTo>
                  <a:lnTo>
                    <a:pt x="1599162" y="646280"/>
                  </a:lnTo>
                  <a:lnTo>
                    <a:pt x="1594723" y="642154"/>
                  </a:lnTo>
                  <a:lnTo>
                    <a:pt x="1590284" y="637711"/>
                  </a:lnTo>
                  <a:lnTo>
                    <a:pt x="1585845" y="633585"/>
                  </a:lnTo>
                  <a:lnTo>
                    <a:pt x="1581723" y="629142"/>
                  </a:lnTo>
                  <a:lnTo>
                    <a:pt x="1577601" y="624064"/>
                  </a:lnTo>
                  <a:lnTo>
                    <a:pt x="1573796" y="618986"/>
                  </a:lnTo>
                  <a:lnTo>
                    <a:pt x="1570308" y="614225"/>
                  </a:lnTo>
                  <a:lnTo>
                    <a:pt x="1566820" y="608830"/>
                  </a:lnTo>
                  <a:lnTo>
                    <a:pt x="1563332" y="603434"/>
                  </a:lnTo>
                  <a:lnTo>
                    <a:pt x="1560479" y="597721"/>
                  </a:lnTo>
                  <a:lnTo>
                    <a:pt x="1557308" y="592009"/>
                  </a:lnTo>
                  <a:lnTo>
                    <a:pt x="1554454" y="586296"/>
                  </a:lnTo>
                  <a:lnTo>
                    <a:pt x="1551917" y="580266"/>
                  </a:lnTo>
                  <a:lnTo>
                    <a:pt x="1549698" y="573918"/>
                  </a:lnTo>
                  <a:lnTo>
                    <a:pt x="1547795" y="567571"/>
                  </a:lnTo>
                  <a:lnTo>
                    <a:pt x="1546210" y="561223"/>
                  </a:lnTo>
                  <a:lnTo>
                    <a:pt x="1544625" y="554876"/>
                  </a:lnTo>
                  <a:lnTo>
                    <a:pt x="1543673" y="548845"/>
                  </a:lnTo>
                  <a:lnTo>
                    <a:pt x="1542405" y="542181"/>
                  </a:lnTo>
                  <a:lnTo>
                    <a:pt x="1542088" y="535833"/>
                  </a:lnTo>
                  <a:lnTo>
                    <a:pt x="1541454" y="529168"/>
                  </a:lnTo>
                  <a:lnTo>
                    <a:pt x="1541137" y="523138"/>
                  </a:lnTo>
                  <a:lnTo>
                    <a:pt x="1541454" y="516790"/>
                  </a:lnTo>
                  <a:lnTo>
                    <a:pt x="1541454" y="510126"/>
                  </a:lnTo>
                  <a:lnTo>
                    <a:pt x="1542405" y="503778"/>
                  </a:lnTo>
                  <a:lnTo>
                    <a:pt x="1543039" y="497113"/>
                  </a:lnTo>
                  <a:lnTo>
                    <a:pt x="1544308" y="491083"/>
                  </a:lnTo>
                  <a:lnTo>
                    <a:pt x="1545893" y="484418"/>
                  </a:lnTo>
                  <a:lnTo>
                    <a:pt x="1547478" y="478388"/>
                  </a:lnTo>
                  <a:lnTo>
                    <a:pt x="1549381" y="472358"/>
                  </a:lnTo>
                  <a:lnTo>
                    <a:pt x="1551283" y="465693"/>
                  </a:lnTo>
                  <a:lnTo>
                    <a:pt x="1553820" y="459663"/>
                  </a:lnTo>
                  <a:lnTo>
                    <a:pt x="1556039" y="453950"/>
                  </a:lnTo>
                  <a:lnTo>
                    <a:pt x="1559210" y="447920"/>
                  </a:lnTo>
                  <a:lnTo>
                    <a:pt x="1562381" y="442207"/>
                  </a:lnTo>
                  <a:lnTo>
                    <a:pt x="1565235" y="435859"/>
                  </a:lnTo>
                  <a:lnTo>
                    <a:pt x="1569040" y="430464"/>
                  </a:lnTo>
                  <a:lnTo>
                    <a:pt x="1572845" y="424751"/>
                  </a:lnTo>
                  <a:lnTo>
                    <a:pt x="1576650" y="419673"/>
                  </a:lnTo>
                  <a:lnTo>
                    <a:pt x="1581089" y="414278"/>
                  </a:lnTo>
                  <a:lnTo>
                    <a:pt x="1585528" y="408882"/>
                  </a:lnTo>
                  <a:lnTo>
                    <a:pt x="1590284" y="403804"/>
                  </a:lnTo>
                  <a:lnTo>
                    <a:pt x="1595040" y="398726"/>
                  </a:lnTo>
                  <a:lnTo>
                    <a:pt x="1601065" y="393014"/>
                  </a:lnTo>
                  <a:lnTo>
                    <a:pt x="1607723" y="387936"/>
                  </a:lnTo>
                  <a:lnTo>
                    <a:pt x="1614065" y="382540"/>
                  </a:lnTo>
                  <a:lnTo>
                    <a:pt x="1621358" y="377462"/>
                  </a:lnTo>
                  <a:lnTo>
                    <a:pt x="1628651" y="373019"/>
                  </a:lnTo>
                  <a:lnTo>
                    <a:pt x="1635943" y="368258"/>
                  </a:lnTo>
                  <a:lnTo>
                    <a:pt x="1643870" y="364132"/>
                  </a:lnTo>
                  <a:lnTo>
                    <a:pt x="1651480" y="360324"/>
                  </a:lnTo>
                  <a:lnTo>
                    <a:pt x="1660041" y="356515"/>
                  </a:lnTo>
                  <a:lnTo>
                    <a:pt x="1668602" y="353024"/>
                  </a:lnTo>
                  <a:lnTo>
                    <a:pt x="1676847" y="349850"/>
                  </a:lnTo>
                  <a:lnTo>
                    <a:pt x="1685725" y="347311"/>
                  </a:lnTo>
                  <a:lnTo>
                    <a:pt x="1694920" y="344455"/>
                  </a:lnTo>
                  <a:lnTo>
                    <a:pt x="1704115" y="342233"/>
                  </a:lnTo>
                  <a:lnTo>
                    <a:pt x="1712994" y="340012"/>
                  </a:lnTo>
                  <a:lnTo>
                    <a:pt x="1722823" y="338425"/>
                  </a:lnTo>
                  <a:lnTo>
                    <a:pt x="1722823" y="276854"/>
                  </a:lnTo>
                  <a:lnTo>
                    <a:pt x="1723140" y="273363"/>
                  </a:lnTo>
                  <a:lnTo>
                    <a:pt x="1723774" y="270506"/>
                  </a:lnTo>
                  <a:lnTo>
                    <a:pt x="1725360" y="267650"/>
                  </a:lnTo>
                  <a:lnTo>
                    <a:pt x="1727262" y="265111"/>
                  </a:lnTo>
                  <a:lnTo>
                    <a:pt x="1729799" y="263207"/>
                  </a:lnTo>
                  <a:lnTo>
                    <a:pt x="1732652" y="261620"/>
                  </a:lnTo>
                  <a:lnTo>
                    <a:pt x="1735823" y="260985"/>
                  </a:lnTo>
                  <a:lnTo>
                    <a:pt x="1738994" y="260350"/>
                  </a:lnTo>
                  <a:close/>
                  <a:moveTo>
                    <a:pt x="2078037" y="201612"/>
                  </a:moveTo>
                  <a:lnTo>
                    <a:pt x="2718490" y="201612"/>
                  </a:lnTo>
                  <a:lnTo>
                    <a:pt x="2717855" y="207653"/>
                  </a:lnTo>
                  <a:lnTo>
                    <a:pt x="2716903" y="213376"/>
                  </a:lnTo>
                  <a:lnTo>
                    <a:pt x="2716268" y="219735"/>
                  </a:lnTo>
                  <a:lnTo>
                    <a:pt x="2716268" y="225776"/>
                  </a:lnTo>
                  <a:lnTo>
                    <a:pt x="2716268" y="232135"/>
                  </a:lnTo>
                  <a:lnTo>
                    <a:pt x="2716903" y="238812"/>
                  </a:lnTo>
                  <a:lnTo>
                    <a:pt x="2717855" y="245170"/>
                  </a:lnTo>
                  <a:lnTo>
                    <a:pt x="2718807" y="251847"/>
                  </a:lnTo>
                  <a:lnTo>
                    <a:pt x="2720394" y="257888"/>
                  </a:lnTo>
                  <a:lnTo>
                    <a:pt x="2721981" y="263929"/>
                  </a:lnTo>
                  <a:lnTo>
                    <a:pt x="2723885" y="270288"/>
                  </a:lnTo>
                  <a:lnTo>
                    <a:pt x="2726107" y="276011"/>
                  </a:lnTo>
                  <a:lnTo>
                    <a:pt x="2728963" y="281734"/>
                  </a:lnTo>
                  <a:lnTo>
                    <a:pt x="2731819" y="287139"/>
                  </a:lnTo>
                  <a:lnTo>
                    <a:pt x="2734993" y="292544"/>
                  </a:lnTo>
                  <a:lnTo>
                    <a:pt x="2738167" y="297631"/>
                  </a:lnTo>
                  <a:lnTo>
                    <a:pt x="2741975" y="302718"/>
                  </a:lnTo>
                  <a:lnTo>
                    <a:pt x="2745784" y="307805"/>
                  </a:lnTo>
                  <a:lnTo>
                    <a:pt x="2749592" y="312256"/>
                  </a:lnTo>
                  <a:lnTo>
                    <a:pt x="2754035" y="317025"/>
                  </a:lnTo>
                  <a:lnTo>
                    <a:pt x="2758478" y="321159"/>
                  </a:lnTo>
                  <a:lnTo>
                    <a:pt x="2763239" y="325292"/>
                  </a:lnTo>
                  <a:lnTo>
                    <a:pt x="2767999" y="329107"/>
                  </a:lnTo>
                  <a:lnTo>
                    <a:pt x="2772760" y="332605"/>
                  </a:lnTo>
                  <a:lnTo>
                    <a:pt x="2778155" y="336102"/>
                  </a:lnTo>
                  <a:lnTo>
                    <a:pt x="2783551" y="339281"/>
                  </a:lnTo>
                  <a:lnTo>
                    <a:pt x="2789263" y="341825"/>
                  </a:lnTo>
                  <a:lnTo>
                    <a:pt x="2794976" y="344368"/>
                  </a:lnTo>
                  <a:lnTo>
                    <a:pt x="2800689" y="346912"/>
                  </a:lnTo>
                  <a:lnTo>
                    <a:pt x="2807036" y="349138"/>
                  </a:lnTo>
                  <a:lnTo>
                    <a:pt x="2813066" y="350727"/>
                  </a:lnTo>
                  <a:lnTo>
                    <a:pt x="2819096" y="351999"/>
                  </a:lnTo>
                  <a:lnTo>
                    <a:pt x="2825761" y="353271"/>
                  </a:lnTo>
                  <a:lnTo>
                    <a:pt x="2831791" y="353907"/>
                  </a:lnTo>
                  <a:lnTo>
                    <a:pt x="2838773" y="354543"/>
                  </a:lnTo>
                  <a:lnTo>
                    <a:pt x="2845120" y="354861"/>
                  </a:lnTo>
                  <a:lnTo>
                    <a:pt x="2848929" y="354543"/>
                  </a:lnTo>
                  <a:lnTo>
                    <a:pt x="2852737" y="353907"/>
                  </a:lnTo>
                  <a:lnTo>
                    <a:pt x="2852737" y="981843"/>
                  </a:lnTo>
                  <a:lnTo>
                    <a:pt x="2848929" y="981843"/>
                  </a:lnTo>
                  <a:lnTo>
                    <a:pt x="2845120" y="981525"/>
                  </a:lnTo>
                  <a:lnTo>
                    <a:pt x="2838773" y="981843"/>
                  </a:lnTo>
                  <a:lnTo>
                    <a:pt x="2831791" y="982161"/>
                  </a:lnTo>
                  <a:lnTo>
                    <a:pt x="2825761" y="983115"/>
                  </a:lnTo>
                  <a:lnTo>
                    <a:pt x="2819096" y="984069"/>
                  </a:lnTo>
                  <a:lnTo>
                    <a:pt x="2813066" y="985658"/>
                  </a:lnTo>
                  <a:lnTo>
                    <a:pt x="2807036" y="987248"/>
                  </a:lnTo>
                  <a:lnTo>
                    <a:pt x="2800689" y="989474"/>
                  </a:lnTo>
                  <a:lnTo>
                    <a:pt x="2794976" y="991699"/>
                  </a:lnTo>
                  <a:lnTo>
                    <a:pt x="2789263" y="994243"/>
                  </a:lnTo>
                  <a:lnTo>
                    <a:pt x="2783551" y="997104"/>
                  </a:lnTo>
                  <a:lnTo>
                    <a:pt x="2778155" y="1000284"/>
                  </a:lnTo>
                  <a:lnTo>
                    <a:pt x="2772760" y="1003781"/>
                  </a:lnTo>
                  <a:lnTo>
                    <a:pt x="2767999" y="1007279"/>
                  </a:lnTo>
                  <a:lnTo>
                    <a:pt x="2763239" y="1011094"/>
                  </a:lnTo>
                  <a:lnTo>
                    <a:pt x="2758478" y="1015227"/>
                  </a:lnTo>
                  <a:lnTo>
                    <a:pt x="2754035" y="1019360"/>
                  </a:lnTo>
                  <a:lnTo>
                    <a:pt x="2749592" y="1023494"/>
                  </a:lnTo>
                  <a:lnTo>
                    <a:pt x="2745784" y="1028581"/>
                  </a:lnTo>
                  <a:lnTo>
                    <a:pt x="2741975" y="1033350"/>
                  </a:lnTo>
                  <a:lnTo>
                    <a:pt x="2738167" y="1038437"/>
                  </a:lnTo>
                  <a:lnTo>
                    <a:pt x="2734993" y="1043524"/>
                  </a:lnTo>
                  <a:lnTo>
                    <a:pt x="2731819" y="1048929"/>
                  </a:lnTo>
                  <a:lnTo>
                    <a:pt x="2728963" y="1054652"/>
                  </a:lnTo>
                  <a:lnTo>
                    <a:pt x="2726107" y="1060375"/>
                  </a:lnTo>
                  <a:lnTo>
                    <a:pt x="2723885" y="1066098"/>
                  </a:lnTo>
                  <a:lnTo>
                    <a:pt x="2721981" y="1072139"/>
                  </a:lnTo>
                  <a:lnTo>
                    <a:pt x="2720394" y="1078498"/>
                  </a:lnTo>
                  <a:lnTo>
                    <a:pt x="2718807" y="1084539"/>
                  </a:lnTo>
                  <a:lnTo>
                    <a:pt x="2717855" y="1090897"/>
                  </a:lnTo>
                  <a:lnTo>
                    <a:pt x="2716903" y="1097574"/>
                  </a:lnTo>
                  <a:lnTo>
                    <a:pt x="2716268" y="1103933"/>
                  </a:lnTo>
                  <a:lnTo>
                    <a:pt x="2716268" y="1110610"/>
                  </a:lnTo>
                  <a:lnTo>
                    <a:pt x="2716586" y="1114425"/>
                  </a:lnTo>
                  <a:lnTo>
                    <a:pt x="2114852" y="1114425"/>
                  </a:lnTo>
                  <a:lnTo>
                    <a:pt x="2127864" y="1105205"/>
                  </a:lnTo>
                  <a:lnTo>
                    <a:pt x="2140876" y="1095667"/>
                  </a:lnTo>
                  <a:lnTo>
                    <a:pt x="2153889" y="1085810"/>
                  </a:lnTo>
                  <a:lnTo>
                    <a:pt x="2165949" y="1075318"/>
                  </a:lnTo>
                  <a:lnTo>
                    <a:pt x="2178326" y="1064508"/>
                  </a:lnTo>
                  <a:lnTo>
                    <a:pt x="2189751" y="1054016"/>
                  </a:lnTo>
                  <a:lnTo>
                    <a:pt x="2201177" y="1042252"/>
                  </a:lnTo>
                  <a:lnTo>
                    <a:pt x="2212285" y="1030488"/>
                  </a:lnTo>
                  <a:lnTo>
                    <a:pt x="2223075" y="1018725"/>
                  </a:lnTo>
                  <a:lnTo>
                    <a:pt x="2233231" y="1006007"/>
                  </a:lnTo>
                  <a:lnTo>
                    <a:pt x="2243387" y="993289"/>
                  </a:lnTo>
                  <a:lnTo>
                    <a:pt x="2252908" y="980253"/>
                  </a:lnTo>
                  <a:lnTo>
                    <a:pt x="2262112" y="967218"/>
                  </a:lnTo>
                  <a:lnTo>
                    <a:pt x="2271316" y="953546"/>
                  </a:lnTo>
                  <a:lnTo>
                    <a:pt x="2279567" y="939875"/>
                  </a:lnTo>
                  <a:lnTo>
                    <a:pt x="2287184" y="925567"/>
                  </a:lnTo>
                  <a:lnTo>
                    <a:pt x="2294801" y="911260"/>
                  </a:lnTo>
                  <a:lnTo>
                    <a:pt x="2302100" y="896317"/>
                  </a:lnTo>
                  <a:lnTo>
                    <a:pt x="2309083" y="881373"/>
                  </a:lnTo>
                  <a:lnTo>
                    <a:pt x="2315113" y="866430"/>
                  </a:lnTo>
                  <a:lnTo>
                    <a:pt x="2320825" y="851169"/>
                  </a:lnTo>
                  <a:lnTo>
                    <a:pt x="2326221" y="835590"/>
                  </a:lnTo>
                  <a:lnTo>
                    <a:pt x="2331298" y="819692"/>
                  </a:lnTo>
                  <a:lnTo>
                    <a:pt x="2335424" y="803795"/>
                  </a:lnTo>
                  <a:lnTo>
                    <a:pt x="2339550" y="787580"/>
                  </a:lnTo>
                  <a:lnTo>
                    <a:pt x="2343041" y="771047"/>
                  </a:lnTo>
                  <a:lnTo>
                    <a:pt x="2345897" y="754832"/>
                  </a:lnTo>
                  <a:lnTo>
                    <a:pt x="2348436" y="737981"/>
                  </a:lnTo>
                  <a:lnTo>
                    <a:pt x="2350341" y="721130"/>
                  </a:lnTo>
                  <a:lnTo>
                    <a:pt x="2351610" y="703643"/>
                  </a:lnTo>
                  <a:lnTo>
                    <a:pt x="2352245" y="686475"/>
                  </a:lnTo>
                  <a:lnTo>
                    <a:pt x="2352562" y="669306"/>
                  </a:lnTo>
                  <a:lnTo>
                    <a:pt x="2352245" y="650547"/>
                  </a:lnTo>
                  <a:lnTo>
                    <a:pt x="2351610" y="631788"/>
                  </a:lnTo>
                  <a:lnTo>
                    <a:pt x="2349706" y="613348"/>
                  </a:lnTo>
                  <a:lnTo>
                    <a:pt x="2347802" y="594907"/>
                  </a:lnTo>
                  <a:lnTo>
                    <a:pt x="2344628" y="577102"/>
                  </a:lnTo>
                  <a:lnTo>
                    <a:pt x="2341137" y="559298"/>
                  </a:lnTo>
                  <a:lnTo>
                    <a:pt x="2337328" y="541811"/>
                  </a:lnTo>
                  <a:lnTo>
                    <a:pt x="2332885" y="524006"/>
                  </a:lnTo>
                  <a:lnTo>
                    <a:pt x="2327807" y="506837"/>
                  </a:lnTo>
                  <a:lnTo>
                    <a:pt x="2322095" y="489986"/>
                  </a:lnTo>
                  <a:lnTo>
                    <a:pt x="2315430" y="473453"/>
                  </a:lnTo>
                  <a:lnTo>
                    <a:pt x="2309083" y="457238"/>
                  </a:lnTo>
                  <a:lnTo>
                    <a:pt x="2301783" y="441023"/>
                  </a:lnTo>
                  <a:lnTo>
                    <a:pt x="2293849" y="425444"/>
                  </a:lnTo>
                  <a:lnTo>
                    <a:pt x="2285597" y="409547"/>
                  </a:lnTo>
                  <a:lnTo>
                    <a:pt x="2277028" y="394285"/>
                  </a:lnTo>
                  <a:lnTo>
                    <a:pt x="2267507" y="379342"/>
                  </a:lnTo>
                  <a:lnTo>
                    <a:pt x="2257669" y="364717"/>
                  </a:lnTo>
                  <a:lnTo>
                    <a:pt x="2247513" y="350727"/>
                  </a:lnTo>
                  <a:lnTo>
                    <a:pt x="2236722" y="336738"/>
                  </a:lnTo>
                  <a:lnTo>
                    <a:pt x="2225932" y="323384"/>
                  </a:lnTo>
                  <a:lnTo>
                    <a:pt x="2214189" y="310349"/>
                  </a:lnTo>
                  <a:lnTo>
                    <a:pt x="2202446" y="297313"/>
                  </a:lnTo>
                  <a:lnTo>
                    <a:pt x="2190069" y="285231"/>
                  </a:lnTo>
                  <a:lnTo>
                    <a:pt x="2177374" y="273149"/>
                  </a:lnTo>
                  <a:lnTo>
                    <a:pt x="2164044" y="261703"/>
                  </a:lnTo>
                  <a:lnTo>
                    <a:pt x="2150715" y="250575"/>
                  </a:lnTo>
                  <a:lnTo>
                    <a:pt x="2137068" y="239765"/>
                  </a:lnTo>
                  <a:lnTo>
                    <a:pt x="2122786" y="229591"/>
                  </a:lnTo>
                  <a:lnTo>
                    <a:pt x="2108187" y="220053"/>
                  </a:lnTo>
                  <a:lnTo>
                    <a:pt x="2093271" y="210515"/>
                  </a:lnTo>
                  <a:lnTo>
                    <a:pt x="2078037" y="201612"/>
                  </a:lnTo>
                  <a:close/>
                  <a:moveTo>
                    <a:pt x="828188" y="201612"/>
                  </a:moveTo>
                  <a:lnTo>
                    <a:pt x="1558925" y="201612"/>
                  </a:lnTo>
                  <a:lnTo>
                    <a:pt x="1543668" y="210515"/>
                  </a:lnTo>
                  <a:lnTo>
                    <a:pt x="1528729" y="220053"/>
                  </a:lnTo>
                  <a:lnTo>
                    <a:pt x="1514108" y="229591"/>
                  </a:lnTo>
                  <a:lnTo>
                    <a:pt x="1499805" y="239765"/>
                  </a:lnTo>
                  <a:lnTo>
                    <a:pt x="1486138" y="250575"/>
                  </a:lnTo>
                  <a:lnTo>
                    <a:pt x="1472788" y="261703"/>
                  </a:lnTo>
                  <a:lnTo>
                    <a:pt x="1459120" y="273149"/>
                  </a:lnTo>
                  <a:lnTo>
                    <a:pt x="1446724" y="285231"/>
                  </a:lnTo>
                  <a:lnTo>
                    <a:pt x="1434328" y="297313"/>
                  </a:lnTo>
                  <a:lnTo>
                    <a:pt x="1422568" y="310349"/>
                  </a:lnTo>
                  <a:lnTo>
                    <a:pt x="1411125" y="323384"/>
                  </a:lnTo>
                  <a:lnTo>
                    <a:pt x="1400000" y="336738"/>
                  </a:lnTo>
                  <a:lnTo>
                    <a:pt x="1389193" y="350727"/>
                  </a:lnTo>
                  <a:lnTo>
                    <a:pt x="1378704" y="364717"/>
                  </a:lnTo>
                  <a:lnTo>
                    <a:pt x="1369169" y="379342"/>
                  </a:lnTo>
                  <a:lnTo>
                    <a:pt x="1359633" y="394285"/>
                  </a:lnTo>
                  <a:lnTo>
                    <a:pt x="1350733" y="409547"/>
                  </a:lnTo>
                  <a:lnTo>
                    <a:pt x="1342787" y="425444"/>
                  </a:lnTo>
                  <a:lnTo>
                    <a:pt x="1334841" y="441023"/>
                  </a:lnTo>
                  <a:lnTo>
                    <a:pt x="1327530" y="457238"/>
                  </a:lnTo>
                  <a:lnTo>
                    <a:pt x="1320855" y="473453"/>
                  </a:lnTo>
                  <a:lnTo>
                    <a:pt x="1314498" y="489986"/>
                  </a:lnTo>
                  <a:lnTo>
                    <a:pt x="1308777" y="506837"/>
                  </a:lnTo>
                  <a:lnTo>
                    <a:pt x="1303692" y="524006"/>
                  </a:lnTo>
                  <a:lnTo>
                    <a:pt x="1299242" y="541811"/>
                  </a:lnTo>
                  <a:lnTo>
                    <a:pt x="1295427" y="559298"/>
                  </a:lnTo>
                  <a:lnTo>
                    <a:pt x="1291931" y="577102"/>
                  </a:lnTo>
                  <a:lnTo>
                    <a:pt x="1288753" y="594907"/>
                  </a:lnTo>
                  <a:lnTo>
                    <a:pt x="1286528" y="613348"/>
                  </a:lnTo>
                  <a:lnTo>
                    <a:pt x="1284938" y="631788"/>
                  </a:lnTo>
                  <a:lnTo>
                    <a:pt x="1284303" y="650547"/>
                  </a:lnTo>
                  <a:lnTo>
                    <a:pt x="1283985" y="669306"/>
                  </a:lnTo>
                  <a:lnTo>
                    <a:pt x="1284303" y="686475"/>
                  </a:lnTo>
                  <a:lnTo>
                    <a:pt x="1284938" y="703643"/>
                  </a:lnTo>
                  <a:lnTo>
                    <a:pt x="1286210" y="721130"/>
                  </a:lnTo>
                  <a:lnTo>
                    <a:pt x="1288117" y="737981"/>
                  </a:lnTo>
                  <a:lnTo>
                    <a:pt x="1290660" y="754832"/>
                  </a:lnTo>
                  <a:lnTo>
                    <a:pt x="1293520" y="771047"/>
                  </a:lnTo>
                  <a:lnTo>
                    <a:pt x="1297017" y="787580"/>
                  </a:lnTo>
                  <a:lnTo>
                    <a:pt x="1300831" y="803795"/>
                  </a:lnTo>
                  <a:lnTo>
                    <a:pt x="1305281" y="819692"/>
                  </a:lnTo>
                  <a:lnTo>
                    <a:pt x="1310366" y="835590"/>
                  </a:lnTo>
                  <a:lnTo>
                    <a:pt x="1315770" y="851169"/>
                  </a:lnTo>
                  <a:lnTo>
                    <a:pt x="1321491" y="866430"/>
                  </a:lnTo>
                  <a:lnTo>
                    <a:pt x="1327530" y="881373"/>
                  </a:lnTo>
                  <a:lnTo>
                    <a:pt x="1334523" y="896317"/>
                  </a:lnTo>
                  <a:lnTo>
                    <a:pt x="1341834" y="911260"/>
                  </a:lnTo>
                  <a:lnTo>
                    <a:pt x="1349462" y="925567"/>
                  </a:lnTo>
                  <a:lnTo>
                    <a:pt x="1357090" y="939875"/>
                  </a:lnTo>
                  <a:lnTo>
                    <a:pt x="1365355" y="953546"/>
                  </a:lnTo>
                  <a:lnTo>
                    <a:pt x="1374572" y="967218"/>
                  </a:lnTo>
                  <a:lnTo>
                    <a:pt x="1383790" y="980253"/>
                  </a:lnTo>
                  <a:lnTo>
                    <a:pt x="1393325" y="993289"/>
                  </a:lnTo>
                  <a:lnTo>
                    <a:pt x="1403497" y="1006007"/>
                  </a:lnTo>
                  <a:lnTo>
                    <a:pt x="1413668" y="1018725"/>
                  </a:lnTo>
                  <a:lnTo>
                    <a:pt x="1424475" y="1030488"/>
                  </a:lnTo>
                  <a:lnTo>
                    <a:pt x="1435599" y="1042252"/>
                  </a:lnTo>
                  <a:lnTo>
                    <a:pt x="1447042" y="1054016"/>
                  </a:lnTo>
                  <a:lnTo>
                    <a:pt x="1458485" y="1064508"/>
                  </a:lnTo>
                  <a:lnTo>
                    <a:pt x="1470881" y="1075318"/>
                  </a:lnTo>
                  <a:lnTo>
                    <a:pt x="1482959" y="1085810"/>
                  </a:lnTo>
                  <a:lnTo>
                    <a:pt x="1495991" y="1095667"/>
                  </a:lnTo>
                  <a:lnTo>
                    <a:pt x="1509023" y="1105205"/>
                  </a:lnTo>
                  <a:lnTo>
                    <a:pt x="1522055" y="1114425"/>
                  </a:lnTo>
                  <a:lnTo>
                    <a:pt x="830413" y="1114425"/>
                  </a:lnTo>
                  <a:lnTo>
                    <a:pt x="830413" y="1110610"/>
                  </a:lnTo>
                  <a:lnTo>
                    <a:pt x="830413" y="1103933"/>
                  </a:lnTo>
                  <a:lnTo>
                    <a:pt x="830095" y="1097574"/>
                  </a:lnTo>
                  <a:lnTo>
                    <a:pt x="828823" y="1090897"/>
                  </a:lnTo>
                  <a:lnTo>
                    <a:pt x="827870" y="1084539"/>
                  </a:lnTo>
                  <a:lnTo>
                    <a:pt x="826598" y="1078498"/>
                  </a:lnTo>
                  <a:lnTo>
                    <a:pt x="824691" y="1072139"/>
                  </a:lnTo>
                  <a:lnTo>
                    <a:pt x="822784" y="1066098"/>
                  </a:lnTo>
                  <a:lnTo>
                    <a:pt x="820559" y="1060375"/>
                  </a:lnTo>
                  <a:lnTo>
                    <a:pt x="817699" y="1054652"/>
                  </a:lnTo>
                  <a:lnTo>
                    <a:pt x="815156" y="1048929"/>
                  </a:lnTo>
                  <a:lnTo>
                    <a:pt x="811660" y="1043524"/>
                  </a:lnTo>
                  <a:lnTo>
                    <a:pt x="808481" y="1038437"/>
                  </a:lnTo>
                  <a:lnTo>
                    <a:pt x="804667" y="1033350"/>
                  </a:lnTo>
                  <a:lnTo>
                    <a:pt x="800853" y="1028581"/>
                  </a:lnTo>
                  <a:lnTo>
                    <a:pt x="797038" y="1023494"/>
                  </a:lnTo>
                  <a:lnTo>
                    <a:pt x="792906" y="1019360"/>
                  </a:lnTo>
                  <a:lnTo>
                    <a:pt x="788456" y="1015227"/>
                  </a:lnTo>
                  <a:lnTo>
                    <a:pt x="783689" y="1011094"/>
                  </a:lnTo>
                  <a:lnTo>
                    <a:pt x="778603" y="1007279"/>
                  </a:lnTo>
                  <a:lnTo>
                    <a:pt x="773835" y="1003781"/>
                  </a:lnTo>
                  <a:lnTo>
                    <a:pt x="768432" y="1000284"/>
                  </a:lnTo>
                  <a:lnTo>
                    <a:pt x="763028" y="997104"/>
                  </a:lnTo>
                  <a:lnTo>
                    <a:pt x="757307" y="994243"/>
                  </a:lnTo>
                  <a:lnTo>
                    <a:pt x="751586" y="991699"/>
                  </a:lnTo>
                  <a:lnTo>
                    <a:pt x="745865" y="989474"/>
                  </a:lnTo>
                  <a:lnTo>
                    <a:pt x="739825" y="987248"/>
                  </a:lnTo>
                  <a:lnTo>
                    <a:pt x="733468" y="985658"/>
                  </a:lnTo>
                  <a:lnTo>
                    <a:pt x="727429" y="984069"/>
                  </a:lnTo>
                  <a:lnTo>
                    <a:pt x="720754" y="983115"/>
                  </a:lnTo>
                  <a:lnTo>
                    <a:pt x="714715" y="982161"/>
                  </a:lnTo>
                  <a:lnTo>
                    <a:pt x="708040" y="981843"/>
                  </a:lnTo>
                  <a:lnTo>
                    <a:pt x="701366" y="981525"/>
                  </a:lnTo>
                  <a:lnTo>
                    <a:pt x="697551" y="981843"/>
                  </a:lnTo>
                  <a:lnTo>
                    <a:pt x="693737" y="981843"/>
                  </a:lnTo>
                  <a:lnTo>
                    <a:pt x="693737" y="353907"/>
                  </a:lnTo>
                  <a:lnTo>
                    <a:pt x="697551" y="354543"/>
                  </a:lnTo>
                  <a:lnTo>
                    <a:pt x="701366" y="354861"/>
                  </a:lnTo>
                  <a:lnTo>
                    <a:pt x="708040" y="354543"/>
                  </a:lnTo>
                  <a:lnTo>
                    <a:pt x="714715" y="353907"/>
                  </a:lnTo>
                  <a:lnTo>
                    <a:pt x="720754" y="353271"/>
                  </a:lnTo>
                  <a:lnTo>
                    <a:pt x="727429" y="351999"/>
                  </a:lnTo>
                  <a:lnTo>
                    <a:pt x="733468" y="350727"/>
                  </a:lnTo>
                  <a:lnTo>
                    <a:pt x="739825" y="349138"/>
                  </a:lnTo>
                  <a:lnTo>
                    <a:pt x="745865" y="346912"/>
                  </a:lnTo>
                  <a:lnTo>
                    <a:pt x="751586" y="344368"/>
                  </a:lnTo>
                  <a:lnTo>
                    <a:pt x="757307" y="341825"/>
                  </a:lnTo>
                  <a:lnTo>
                    <a:pt x="763028" y="339281"/>
                  </a:lnTo>
                  <a:lnTo>
                    <a:pt x="768432" y="336102"/>
                  </a:lnTo>
                  <a:lnTo>
                    <a:pt x="773835" y="332605"/>
                  </a:lnTo>
                  <a:lnTo>
                    <a:pt x="778603" y="329107"/>
                  </a:lnTo>
                  <a:lnTo>
                    <a:pt x="783689" y="325292"/>
                  </a:lnTo>
                  <a:lnTo>
                    <a:pt x="788456" y="321159"/>
                  </a:lnTo>
                  <a:lnTo>
                    <a:pt x="792906" y="317025"/>
                  </a:lnTo>
                  <a:lnTo>
                    <a:pt x="797038" y="312256"/>
                  </a:lnTo>
                  <a:lnTo>
                    <a:pt x="800853" y="307805"/>
                  </a:lnTo>
                  <a:lnTo>
                    <a:pt x="804667" y="302718"/>
                  </a:lnTo>
                  <a:lnTo>
                    <a:pt x="808481" y="297631"/>
                  </a:lnTo>
                  <a:lnTo>
                    <a:pt x="811660" y="292544"/>
                  </a:lnTo>
                  <a:lnTo>
                    <a:pt x="815156" y="287139"/>
                  </a:lnTo>
                  <a:lnTo>
                    <a:pt x="817699" y="281734"/>
                  </a:lnTo>
                  <a:lnTo>
                    <a:pt x="820559" y="276011"/>
                  </a:lnTo>
                  <a:lnTo>
                    <a:pt x="822784" y="270288"/>
                  </a:lnTo>
                  <a:lnTo>
                    <a:pt x="824691" y="263929"/>
                  </a:lnTo>
                  <a:lnTo>
                    <a:pt x="826598" y="257888"/>
                  </a:lnTo>
                  <a:lnTo>
                    <a:pt x="827870" y="251847"/>
                  </a:lnTo>
                  <a:lnTo>
                    <a:pt x="828823" y="245170"/>
                  </a:lnTo>
                  <a:lnTo>
                    <a:pt x="830095" y="238812"/>
                  </a:lnTo>
                  <a:lnTo>
                    <a:pt x="830413" y="232135"/>
                  </a:lnTo>
                  <a:lnTo>
                    <a:pt x="830413" y="225776"/>
                  </a:lnTo>
                  <a:lnTo>
                    <a:pt x="830413" y="219735"/>
                  </a:lnTo>
                  <a:lnTo>
                    <a:pt x="829777" y="213376"/>
                  </a:lnTo>
                  <a:lnTo>
                    <a:pt x="828823" y="207653"/>
                  </a:lnTo>
                  <a:lnTo>
                    <a:pt x="828188" y="201612"/>
                  </a:lnTo>
                  <a:close/>
                  <a:moveTo>
                    <a:pt x="593421" y="100647"/>
                  </a:moveTo>
                  <a:lnTo>
                    <a:pt x="593421" y="1214438"/>
                  </a:lnTo>
                  <a:lnTo>
                    <a:pt x="2954641" y="1214438"/>
                  </a:lnTo>
                  <a:lnTo>
                    <a:pt x="2954641" y="100647"/>
                  </a:lnTo>
                  <a:lnTo>
                    <a:pt x="593421" y="100647"/>
                  </a:lnTo>
                  <a:close/>
                  <a:moveTo>
                    <a:pt x="477837" y="0"/>
                  </a:moveTo>
                  <a:lnTo>
                    <a:pt x="3070225" y="0"/>
                  </a:lnTo>
                  <a:lnTo>
                    <a:pt x="3070225" y="1335088"/>
                  </a:lnTo>
                  <a:lnTo>
                    <a:pt x="477837" y="1335088"/>
                  </a:lnTo>
                  <a:lnTo>
                    <a:pt x="477837" y="0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53265" name="文本框 22"/>
            <p:cNvSpPr txBox="1"/>
            <p:nvPr/>
          </p:nvSpPr>
          <p:spPr>
            <a:xfrm>
              <a:off x="8807" y="8349"/>
              <a:ext cx="184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b="1">
                  <a:solidFill>
                    <a:srgbClr val="8A0554"/>
                  </a:solidFill>
                  <a:latin typeface="Arial" panose="020B0604020202020204" pitchFamily="34" charset="0"/>
                </a:rPr>
                <a:t>Payer</a:t>
              </a:r>
              <a:endParaRPr lang="en-US" altLang="zh-CN" b="1">
                <a:solidFill>
                  <a:srgbClr val="8A0554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25" name="肘形连接符 24"/>
          <p:cNvCxnSpPr/>
          <p:nvPr/>
        </p:nvCxnSpPr>
        <p:spPr>
          <a:xfrm rot="10800000" flipV="1">
            <a:off x="4267200" y="2500313"/>
            <a:ext cx="2095500" cy="371475"/>
          </a:xfrm>
          <a:prstGeom prst="bentConnector3">
            <a:avLst>
              <a:gd name="adj1" fmla="val 49970"/>
            </a:avLst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941513" y="2640013"/>
            <a:ext cx="2409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Discount Value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27" name="肘形连接符 26"/>
          <p:cNvCxnSpPr/>
          <p:nvPr/>
        </p:nvCxnSpPr>
        <p:spPr>
          <a:xfrm rot="10800000" flipV="1">
            <a:off x="5707063" y="3752850"/>
            <a:ext cx="2093913" cy="371475"/>
          </a:xfrm>
          <a:prstGeom prst="bentConnector3">
            <a:avLst>
              <a:gd name="adj1" fmla="val 37143"/>
            </a:avLst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963988" y="3892550"/>
            <a:ext cx="18272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Face Value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85788" y="3892550"/>
            <a:ext cx="1851025" cy="698500"/>
          </a:xfrm>
          <a:prstGeom prst="roundRect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/>
              <a:t>Discount</a:t>
            </a:r>
            <a:endParaRPr lang="en-US" altLang="zh-CN" sz="2800" b="1" strike="noStrike" noProof="1"/>
          </a:p>
        </p:txBody>
      </p:sp>
      <p:cxnSp>
        <p:nvCxnSpPr>
          <p:cNvPr id="33" name="直接箭头连接符 32"/>
          <p:cNvCxnSpPr>
            <a:stCxn id="26" idx="2"/>
            <a:endCxn id="32" idx="3"/>
          </p:cNvCxnSpPr>
          <p:nvPr/>
        </p:nvCxnSpPr>
        <p:spPr>
          <a:xfrm flipH="1">
            <a:off x="2436813" y="3100388"/>
            <a:ext cx="709613" cy="1141413"/>
          </a:xfrm>
          <a:prstGeom prst="straightConnector1">
            <a:avLst/>
          </a:prstGeom>
          <a:ln w="38100">
            <a:solidFill>
              <a:srgbClr val="8A05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8" idx="1"/>
            <a:endCxn id="32" idx="3"/>
          </p:cNvCxnSpPr>
          <p:nvPr/>
        </p:nvCxnSpPr>
        <p:spPr>
          <a:xfrm flipH="1">
            <a:off x="2436813" y="4122738"/>
            <a:ext cx="1527175" cy="119063"/>
          </a:xfrm>
          <a:prstGeom prst="straightConnector1">
            <a:avLst/>
          </a:prstGeom>
          <a:ln w="38100">
            <a:solidFill>
              <a:srgbClr val="8A05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6" grpId="0"/>
      <p:bldP spid="28" grpId="0"/>
      <p:bldP spid="32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275" y="1892300"/>
            <a:ext cx="3810000" cy="380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654050"/>
            <a:ext cx="5086350" cy="31702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4275" name="组合 3"/>
          <p:cNvGrpSpPr/>
          <p:nvPr/>
        </p:nvGrpSpPr>
        <p:grpSpPr>
          <a:xfrm flipV="1">
            <a:off x="10425113" y="5168900"/>
            <a:ext cx="730250" cy="1068388"/>
            <a:chOff x="3053764" y="4742950"/>
            <a:chExt cx="485775" cy="719077"/>
          </a:xfrm>
        </p:grpSpPr>
        <p:sp>
          <p:nvSpPr>
            <p:cNvPr id="5" name="任意多边形 4"/>
            <p:cNvSpPr/>
            <p:nvPr>
              <p:custDataLst>
                <p:tags r:id="rId3"/>
              </p:custDataLst>
            </p:nvPr>
          </p:nvSpPr>
          <p:spPr>
            <a:xfrm>
              <a:off x="3053764" y="4742950"/>
              <a:ext cx="485775" cy="285879"/>
            </a:xfrm>
            <a:custGeom>
              <a:avLst/>
              <a:gdLst>
                <a:gd name="connsiteX0" fmla="*/ 412331 w 485775"/>
                <a:gd name="connsiteY0" fmla="*/ 0 h 285879"/>
                <a:gd name="connsiteX1" fmla="*/ 485775 w 485775"/>
                <a:gd name="connsiteY1" fmla="*/ 0 h 285879"/>
                <a:gd name="connsiteX2" fmla="*/ 342836 w 485775"/>
                <a:gd name="connsiteY2" fmla="*/ 285879 h 285879"/>
                <a:gd name="connsiteX3" fmla="*/ 334071 w 485775"/>
                <a:gd name="connsiteY3" fmla="*/ 279969 h 285879"/>
                <a:gd name="connsiteX4" fmla="*/ 278006 w 485775"/>
                <a:gd name="connsiteY4" fmla="*/ 268650 h 285879"/>
                <a:gd name="connsiteX5" fmla="*/ 0 w 485775"/>
                <a:gd name="connsiteY5" fmla="*/ 0 h 285879"/>
                <a:gd name="connsiteX6" fmla="*/ 73444 w 485775"/>
                <a:gd name="connsiteY6" fmla="*/ 0 h 285879"/>
                <a:gd name="connsiteX7" fmla="*/ 207769 w 485775"/>
                <a:gd name="connsiteY7" fmla="*/ 268650 h 285879"/>
                <a:gd name="connsiteX8" fmla="*/ 151703 w 485775"/>
                <a:gd name="connsiteY8" fmla="*/ 279969 h 285879"/>
                <a:gd name="connsiteX9" fmla="*/ 142939 w 485775"/>
                <a:gd name="connsiteY9" fmla="*/ 285878 h 2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75" h="285879">
                  <a:moveTo>
                    <a:pt x="412331" y="0"/>
                  </a:moveTo>
                  <a:lnTo>
                    <a:pt x="485775" y="0"/>
                  </a:lnTo>
                  <a:lnTo>
                    <a:pt x="342836" y="285879"/>
                  </a:lnTo>
                  <a:lnTo>
                    <a:pt x="334071" y="279969"/>
                  </a:lnTo>
                  <a:lnTo>
                    <a:pt x="278006" y="268650"/>
                  </a:lnTo>
                  <a:close/>
                  <a:moveTo>
                    <a:pt x="0" y="0"/>
                  </a:moveTo>
                  <a:lnTo>
                    <a:pt x="73444" y="0"/>
                  </a:lnTo>
                  <a:lnTo>
                    <a:pt x="207769" y="268650"/>
                  </a:lnTo>
                  <a:lnTo>
                    <a:pt x="151703" y="279969"/>
                  </a:lnTo>
                  <a:lnTo>
                    <a:pt x="142939" y="285878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/>
            </a:bodyPr>
            <a:p>
              <a:pPr algn="ctr" fontAlgn="base"/>
              <a:endParaRPr lang="zh-CN" altLang="en-US" strike="noStrike" noProof="1"/>
            </a:p>
          </p:txBody>
        </p:sp>
        <p:sp>
          <p:nvSpPr>
            <p:cNvPr id="6" name="任意多边形 5"/>
            <p:cNvSpPr/>
            <p:nvPr>
              <p:custDataLst>
                <p:tags r:id="rId4"/>
              </p:custDataLst>
            </p:nvPr>
          </p:nvSpPr>
          <p:spPr>
            <a:xfrm flipV="1">
              <a:off x="3065892" y="4993509"/>
              <a:ext cx="468518" cy="468518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C7068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normAutofit/>
            </a:bodyPr>
            <a:p>
              <a:pPr algn="ctr" fontAlgn="base"/>
              <a:r>
                <a:rPr lang="en-US" b="1" strike="noStrike" noProof="1" dirty="0">
                  <a:solidFill>
                    <a:schemeClr val="bg1"/>
                  </a:solidFill>
                </a:rPr>
                <a:t>2</a:t>
              </a:r>
              <a:endParaRPr lang="en-US" b="1" strike="noStrike" noProof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3" descr="office6\wpsassist\cache\A000220150320F88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0" y="657225"/>
            <a:ext cx="6413500" cy="519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文本框 4"/>
          <p:cNvSpPr txBox="1"/>
          <p:nvPr/>
        </p:nvSpPr>
        <p:spPr>
          <a:xfrm>
            <a:off x="7707313" y="2887663"/>
            <a:ext cx="1176337" cy="730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232526"/>
                </a:solidFill>
                <a:latin typeface="Arial" panose="020B0604020202020204" pitchFamily="34" charset="0"/>
                <a:ea typeface="微软雅黑" panose="020B0503020204020204" charset="-122"/>
              </a:rPr>
              <a:t>Cash</a:t>
            </a:r>
            <a:endParaRPr lang="en-US" altLang="zh-CN" sz="3200" b="1" dirty="0">
              <a:solidFill>
                <a:srgbClr val="232526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11" name="文本框 5"/>
          <p:cNvSpPr txBox="1"/>
          <p:nvPr/>
        </p:nvSpPr>
        <p:spPr>
          <a:xfrm>
            <a:off x="2236788" y="3457575"/>
            <a:ext cx="3435350" cy="2009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Check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Promissory Note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Bill of Exchange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0" y="1219200"/>
            <a:ext cx="3444875" cy="435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 rot="-900000">
            <a:off x="692150" y="3625850"/>
            <a:ext cx="28606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Blank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7925" y="3859213"/>
            <a:ext cx="5865813" cy="145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 rot="-900000">
            <a:off x="9458325" y="5337175"/>
            <a:ext cx="233521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Restricted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rot="-900000">
            <a:off x="4629150" y="565150"/>
            <a:ext cx="21082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Special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9863" y="460375"/>
            <a:ext cx="5341937" cy="33988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直接连接符 11"/>
          <p:cNvCxnSpPr>
            <a:stCxn id="8" idx="1"/>
            <a:endCxn id="8" idx="3"/>
          </p:cNvCxnSpPr>
          <p:nvPr/>
        </p:nvCxnSpPr>
        <p:spPr>
          <a:xfrm>
            <a:off x="4987925" y="4587875"/>
            <a:ext cx="58658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8" idx="1"/>
            <a:endCxn id="8" idx="3"/>
          </p:cNvCxnSpPr>
          <p:nvPr/>
        </p:nvCxnSpPr>
        <p:spPr>
          <a:xfrm flipV="1">
            <a:off x="6332538" y="996950"/>
            <a:ext cx="2946400" cy="10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03868" y="1981200"/>
            <a:ext cx="618426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8800" b="1" strike="noStrike" noProof="1">
                <a:solidFill>
                  <a:srgbClr val="8A0554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charset="0"/>
                <a:ea typeface="宋体" panose="02010600030101010101" pitchFamily="2" charset="-122"/>
                <a:cs typeface="+mn-cs"/>
              </a:rPr>
              <a:t>Thank You</a:t>
            </a:r>
            <a:endParaRPr lang="en-US" altLang="zh-CN" sz="8800" b="1" strike="noStrike" noProof="1">
              <a:solidFill>
                <a:srgbClr val="8A0554"/>
              </a:solidFill>
              <a:effectLst>
                <a:reflection blurRad="6350" stA="53000" endA="300" endPos="35500" dir="5400000" sy="-90000" algn="bl" rotWithShape="0"/>
              </a:effectLst>
              <a:latin typeface="Segoe Print" panose="02000600000000000000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643063" y="769938"/>
            <a:ext cx="9102725" cy="441801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zh-CN" sz="4265" b="1" noProof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Negotiable instruments should be:</a:t>
            </a:r>
            <a:endParaRPr lang="en-US" altLang="zh-CN" sz="4265" b="1" noProof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Wingdings" panose="05000000000000000000" charset="0"/>
              <a:buChar char="ü"/>
            </a:pPr>
            <a:r>
              <a:rPr lang="en-US" altLang="zh-CN" sz="4265" b="1" noProof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transferable			</a:t>
            </a:r>
            <a:r>
              <a:rPr lang="zh-CN" altLang="en-US" sz="4265" b="1" noProof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可转让</a:t>
            </a:r>
            <a:endParaRPr lang="zh-CN" altLang="en-US" sz="4265" b="1" noProof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Wingdings" panose="05000000000000000000" charset="0"/>
              <a:buChar char="ü"/>
            </a:pPr>
            <a:r>
              <a:rPr lang="en-US" altLang="zh-CN" sz="4265" b="1" noProof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non-causative			</a:t>
            </a:r>
            <a:r>
              <a:rPr lang="zh-CN" altLang="en-US" sz="4265" b="1" noProof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无因性</a:t>
            </a:r>
            <a:endParaRPr lang="zh-CN" altLang="en-US" sz="4265" b="1" noProof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Wingdings" panose="05000000000000000000" charset="0"/>
              <a:buChar char="ü"/>
            </a:pPr>
            <a:r>
              <a:rPr lang="en-US" altLang="zh-CN" sz="4265" b="1" noProof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requisite in form		</a:t>
            </a:r>
            <a:r>
              <a:rPr lang="zh-CN" altLang="en-US" sz="4265" b="1" noProof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要式性</a:t>
            </a:r>
            <a:endParaRPr lang="zh-CN" altLang="en-US" sz="4265" b="1" noProof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charRg st="3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charRg st="3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charRg st="3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4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charRg st="54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charRg st="54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charRg st="54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charRg st="7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charRg st="7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charRg st="7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784225" y="523875"/>
            <a:ext cx="4375150" cy="1081088"/>
          </a:xfrm>
          <a:prstGeom prst="roundRect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600" b="1" strike="noStrike" noProof="1">
                <a:ea typeface="微软雅黑" panose="020B0503020204020204" charset="-122"/>
              </a:rPr>
              <a:t>Check</a:t>
            </a:r>
            <a:r>
              <a:rPr lang="en-US" altLang="zh-CN" sz="3600" b="1" strike="noStrike" noProof="1">
                <a:latin typeface="微软雅黑" panose="020B0503020204020204" charset="-122"/>
                <a:ea typeface="微软雅黑" panose="020B0503020204020204" charset="-122"/>
              </a:rPr>
              <a:t>		</a:t>
            </a:r>
            <a:r>
              <a:rPr lang="zh-CN" altLang="en-US" sz="3600" b="1" strike="noStrike" noProof="1">
                <a:latin typeface="微软雅黑" panose="020B0503020204020204" charset="-122"/>
                <a:ea typeface="微软雅黑" panose="020B0503020204020204" charset="-122"/>
              </a:rPr>
              <a:t>支票</a:t>
            </a:r>
            <a:endParaRPr lang="zh-CN" altLang="en-US" sz="3600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58" name="文本框 3"/>
          <p:cNvSpPr txBox="1"/>
          <p:nvPr/>
        </p:nvSpPr>
        <p:spPr>
          <a:xfrm>
            <a:off x="1265238" y="2227263"/>
            <a:ext cx="9907587" cy="3046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document that orders </a:t>
            </a:r>
            <a:r>
              <a:rPr lang="zh-CN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bank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to pay a specific amount of money from 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zh-CN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payer's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 (draw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sym typeface="黑体" panose="02010609060101010101" pitchFamily="49" charset="-122"/>
              </a:rPr>
              <a:t>er's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account to the </a:t>
            </a:r>
            <a:r>
              <a:rPr lang="zh-CN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payee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in whose name the che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ck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has been 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drawn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276481" descr="cheque3"/>
          <p:cNvPicPr>
            <a:picLocks noChangeAspect="1"/>
          </p:cNvPicPr>
          <p:nvPr/>
        </p:nvPicPr>
        <p:blipFill>
          <a:blip r:embed="rId1"/>
          <a:srcRect r="7719"/>
          <a:stretch>
            <a:fillRect/>
          </a:stretch>
        </p:blipFill>
        <p:spPr>
          <a:xfrm>
            <a:off x="735013" y="207963"/>
            <a:ext cx="10721975" cy="581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277505" descr="200877134454977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2450"/>
            <a:ext cx="12192000" cy="5964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784225" y="523875"/>
            <a:ext cx="5889625" cy="1081088"/>
          </a:xfrm>
          <a:prstGeom prst="roundRect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600" b="1" strike="noStrike" noProof="1">
                <a:ea typeface="微软雅黑" panose="020B0503020204020204" charset="-122"/>
              </a:rPr>
              <a:t>Promissory Note</a:t>
            </a:r>
            <a:r>
              <a:rPr lang="en-US" altLang="zh-CN" sz="3600" b="1" strike="noStrike" noProof="1"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zh-CN" altLang="en-US" sz="3600" b="1" strike="noStrike" noProof="1">
                <a:latin typeface="微软雅黑" panose="020B0503020204020204" charset="-122"/>
                <a:ea typeface="微软雅黑" panose="020B0503020204020204" charset="-122"/>
              </a:rPr>
              <a:t>本票</a:t>
            </a:r>
            <a:endParaRPr lang="zh-CN" altLang="en-US" sz="3600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0" name="内容占位符 2"/>
          <p:cNvSpPr>
            <a:spLocks noGrp="1"/>
          </p:cNvSpPr>
          <p:nvPr>
            <p:ph idx="4294967295"/>
          </p:nvPr>
        </p:nvSpPr>
        <p:spPr>
          <a:xfrm>
            <a:off x="1090613" y="2114550"/>
            <a:ext cx="10263187" cy="3186113"/>
          </a:xfrm>
          <a:ln/>
        </p:spPr>
        <p:txBody>
          <a:bodyPr lIns="91440" tIns="45720" rIns="91440" bIns="45720" anchor="t"/>
          <a:p>
            <a:pPr marL="0" indent="0" defTabSz="685800" fontAlgn="base">
              <a:lnSpc>
                <a:spcPct val="150000"/>
              </a:lnSpc>
              <a:spcBef>
                <a:spcPts val="400"/>
              </a:spcBef>
              <a:buNone/>
            </a:pPr>
            <a:r>
              <a:rPr lang="en-US" altLang="zh-CN" sz="3200" b="1" baseline="0" dirty="0">
                <a:solidFill>
                  <a:srgbClr val="232526"/>
                </a:solidFill>
              </a:rPr>
              <a:t>A writen document on which o</a:t>
            </a:r>
            <a:r>
              <a:rPr lang="zh-CN" altLang="en-US" sz="3200" b="1" baseline="0" dirty="0">
                <a:solidFill>
                  <a:srgbClr val="232526"/>
                </a:solidFill>
                <a:ea typeface="微软雅黑" panose="020B0503020204020204" charset="-122"/>
              </a:rPr>
              <a:t>ne party (the </a:t>
            </a:r>
            <a:r>
              <a:rPr lang="en-US" altLang="zh-CN" sz="3200" b="1" baseline="0" dirty="0">
                <a:solidFill>
                  <a:srgbClr val="FF0000"/>
                </a:solidFill>
              </a:rPr>
              <a:t>draw</a:t>
            </a:r>
            <a:r>
              <a:rPr lang="zh-CN" altLang="en-US" sz="3200" b="1" baseline="0" dirty="0">
                <a:solidFill>
                  <a:srgbClr val="FF0000"/>
                </a:solidFill>
                <a:ea typeface="微软雅黑" panose="020B0503020204020204" charset="-122"/>
              </a:rPr>
              <a:t>er</a:t>
            </a:r>
            <a:r>
              <a:rPr lang="zh-CN" altLang="en-US" sz="3200" b="1" baseline="0" dirty="0">
                <a:solidFill>
                  <a:srgbClr val="232526"/>
                </a:solidFill>
                <a:ea typeface="微软雅黑" panose="020B0503020204020204" charset="-122"/>
              </a:rPr>
              <a:t>) promises to pay a determinate sum of money to the other (the </a:t>
            </a:r>
            <a:r>
              <a:rPr lang="zh-CN" altLang="en-US" sz="3200" b="1" baseline="0" dirty="0">
                <a:solidFill>
                  <a:srgbClr val="FF0000"/>
                </a:solidFill>
                <a:ea typeface="微软雅黑" panose="020B0503020204020204" charset="-122"/>
              </a:rPr>
              <a:t>payee</a:t>
            </a:r>
            <a:r>
              <a:rPr lang="zh-CN" altLang="en-US" sz="3200" b="1" baseline="0" dirty="0">
                <a:solidFill>
                  <a:srgbClr val="232526"/>
                </a:solidFill>
                <a:ea typeface="微软雅黑" panose="020B0503020204020204" charset="-122"/>
              </a:rPr>
              <a:t>), either at a fixed or determinable future time or on demand of the payee</a:t>
            </a:r>
            <a:r>
              <a:rPr lang="en-US" altLang="zh-CN" sz="3200" b="1" baseline="0" dirty="0">
                <a:solidFill>
                  <a:srgbClr val="232526"/>
                </a:solidFill>
              </a:rPr>
              <a:t>.</a:t>
            </a:r>
            <a:endParaRPr lang="en-US" altLang="zh-CN" sz="3200" b="1" baseline="0" dirty="0">
              <a:solidFill>
                <a:srgbClr val="232526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1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1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i"/>
  <p:tag name="KSO_WM_UNIT_INDEX" val="1_1"/>
  <p:tag name="KSO_WM_UNIT_ID" val="diagram722_2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i"/>
  <p:tag name="KSO_WM_UNIT_INDEX" val="1_2"/>
  <p:tag name="KSO_WM_UNIT_ID" val="diagram722_2*l_i*1_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i"/>
  <p:tag name="KSO_WM_UNIT_INDEX" val="1_1"/>
  <p:tag name="KSO_WM_UNIT_ID" val="diagram722_2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i"/>
  <p:tag name="KSO_WM_UNIT_INDEX" val="1_2"/>
  <p:tag name="KSO_WM_UNIT_ID" val="diagram722_2*l_i*1_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1_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0</TotalTime>
  <Words>3636</Words>
  <Application>WPS 演示</Application>
  <PresentationFormat>在屏幕上显示</PresentationFormat>
  <Paragraphs>281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61" baseType="lpstr">
      <vt:lpstr>Arial</vt:lpstr>
      <vt:lpstr>宋体</vt:lpstr>
      <vt:lpstr>Wingdings</vt:lpstr>
      <vt:lpstr>Times New Roman</vt:lpstr>
      <vt:lpstr>黑体</vt:lpstr>
      <vt:lpstr>微软雅黑</vt:lpstr>
      <vt:lpstr>Wingdings</vt:lpstr>
      <vt:lpstr>Arial Unicode MS</vt:lpstr>
      <vt:lpstr>Calibri Light</vt:lpstr>
      <vt:lpstr>Calibri</vt:lpstr>
      <vt:lpstr>幼圆</vt:lpstr>
      <vt:lpstr>Segoe Print</vt:lpstr>
      <vt:lpstr>Comic Sans MS</vt:lpstr>
      <vt:lpstr>Agency FB</vt:lpstr>
      <vt:lpstr>楷体_GB2312</vt:lpstr>
      <vt:lpstr>MS Gothic</vt:lpstr>
      <vt:lpstr>Arial Black</vt:lpstr>
      <vt:lpstr>新宋体</vt:lpstr>
      <vt:lpstr>1_A000120140530A99PPBG</vt:lpstr>
      <vt:lpstr>2_A000120140530A99PPBG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财经大学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第九章     国际货款的收付 </dc:title>
  <dc:creator/>
  <cp:lastModifiedBy>沧粟</cp:lastModifiedBy>
  <cp:revision>253</cp:revision>
  <dcterms:created xsi:type="dcterms:W3CDTF">2003-03-24T13:46:00Z</dcterms:created>
  <dcterms:modified xsi:type="dcterms:W3CDTF">2018-08-14T08:55:19Z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