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  <p:sldMasterId id="2147483660" r:id="rId3"/>
  </p:sldMasterIdLst>
  <p:notesMasterIdLst>
    <p:notesMasterId r:id="rId6"/>
  </p:notesMasterIdLst>
  <p:handoutMasterIdLst>
    <p:handoutMasterId r:id="rId23"/>
  </p:handoutMasterIdLst>
  <p:sldIdLst>
    <p:sldId id="384" r:id="rId4"/>
    <p:sldId id="447" r:id="rId5"/>
    <p:sldId id="318" r:id="rId7"/>
    <p:sldId id="320" r:id="rId8"/>
    <p:sldId id="323" r:id="rId9"/>
    <p:sldId id="344" r:id="rId10"/>
    <p:sldId id="374" r:id="rId11"/>
    <p:sldId id="375" r:id="rId12"/>
    <p:sldId id="381" r:id="rId13"/>
    <p:sldId id="346" r:id="rId14"/>
    <p:sldId id="350" r:id="rId15"/>
    <p:sldId id="328" r:id="rId16"/>
    <p:sldId id="330" r:id="rId17"/>
    <p:sldId id="334" r:id="rId18"/>
    <p:sldId id="336" r:id="rId19"/>
    <p:sldId id="376" r:id="rId20"/>
    <p:sldId id="341" r:id="rId21"/>
    <p:sldId id="46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CB1"/>
    <a:srgbClr val="073B8F"/>
    <a:srgbClr val="9B0353"/>
    <a:srgbClr val="8A1425"/>
    <a:srgbClr val="721832"/>
    <a:srgbClr val="2E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7" autoAdjust="0"/>
    <p:restoredTop sz="86861" autoAdjust="0"/>
  </p:normalViewPr>
  <p:slideViewPr>
    <p:cSldViewPr>
      <p:cViewPr varScale="1">
        <p:scale>
          <a:sx n="63" d="100"/>
          <a:sy n="63" d="100"/>
        </p:scale>
        <p:origin x="1182" y="78"/>
      </p:cViewPr>
      <p:guideLst>
        <p:guide orient="horz" pos="61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0E7BE-A675-44B1-A3D2-224977CB16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729B2-FA7C-4EB5-99F8-D3EA2933F8A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8C89C-68A1-4E0A-B989-C09EAA2A2E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F2D2F5-E3F6-471A-95A4-6D1443453A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1" dirty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124745"/>
            <a:ext cx="10363200" cy="1470025"/>
          </a:xfrm>
        </p:spPr>
        <p:txBody>
          <a:bodyPr/>
          <a:lstStyle>
            <a:lvl1pPr>
              <a:defRPr b="1">
                <a:solidFill>
                  <a:srgbClr val="9B035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285293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820466D-FCA9-4EF9-9945-C2C82124FC4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6E77133-E815-4D80-8723-0B9C161C4844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3DAF494-C016-45E9-9B07-C5BDC8F6FA13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52616"/>
            <a:ext cx="3000632" cy="484702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737" y="1544595"/>
            <a:ext cx="9828771" cy="46168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6"/>
          <p:cNvGrpSpPr/>
          <p:nvPr/>
        </p:nvGrpSpPr>
        <p:grpSpPr>
          <a:xfrm>
            <a:off x="0" y="2300288"/>
            <a:ext cx="12192000" cy="1770062"/>
            <a:chOff x="0" y="2300287"/>
            <a:chExt cx="12192000" cy="1770729"/>
          </a:xfrm>
        </p:grpSpPr>
        <p:sp>
          <p:nvSpPr>
            <p:cNvPr id="8" name="任意多边形 7"/>
            <p:cNvSpPr/>
            <p:nvPr/>
          </p:nvSpPr>
          <p:spPr>
            <a:xfrm>
              <a:off x="6346" y="2636663"/>
              <a:ext cx="12185654" cy="1434353"/>
            </a:xfrm>
            <a:custGeom>
              <a:avLst/>
              <a:gdLst>
                <a:gd name="connsiteX0" fmla="*/ 0 w 9144000"/>
                <a:gd name="connsiteY0" fmla="*/ 0 h 1076325"/>
                <a:gd name="connsiteX1" fmla="*/ 7058024 w 9144000"/>
                <a:gd name="connsiteY1" fmla="*/ 0 h 1076325"/>
                <a:gd name="connsiteX2" fmla="*/ 7058024 w 9144000"/>
                <a:gd name="connsiteY2" fmla="*/ 973931 h 1076325"/>
                <a:gd name="connsiteX3" fmla="*/ 8354024 w 9144000"/>
                <a:gd name="connsiteY3" fmla="*/ 973931 h 1076325"/>
                <a:gd name="connsiteX4" fmla="*/ 8354024 w 9144000"/>
                <a:gd name="connsiteY4" fmla="*/ 0 h 1076325"/>
                <a:gd name="connsiteX5" fmla="*/ 9144000 w 9144000"/>
                <a:gd name="connsiteY5" fmla="*/ 0 h 1076325"/>
                <a:gd name="connsiteX6" fmla="*/ 9144000 w 9144000"/>
                <a:gd name="connsiteY6" fmla="*/ 1076325 h 1076325"/>
                <a:gd name="connsiteX7" fmla="*/ 0 w 9144000"/>
                <a:gd name="connsiteY7" fmla="*/ 107632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4000" h="1076325">
                  <a:moveTo>
                    <a:pt x="0" y="0"/>
                  </a:moveTo>
                  <a:lnTo>
                    <a:pt x="7058024" y="0"/>
                  </a:lnTo>
                  <a:lnTo>
                    <a:pt x="7058024" y="973931"/>
                  </a:lnTo>
                  <a:lnTo>
                    <a:pt x="8354024" y="973931"/>
                  </a:lnTo>
                  <a:lnTo>
                    <a:pt x="8354024" y="0"/>
                  </a:lnTo>
                  <a:lnTo>
                    <a:pt x="9144000" y="0"/>
                  </a:lnTo>
                  <a:lnTo>
                    <a:pt x="9144000" y="1076325"/>
                  </a:lnTo>
                  <a:lnTo>
                    <a:pt x="0" y="10763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base">
                <a:defRPr/>
              </a:pPr>
              <a:endParaRPr lang="zh-CN" altLang="en-US" sz="2400" strike="noStrike" noProof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65142"/>
              <a:ext cx="9399456" cy="973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base">
                <a:defRPr/>
              </a:pPr>
              <a:endParaRPr lang="zh-CN" altLang="en-US" sz="4000" strike="noStrike" noProof="1" dirty="0">
                <a:solidFill>
                  <a:srgbClr val="FCFCFC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0" name="矩形 5"/>
            <p:cNvSpPr/>
            <p:nvPr/>
          </p:nvSpPr>
          <p:spPr>
            <a:xfrm>
              <a:off x="9507350" y="2300287"/>
              <a:ext cx="1535900" cy="1538015"/>
            </a:xfrm>
            <a:custGeom>
              <a:avLst/>
              <a:gdLst>
                <a:gd name="connsiteX0" fmla="*/ 0 w 1152000"/>
                <a:gd name="connsiteY0" fmla="*/ 0 h 1152000"/>
                <a:gd name="connsiteX1" fmla="*/ 1152000 w 1152000"/>
                <a:gd name="connsiteY1" fmla="*/ 0 h 1152000"/>
                <a:gd name="connsiteX2" fmla="*/ 1152000 w 1152000"/>
                <a:gd name="connsiteY2" fmla="*/ 1152000 h 1152000"/>
                <a:gd name="connsiteX3" fmla="*/ 0 w 1152000"/>
                <a:gd name="connsiteY3" fmla="*/ 1152000 h 1152000"/>
                <a:gd name="connsiteX4" fmla="*/ 0 w 1152000"/>
                <a:gd name="connsiteY4" fmla="*/ 0 h 1152000"/>
                <a:gd name="connsiteX0-1" fmla="*/ 0 w 1152000"/>
                <a:gd name="connsiteY0-2" fmla="*/ 2343 h 1154343"/>
                <a:gd name="connsiteX1-3" fmla="*/ 323289 w 1152000"/>
                <a:gd name="connsiteY1-4" fmla="*/ 0 h 1154343"/>
                <a:gd name="connsiteX2-5" fmla="*/ 1152000 w 1152000"/>
                <a:gd name="connsiteY2-6" fmla="*/ 2343 h 1154343"/>
                <a:gd name="connsiteX3-7" fmla="*/ 1152000 w 1152000"/>
                <a:gd name="connsiteY3-8" fmla="*/ 1154343 h 1154343"/>
                <a:gd name="connsiteX4-9" fmla="*/ 0 w 1152000"/>
                <a:gd name="connsiteY4-10" fmla="*/ 1154343 h 1154343"/>
                <a:gd name="connsiteX5" fmla="*/ 0 w 1152000"/>
                <a:gd name="connsiteY5" fmla="*/ 2343 h 1154343"/>
                <a:gd name="connsiteX0-11" fmla="*/ 0 w 1152000"/>
                <a:gd name="connsiteY0-12" fmla="*/ 2343 h 1154343"/>
                <a:gd name="connsiteX1-13" fmla="*/ 323289 w 1152000"/>
                <a:gd name="connsiteY1-14" fmla="*/ 0 h 1154343"/>
                <a:gd name="connsiteX2-15" fmla="*/ 825732 w 1152000"/>
                <a:gd name="connsiteY2-16" fmla="*/ 1 h 1154343"/>
                <a:gd name="connsiteX3-17" fmla="*/ 1152000 w 1152000"/>
                <a:gd name="connsiteY3-18" fmla="*/ 2343 h 1154343"/>
                <a:gd name="connsiteX4-19" fmla="*/ 1152000 w 1152000"/>
                <a:gd name="connsiteY4-20" fmla="*/ 1154343 h 1154343"/>
                <a:gd name="connsiteX5-21" fmla="*/ 0 w 1152000"/>
                <a:gd name="connsiteY5-22" fmla="*/ 1154343 h 1154343"/>
                <a:gd name="connsiteX6" fmla="*/ 0 w 1152000"/>
                <a:gd name="connsiteY6" fmla="*/ 2343 h 1154343"/>
                <a:gd name="connsiteX0-23" fmla="*/ 825732 w 1152000"/>
                <a:gd name="connsiteY0-24" fmla="*/ 1 h 1154343"/>
                <a:gd name="connsiteX1-25" fmla="*/ 1152000 w 1152000"/>
                <a:gd name="connsiteY1-26" fmla="*/ 2343 h 1154343"/>
                <a:gd name="connsiteX2-27" fmla="*/ 1152000 w 1152000"/>
                <a:gd name="connsiteY2-28" fmla="*/ 1154343 h 1154343"/>
                <a:gd name="connsiteX3-29" fmla="*/ 0 w 1152000"/>
                <a:gd name="connsiteY3-30" fmla="*/ 1154343 h 1154343"/>
                <a:gd name="connsiteX4-31" fmla="*/ 0 w 1152000"/>
                <a:gd name="connsiteY4-32" fmla="*/ 2343 h 1154343"/>
                <a:gd name="connsiteX5-33" fmla="*/ 323289 w 1152000"/>
                <a:gd name="connsiteY5-34" fmla="*/ 0 h 1154343"/>
                <a:gd name="connsiteX6-35" fmla="*/ 917172 w 1152000"/>
                <a:gd name="connsiteY6-36" fmla="*/ 91441 h 1154343"/>
                <a:gd name="connsiteX0-37" fmla="*/ 825732 w 1152000"/>
                <a:gd name="connsiteY0-38" fmla="*/ 1 h 1154343"/>
                <a:gd name="connsiteX1-39" fmla="*/ 1152000 w 1152000"/>
                <a:gd name="connsiteY1-40" fmla="*/ 2343 h 1154343"/>
                <a:gd name="connsiteX2-41" fmla="*/ 1152000 w 1152000"/>
                <a:gd name="connsiteY2-42" fmla="*/ 1154343 h 1154343"/>
                <a:gd name="connsiteX3-43" fmla="*/ 0 w 1152000"/>
                <a:gd name="connsiteY3-44" fmla="*/ 1154343 h 1154343"/>
                <a:gd name="connsiteX4-45" fmla="*/ 0 w 1152000"/>
                <a:gd name="connsiteY4-46" fmla="*/ 2343 h 1154343"/>
                <a:gd name="connsiteX5-47" fmla="*/ 323289 w 1152000"/>
                <a:gd name="connsiteY5-48" fmla="*/ 0 h 1154343"/>
              </a:gdLst>
              <a:ahLst/>
              <a:cxnLst>
                <a:cxn ang="0">
                  <a:pos x="connsiteX0-37" y="connsiteY0-38"/>
                </a:cxn>
                <a:cxn ang="0">
                  <a:pos x="connsiteX1-39" y="connsiteY1-40"/>
                </a:cxn>
                <a:cxn ang="0">
                  <a:pos x="connsiteX2-41" y="connsiteY2-42"/>
                </a:cxn>
                <a:cxn ang="0">
                  <a:pos x="connsiteX3-43" y="connsiteY3-44"/>
                </a:cxn>
                <a:cxn ang="0">
                  <a:pos x="connsiteX4-45" y="connsiteY4-46"/>
                </a:cxn>
                <a:cxn ang="0">
                  <a:pos x="connsiteX5-47" y="connsiteY5-48"/>
                </a:cxn>
              </a:cxnLst>
              <a:rect l="l" t="t" r="r" b="b"/>
              <a:pathLst>
                <a:path w="1152000" h="1154343">
                  <a:moveTo>
                    <a:pt x="825732" y="1"/>
                  </a:moveTo>
                  <a:lnTo>
                    <a:pt x="1152000" y="2343"/>
                  </a:lnTo>
                  <a:lnTo>
                    <a:pt x="1152000" y="1154343"/>
                  </a:lnTo>
                  <a:lnTo>
                    <a:pt x="0" y="1154343"/>
                  </a:lnTo>
                  <a:lnTo>
                    <a:pt x="0" y="2343"/>
                  </a:lnTo>
                  <a:lnTo>
                    <a:pt x="323289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0" anchor="ctr">
              <a:normAutofit/>
            </a:bodyPr>
            <a:lstStyle/>
            <a:p>
              <a:pPr algn="ctr" fontAlgn="base">
                <a:defRPr/>
              </a:pPr>
              <a:endParaRPr lang="en-US" altLang="zh-CN" sz="4800" b="1" strike="noStrike" noProof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65600"/>
            <a:ext cx="9399600" cy="972000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300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0365" y="2511508"/>
            <a:ext cx="6971271" cy="1464276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146" name="组合 4"/>
          <p:cNvGrpSpPr/>
          <p:nvPr userDrawn="1"/>
        </p:nvGrpSpPr>
        <p:grpSpPr>
          <a:xfrm>
            <a:off x="-9525" y="6240463"/>
            <a:ext cx="12203113" cy="623887"/>
            <a:chOff x="-16" y="9827"/>
            <a:chExt cx="19219" cy="982"/>
          </a:xfrm>
        </p:grpSpPr>
        <p:pic>
          <p:nvPicPr>
            <p:cNvPr id="6147" name="图片 1" descr="图片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6" y="9827"/>
              <a:ext cx="15840" cy="9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8" name="图片 2" descr="图片3"/>
            <p:cNvPicPr>
              <a:picLocks noChangeAspect="1"/>
            </p:cNvPicPr>
            <p:nvPr userDrawn="1"/>
          </p:nvPicPr>
          <p:blipFill>
            <a:blip r:embed="rId2"/>
            <a:srcRect l="64432" t="-407"/>
            <a:stretch>
              <a:fillRect/>
            </a:stretch>
          </p:blipFill>
          <p:spPr>
            <a:xfrm>
              <a:off x="13569" y="9827"/>
              <a:ext cx="5634" cy="98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89666AE-7668-4115-8190-872A98F1D2DA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4E0D8BA-312E-4D3B-978D-0485C4707CB2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4C971D5-84A2-4BC8-A50F-B20CED71F120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A22B6D9-DF7B-41BE-B8B7-E967339B3E17}" type="datetime1">
              <a:rPr lang="zh-CN" altLang="en-US" smtClean="0"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7AD3AF4-1E31-443A-97F9-2B5869F39E9A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8D81C1E-F031-42DF-A619-B00B628EB10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D69E3FE-61E7-49C0-8C81-FEAD30884DC6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D392374-A132-42D1-96BE-96B935BA4EA5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2.png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64F2B-E63B-44B6-8167-BA73E47C20E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9B0353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2286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4.GIF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96752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>
                <a:gradFill>
                  <a:gsLst>
                    <a:gs pos="3000">
                      <a:srgbClr val="993366"/>
                    </a:gs>
                    <a:gs pos="100000">
                      <a:srgbClr val="0E2557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effectLst/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+mn-lt"/>
              </a:rPr>
              <a:t>Chapter 10   Terms of Shipment</a:t>
            </a:r>
            <a:endParaRPr lang="en-US" altLang="zh-CN" sz="5400">
              <a:gradFill>
                <a:gsLst>
                  <a:gs pos="3000">
                    <a:srgbClr val="993366"/>
                  </a:gs>
                  <a:gs pos="100000">
                    <a:srgbClr val="0E2557"/>
                  </a:gs>
                </a:gsLst>
                <a:path path="rect">
                  <a:fillToRect t="100000" r="100000"/>
                </a:path>
                <a:tileRect l="-100000" b="-100000"/>
              </a:gradFill>
              <a:effectLst/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  <a:sym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91544" y="1063278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Main Ports in Mid-East and </a:t>
            </a: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</a:t>
            </a:r>
            <a:endParaRPr lang="en-GB" altLang="zh-CN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49" y="3933057"/>
            <a:ext cx="4121552" cy="232152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09479" y="4212853"/>
            <a:ext cx="1224136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altLang="zh-CN" sz="2400" dirty="0">
                <a:solidFill>
                  <a:schemeClr val="bg1"/>
                </a:solidFill>
              </a:rPr>
              <a:t>Durban</a:t>
            </a:r>
            <a:endParaRPr lang="en-GB" altLang="zh-CN" sz="2400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48" y="3933057"/>
            <a:ext cx="4121552" cy="232152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656135" y="4212852"/>
            <a:ext cx="1475184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altLang="zh-CN" sz="2400" dirty="0">
                <a:solidFill>
                  <a:schemeClr val="bg1"/>
                </a:solidFill>
              </a:rPr>
              <a:t>Port Said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49" y="1600375"/>
            <a:ext cx="4121953" cy="23337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616780"/>
            <a:ext cx="4114799" cy="231627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665463" y="1787622"/>
            <a:ext cx="1368152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altLang="zh-CN" sz="2400" dirty="0">
                <a:solidFill>
                  <a:schemeClr val="bg1"/>
                </a:solidFill>
              </a:rPr>
              <a:t>Jebel Ali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13935" y="1787622"/>
            <a:ext cx="1224136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Jeddah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63" y="2243987"/>
            <a:ext cx="1028552" cy="5142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916" y="2248969"/>
            <a:ext cx="962174" cy="56146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898252" y="4674517"/>
            <a:ext cx="990951" cy="5592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755" y="4674516"/>
            <a:ext cx="881061" cy="5873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22" y="1509545"/>
            <a:ext cx="4175152" cy="2364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19" y="1509545"/>
            <a:ext cx="4221105" cy="2363552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91544" y="980729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Main Ports in North America</a:t>
            </a:r>
            <a:endParaRPr lang="en-GB" altLang="zh-CN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285004" y="1628801"/>
            <a:ext cx="1907232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altLang="zh-CN" sz="2400" dirty="0">
                <a:solidFill>
                  <a:schemeClr val="bg1"/>
                </a:solidFill>
              </a:rPr>
              <a:t>Los Angeles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69371" y="1628801"/>
            <a:ext cx="1862469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altLang="zh-CN" sz="2400" dirty="0">
                <a:solidFill>
                  <a:schemeClr val="bg1"/>
                </a:solidFill>
              </a:rPr>
              <a:t>Long Beach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18" y="3873097"/>
            <a:ext cx="4212654" cy="23728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73" y="3867885"/>
            <a:ext cx="4183601" cy="237803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856604" y="3992353"/>
            <a:ext cx="2170594" cy="830997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New York and </a:t>
            </a:r>
            <a:endParaRPr lang="en-US" altLang="zh-CN" sz="2400" dirty="0">
              <a:solidFill>
                <a:schemeClr val="bg1"/>
              </a:solidFill>
            </a:endParaRPr>
          </a:p>
          <a:p>
            <a:r>
              <a:rPr lang="zh-CN" altLang="en-US" sz="2400" dirty="0">
                <a:solidFill>
                  <a:schemeClr val="bg1"/>
                </a:solidFill>
              </a:rPr>
              <a:t>New Jersey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575802" y="3994623"/>
            <a:ext cx="1634999" cy="46166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Vancouver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7" y="4823349"/>
            <a:ext cx="945749" cy="4980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843" y="4448805"/>
            <a:ext cx="1075847" cy="53792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2090465"/>
            <a:ext cx="960436" cy="5058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93" y="2090465"/>
            <a:ext cx="960437" cy="5058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556" y="1263289"/>
            <a:ext cx="1869927" cy="2968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92526" y="426817"/>
            <a:ext cx="8142076" cy="714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b="1" dirty="0">
                <a:solidFill>
                  <a:srgbClr val="9B0353"/>
                </a:solidFill>
                <a:latin typeface="+mn-lt"/>
                <a:ea typeface="+mn-ea"/>
                <a:cs typeface="+mn-ea"/>
              </a:rPr>
              <a:t>10.4   Partial </a:t>
            </a:r>
            <a:r>
              <a:rPr lang="en-GB" altLang="zh-CN" b="1" dirty="0">
                <a:solidFill>
                  <a:srgbClr val="9B0353"/>
                </a:solidFill>
                <a:latin typeface="+mn-lt"/>
                <a:ea typeface="+mn-ea"/>
                <a:cs typeface="+mn-ea"/>
              </a:rPr>
              <a:t>Shipments</a:t>
            </a:r>
            <a:endParaRPr lang="en-US" altLang="zh-CN" b="1" dirty="0">
              <a:solidFill>
                <a:srgbClr val="9B0353"/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94284" y="2636912"/>
            <a:ext cx="8142076" cy="33843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6312024" y="2679466"/>
            <a:ext cx="2895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400" dirty="0">
                <a:solidFill>
                  <a:srgbClr val="002060"/>
                </a:solidFill>
              </a:rPr>
              <a:t>Different Ships</a:t>
            </a:r>
            <a:endParaRPr lang="en-GB" altLang="zh-CN" sz="2400" dirty="0">
              <a:solidFill>
                <a:srgbClr val="002060"/>
              </a:solidFill>
            </a:endParaRPr>
          </a:p>
          <a:p>
            <a:r>
              <a:rPr lang="en-GB" altLang="zh-CN" sz="2400" dirty="0">
                <a:solidFill>
                  <a:srgbClr val="002060"/>
                </a:solidFill>
              </a:rPr>
              <a:t>Same Destination</a:t>
            </a:r>
            <a:endParaRPr lang="en-GB" altLang="zh-CN" sz="2400" dirty="0">
              <a:solidFill>
                <a:srgbClr val="002060"/>
              </a:solidFill>
            </a:endParaRPr>
          </a:p>
          <a:p>
            <a:r>
              <a:rPr lang="en-GB" altLang="zh-CN" sz="2400" dirty="0">
                <a:solidFill>
                  <a:srgbClr val="002060"/>
                </a:solidFill>
              </a:rPr>
              <a:t>Same Day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172814" y="3062815"/>
            <a:ext cx="4040290" cy="2771814"/>
            <a:chOff x="2512910" y="3062815"/>
            <a:chExt cx="4040290" cy="2771814"/>
          </a:xfrm>
        </p:grpSpPr>
        <p:cxnSp>
          <p:nvCxnSpPr>
            <p:cNvPr id="15" name="直接箭头连接符 14"/>
            <p:cNvCxnSpPr/>
            <p:nvPr/>
          </p:nvCxnSpPr>
          <p:spPr>
            <a:xfrm>
              <a:off x="2622612" y="4437112"/>
              <a:ext cx="3930588" cy="1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2512910" y="3284984"/>
              <a:ext cx="4040290" cy="978495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3004631" y="4184012"/>
              <a:ext cx="1084396" cy="56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CN" sz="2400" dirty="0"/>
                <a:t>APR 5</a:t>
              </a:r>
              <a:endParaRPr lang="zh-CN" altLang="en-US" sz="24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3007966" y="3062815"/>
              <a:ext cx="1084396" cy="56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CN" sz="2400" dirty="0"/>
                <a:t>APR 5</a:t>
              </a:r>
              <a:endParaRPr lang="zh-CN" altLang="en-US" sz="2400" dirty="0"/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V="1">
              <a:off x="2512910" y="4653136"/>
              <a:ext cx="4040290" cy="842842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3004631" y="5267357"/>
              <a:ext cx="1084396" cy="56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CN" sz="2400" dirty="0"/>
                <a:t>APR 5</a:t>
              </a:r>
              <a:endParaRPr lang="zh-CN" altLang="en-US" sz="2400" dirty="0"/>
            </a:p>
          </p:txBody>
        </p:sp>
      </p:grpSp>
      <p:sp>
        <p:nvSpPr>
          <p:cNvPr id="23" name="矩形 22"/>
          <p:cNvSpPr/>
          <p:nvPr/>
        </p:nvSpPr>
        <p:spPr>
          <a:xfrm>
            <a:off x="1120572" y="1389789"/>
            <a:ext cx="48429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UCP 600 </a:t>
            </a:r>
            <a:r>
              <a:rPr lang="en-GB" altLang="zh-CN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 31</a:t>
            </a:r>
            <a:endParaRPr lang="en-GB" altLang="zh-CN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600" dirty="0"/>
              <a:t>Partial shipments </a:t>
            </a:r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allowed</a:t>
            </a:r>
            <a:r>
              <a:rPr lang="en-US" altLang="zh-CN" sz="2600" dirty="0"/>
              <a:t>. </a:t>
            </a:r>
            <a:endParaRPr lang="en-US" altLang="zh-CN" sz="2600" dirty="0"/>
          </a:p>
          <a:p>
            <a:endParaRPr lang="en-GB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15480" y="2996953"/>
            <a:ext cx="7360332" cy="2856537"/>
            <a:chOff x="755576" y="2996952"/>
            <a:chExt cx="7360332" cy="2856537"/>
          </a:xfrm>
        </p:grpSpPr>
        <p:sp>
          <p:nvSpPr>
            <p:cNvPr id="21" name="harbor-crane_86816"/>
            <p:cNvSpPr>
              <a:spLocks noChangeAspect="1"/>
            </p:cNvSpPr>
            <p:nvPr/>
          </p:nvSpPr>
          <p:spPr bwMode="auto">
            <a:xfrm>
              <a:off x="7033337" y="4725144"/>
              <a:ext cx="707015" cy="727607"/>
            </a:xfrm>
            <a:custGeom>
              <a:avLst/>
              <a:gdLst>
                <a:gd name="connsiteX0" fmla="*/ 136525 w 327025"/>
                <a:gd name="connsiteY0" fmla="*/ 263525 h 336550"/>
                <a:gd name="connsiteX1" fmla="*/ 136525 w 327025"/>
                <a:gd name="connsiteY1" fmla="*/ 325438 h 336550"/>
                <a:gd name="connsiteX2" fmla="*/ 152400 w 327025"/>
                <a:gd name="connsiteY2" fmla="*/ 325438 h 336550"/>
                <a:gd name="connsiteX3" fmla="*/ 152400 w 327025"/>
                <a:gd name="connsiteY3" fmla="*/ 316409 h 336550"/>
                <a:gd name="connsiteX4" fmla="*/ 148431 w 327025"/>
                <a:gd name="connsiteY4" fmla="*/ 307380 h 336550"/>
                <a:gd name="connsiteX5" fmla="*/ 147109 w 327025"/>
                <a:gd name="connsiteY5" fmla="*/ 304801 h 336550"/>
                <a:gd name="connsiteX6" fmla="*/ 147109 w 327025"/>
                <a:gd name="connsiteY6" fmla="*/ 263525 h 336550"/>
                <a:gd name="connsiteX7" fmla="*/ 136525 w 327025"/>
                <a:gd name="connsiteY7" fmla="*/ 263525 h 336550"/>
                <a:gd name="connsiteX8" fmla="*/ 25928 w 327025"/>
                <a:gd name="connsiteY8" fmla="*/ 263525 h 336550"/>
                <a:gd name="connsiteX9" fmla="*/ 25928 w 327025"/>
                <a:gd name="connsiteY9" fmla="*/ 304801 h 336550"/>
                <a:gd name="connsiteX10" fmla="*/ 24606 w 327025"/>
                <a:gd name="connsiteY10" fmla="*/ 307380 h 336550"/>
                <a:gd name="connsiteX11" fmla="*/ 20637 w 327025"/>
                <a:gd name="connsiteY11" fmla="*/ 316409 h 336550"/>
                <a:gd name="connsiteX12" fmla="*/ 20637 w 327025"/>
                <a:gd name="connsiteY12" fmla="*/ 325438 h 336550"/>
                <a:gd name="connsiteX13" fmla="*/ 36512 w 327025"/>
                <a:gd name="connsiteY13" fmla="*/ 325438 h 336550"/>
                <a:gd name="connsiteX14" fmla="*/ 36512 w 327025"/>
                <a:gd name="connsiteY14" fmla="*/ 263525 h 336550"/>
                <a:gd name="connsiteX15" fmla="*/ 25928 w 327025"/>
                <a:gd name="connsiteY15" fmla="*/ 263525 h 336550"/>
                <a:gd name="connsiteX16" fmla="*/ 30714 w 327025"/>
                <a:gd name="connsiteY16" fmla="*/ 231775 h 336550"/>
                <a:gd name="connsiteX17" fmla="*/ 25400 w 327025"/>
                <a:gd name="connsiteY17" fmla="*/ 236935 h 336550"/>
                <a:gd name="connsiteX18" fmla="*/ 25400 w 327025"/>
                <a:gd name="connsiteY18" fmla="*/ 252413 h 336550"/>
                <a:gd name="connsiteX19" fmla="*/ 147638 w 327025"/>
                <a:gd name="connsiteY19" fmla="*/ 252413 h 336550"/>
                <a:gd name="connsiteX20" fmla="*/ 147638 w 327025"/>
                <a:gd name="connsiteY20" fmla="*/ 236935 h 336550"/>
                <a:gd name="connsiteX21" fmla="*/ 142324 w 327025"/>
                <a:gd name="connsiteY21" fmla="*/ 231775 h 336550"/>
                <a:gd name="connsiteX22" fmla="*/ 30714 w 327025"/>
                <a:gd name="connsiteY22" fmla="*/ 231775 h 336550"/>
                <a:gd name="connsiteX23" fmla="*/ 73025 w 327025"/>
                <a:gd name="connsiteY23" fmla="*/ 209550 h 336550"/>
                <a:gd name="connsiteX24" fmla="*/ 73025 w 327025"/>
                <a:gd name="connsiteY24" fmla="*/ 220663 h 336550"/>
                <a:gd name="connsiteX25" fmla="*/ 100013 w 327025"/>
                <a:gd name="connsiteY25" fmla="*/ 220663 h 336550"/>
                <a:gd name="connsiteX26" fmla="*/ 100013 w 327025"/>
                <a:gd name="connsiteY26" fmla="*/ 209550 h 336550"/>
                <a:gd name="connsiteX27" fmla="*/ 9525 w 327025"/>
                <a:gd name="connsiteY27" fmla="*/ 188913 h 336550"/>
                <a:gd name="connsiteX28" fmla="*/ 9525 w 327025"/>
                <a:gd name="connsiteY28" fmla="*/ 200026 h 336550"/>
                <a:gd name="connsiteX29" fmla="*/ 115888 w 327025"/>
                <a:gd name="connsiteY29" fmla="*/ 200026 h 336550"/>
                <a:gd name="connsiteX30" fmla="*/ 115888 w 327025"/>
                <a:gd name="connsiteY30" fmla="*/ 188913 h 336550"/>
                <a:gd name="connsiteX31" fmla="*/ 105252 w 327025"/>
                <a:gd name="connsiteY31" fmla="*/ 188913 h 336550"/>
                <a:gd name="connsiteX32" fmla="*/ 9525 w 327025"/>
                <a:gd name="connsiteY32" fmla="*/ 188913 h 336550"/>
                <a:gd name="connsiteX33" fmla="*/ 273050 w 327025"/>
                <a:gd name="connsiteY33" fmla="*/ 184150 h 336550"/>
                <a:gd name="connsiteX34" fmla="*/ 273050 w 327025"/>
                <a:gd name="connsiteY34" fmla="*/ 204788 h 336550"/>
                <a:gd name="connsiteX35" fmla="*/ 315913 w 327025"/>
                <a:gd name="connsiteY35" fmla="*/ 204788 h 336550"/>
                <a:gd name="connsiteX36" fmla="*/ 315913 w 327025"/>
                <a:gd name="connsiteY36" fmla="*/ 184150 h 336550"/>
                <a:gd name="connsiteX37" fmla="*/ 68660 w 327025"/>
                <a:gd name="connsiteY37" fmla="*/ 152400 h 336550"/>
                <a:gd name="connsiteX38" fmla="*/ 78979 w 327025"/>
                <a:gd name="connsiteY38" fmla="*/ 152400 h 336550"/>
                <a:gd name="connsiteX39" fmla="*/ 84138 w 327025"/>
                <a:gd name="connsiteY39" fmla="*/ 157957 h 336550"/>
                <a:gd name="connsiteX40" fmla="*/ 78979 w 327025"/>
                <a:gd name="connsiteY40" fmla="*/ 163513 h 336550"/>
                <a:gd name="connsiteX41" fmla="*/ 68660 w 327025"/>
                <a:gd name="connsiteY41" fmla="*/ 163513 h 336550"/>
                <a:gd name="connsiteX42" fmla="*/ 63500 w 327025"/>
                <a:gd name="connsiteY42" fmla="*/ 157957 h 336550"/>
                <a:gd name="connsiteX43" fmla="*/ 68660 w 327025"/>
                <a:gd name="connsiteY43" fmla="*/ 152400 h 336550"/>
                <a:gd name="connsiteX44" fmla="*/ 52388 w 327025"/>
                <a:gd name="connsiteY44" fmla="*/ 152400 h 336550"/>
                <a:gd name="connsiteX45" fmla="*/ 55960 w 327025"/>
                <a:gd name="connsiteY45" fmla="*/ 153789 h 336550"/>
                <a:gd name="connsiteX46" fmla="*/ 57150 w 327025"/>
                <a:gd name="connsiteY46" fmla="*/ 157957 h 336550"/>
                <a:gd name="connsiteX47" fmla="*/ 55960 w 327025"/>
                <a:gd name="connsiteY47" fmla="*/ 162124 h 336550"/>
                <a:gd name="connsiteX48" fmla="*/ 52388 w 327025"/>
                <a:gd name="connsiteY48" fmla="*/ 163513 h 336550"/>
                <a:gd name="connsiteX49" fmla="*/ 48816 w 327025"/>
                <a:gd name="connsiteY49" fmla="*/ 162124 h 336550"/>
                <a:gd name="connsiteX50" fmla="*/ 47625 w 327025"/>
                <a:gd name="connsiteY50" fmla="*/ 157957 h 336550"/>
                <a:gd name="connsiteX51" fmla="*/ 48816 w 327025"/>
                <a:gd name="connsiteY51" fmla="*/ 153789 h 336550"/>
                <a:gd name="connsiteX52" fmla="*/ 52388 w 327025"/>
                <a:gd name="connsiteY52" fmla="*/ 152400 h 336550"/>
                <a:gd name="connsiteX53" fmla="*/ 25796 w 327025"/>
                <a:gd name="connsiteY53" fmla="*/ 152400 h 336550"/>
                <a:gd name="connsiteX54" fmla="*/ 36115 w 327025"/>
                <a:gd name="connsiteY54" fmla="*/ 152400 h 336550"/>
                <a:gd name="connsiteX55" fmla="*/ 41275 w 327025"/>
                <a:gd name="connsiteY55" fmla="*/ 157957 h 336550"/>
                <a:gd name="connsiteX56" fmla="*/ 36115 w 327025"/>
                <a:gd name="connsiteY56" fmla="*/ 163513 h 336550"/>
                <a:gd name="connsiteX57" fmla="*/ 25796 w 327025"/>
                <a:gd name="connsiteY57" fmla="*/ 163513 h 336550"/>
                <a:gd name="connsiteX58" fmla="*/ 20637 w 327025"/>
                <a:gd name="connsiteY58" fmla="*/ 157957 h 336550"/>
                <a:gd name="connsiteX59" fmla="*/ 25796 w 327025"/>
                <a:gd name="connsiteY59" fmla="*/ 152400 h 336550"/>
                <a:gd name="connsiteX60" fmla="*/ 291245 w 327025"/>
                <a:gd name="connsiteY60" fmla="*/ 150813 h 336550"/>
                <a:gd name="connsiteX61" fmla="*/ 277812 w 327025"/>
                <a:gd name="connsiteY61" fmla="*/ 173038 h 336550"/>
                <a:gd name="connsiteX62" fmla="*/ 312737 w 327025"/>
                <a:gd name="connsiteY62" fmla="*/ 173038 h 336550"/>
                <a:gd name="connsiteX63" fmla="*/ 299305 w 327025"/>
                <a:gd name="connsiteY63" fmla="*/ 150813 h 336550"/>
                <a:gd name="connsiteX64" fmla="*/ 295275 w 327025"/>
                <a:gd name="connsiteY64" fmla="*/ 152120 h 336550"/>
                <a:gd name="connsiteX65" fmla="*/ 291245 w 327025"/>
                <a:gd name="connsiteY65" fmla="*/ 150813 h 336550"/>
                <a:gd name="connsiteX66" fmla="*/ 14783 w 327025"/>
                <a:gd name="connsiteY66" fmla="*/ 141288 h 336550"/>
                <a:gd name="connsiteX67" fmla="*/ 9525 w 327025"/>
                <a:gd name="connsiteY67" fmla="*/ 146504 h 336550"/>
                <a:gd name="connsiteX68" fmla="*/ 9525 w 327025"/>
                <a:gd name="connsiteY68" fmla="*/ 177801 h 336550"/>
                <a:gd name="connsiteX69" fmla="*/ 93663 w 327025"/>
                <a:gd name="connsiteY69" fmla="*/ 177801 h 336550"/>
                <a:gd name="connsiteX70" fmla="*/ 93663 w 327025"/>
                <a:gd name="connsiteY70" fmla="*/ 141288 h 336550"/>
                <a:gd name="connsiteX71" fmla="*/ 14783 w 327025"/>
                <a:gd name="connsiteY71" fmla="*/ 141288 h 336550"/>
                <a:gd name="connsiteX72" fmla="*/ 294482 w 327025"/>
                <a:gd name="connsiteY72" fmla="*/ 131763 h 336550"/>
                <a:gd name="connsiteX73" fmla="*/ 288925 w 327025"/>
                <a:gd name="connsiteY73" fmla="*/ 136526 h 336550"/>
                <a:gd name="connsiteX74" fmla="*/ 294482 w 327025"/>
                <a:gd name="connsiteY74" fmla="*/ 141290 h 336550"/>
                <a:gd name="connsiteX75" fmla="*/ 300038 w 327025"/>
                <a:gd name="connsiteY75" fmla="*/ 136526 h 336550"/>
                <a:gd name="connsiteX76" fmla="*/ 294482 w 327025"/>
                <a:gd name="connsiteY76" fmla="*/ 131763 h 336550"/>
                <a:gd name="connsiteX77" fmla="*/ 104775 w 327025"/>
                <a:gd name="connsiteY77" fmla="*/ 115888 h 336550"/>
                <a:gd name="connsiteX78" fmla="*/ 104775 w 327025"/>
                <a:gd name="connsiteY78" fmla="*/ 171451 h 336550"/>
                <a:gd name="connsiteX79" fmla="*/ 161925 w 327025"/>
                <a:gd name="connsiteY79" fmla="*/ 115888 h 336550"/>
                <a:gd name="connsiteX80" fmla="*/ 86143 w 327025"/>
                <a:gd name="connsiteY80" fmla="*/ 84138 h 336550"/>
                <a:gd name="connsiteX81" fmla="*/ 81130 w 327025"/>
                <a:gd name="connsiteY81" fmla="*/ 88107 h 336550"/>
                <a:gd name="connsiteX82" fmla="*/ 69850 w 327025"/>
                <a:gd name="connsiteY82" fmla="*/ 131763 h 336550"/>
                <a:gd name="connsiteX83" fmla="*/ 93663 w 327025"/>
                <a:gd name="connsiteY83" fmla="*/ 131763 h 336550"/>
                <a:gd name="connsiteX84" fmla="*/ 93663 w 327025"/>
                <a:gd name="connsiteY84" fmla="*/ 89429 h 336550"/>
                <a:gd name="connsiteX85" fmla="*/ 88650 w 327025"/>
                <a:gd name="connsiteY85" fmla="*/ 84138 h 336550"/>
                <a:gd name="connsiteX86" fmla="*/ 86143 w 327025"/>
                <a:gd name="connsiteY86" fmla="*/ 84138 h 336550"/>
                <a:gd name="connsiteX87" fmla="*/ 281124 w 327025"/>
                <a:gd name="connsiteY87" fmla="*/ 9525 h 336550"/>
                <a:gd name="connsiteX88" fmla="*/ 120650 w 327025"/>
                <a:gd name="connsiteY88" fmla="*/ 169863 h 336550"/>
                <a:gd name="connsiteX89" fmla="*/ 160111 w 327025"/>
                <a:gd name="connsiteY89" fmla="*/ 148661 h 336550"/>
                <a:gd name="connsiteX90" fmla="*/ 285070 w 327025"/>
                <a:gd name="connsiteY90" fmla="*/ 21451 h 336550"/>
                <a:gd name="connsiteX91" fmla="*/ 289016 w 327025"/>
                <a:gd name="connsiteY91" fmla="*/ 20126 h 336550"/>
                <a:gd name="connsiteX92" fmla="*/ 299539 w 327025"/>
                <a:gd name="connsiteY92" fmla="*/ 20126 h 336550"/>
                <a:gd name="connsiteX93" fmla="*/ 304800 w 327025"/>
                <a:gd name="connsiteY93" fmla="*/ 14825 h 336550"/>
                <a:gd name="connsiteX94" fmla="*/ 304800 w 327025"/>
                <a:gd name="connsiteY94" fmla="*/ 9525 h 336550"/>
                <a:gd name="connsiteX95" fmla="*/ 281124 w 327025"/>
                <a:gd name="connsiteY95" fmla="*/ 9525 h 336550"/>
                <a:gd name="connsiteX96" fmla="*/ 266700 w 327025"/>
                <a:gd name="connsiteY96" fmla="*/ 9525 h 336550"/>
                <a:gd name="connsiteX97" fmla="*/ 258801 w 327025"/>
                <a:gd name="connsiteY97" fmla="*/ 12171 h 336550"/>
                <a:gd name="connsiteX98" fmla="*/ 104775 w 327025"/>
                <a:gd name="connsiteY98" fmla="*/ 86254 h 336550"/>
                <a:gd name="connsiteX99" fmla="*/ 104775 w 327025"/>
                <a:gd name="connsiteY99" fmla="*/ 88900 h 336550"/>
                <a:gd name="connsiteX100" fmla="*/ 104775 w 327025"/>
                <a:gd name="connsiteY100" fmla="*/ 104775 h 336550"/>
                <a:gd name="connsiteX101" fmla="*/ 170598 w 327025"/>
                <a:gd name="connsiteY101" fmla="*/ 104775 h 336550"/>
                <a:gd name="connsiteX102" fmla="*/ 266700 w 327025"/>
                <a:gd name="connsiteY102" fmla="*/ 9525 h 336550"/>
                <a:gd name="connsiteX103" fmla="*/ 271642 w 327025"/>
                <a:gd name="connsiteY103" fmla="*/ 0 h 336550"/>
                <a:gd name="connsiteX104" fmla="*/ 311201 w 327025"/>
                <a:gd name="connsiteY104" fmla="*/ 0 h 336550"/>
                <a:gd name="connsiteX105" fmla="*/ 316476 w 327025"/>
                <a:gd name="connsiteY105" fmla="*/ 5258 h 336550"/>
                <a:gd name="connsiteX106" fmla="*/ 316476 w 327025"/>
                <a:gd name="connsiteY106" fmla="*/ 15776 h 336550"/>
                <a:gd name="connsiteX107" fmla="*/ 300652 w 327025"/>
                <a:gd name="connsiteY107" fmla="*/ 31551 h 336550"/>
                <a:gd name="connsiteX108" fmla="*/ 300652 w 327025"/>
                <a:gd name="connsiteY108" fmla="*/ 122262 h 336550"/>
                <a:gd name="connsiteX109" fmla="*/ 311201 w 327025"/>
                <a:gd name="connsiteY109" fmla="*/ 136723 h 336550"/>
                <a:gd name="connsiteX110" fmla="*/ 307245 w 327025"/>
                <a:gd name="connsiteY110" fmla="*/ 145926 h 336550"/>
                <a:gd name="connsiteX111" fmla="*/ 325707 w 327025"/>
                <a:gd name="connsiteY111" fmla="*/ 176163 h 336550"/>
                <a:gd name="connsiteX112" fmla="*/ 327025 w 327025"/>
                <a:gd name="connsiteY112" fmla="*/ 176163 h 336550"/>
                <a:gd name="connsiteX113" fmla="*/ 327025 w 327025"/>
                <a:gd name="connsiteY113" fmla="*/ 177478 h 336550"/>
                <a:gd name="connsiteX114" fmla="*/ 327025 w 327025"/>
                <a:gd name="connsiteY114" fmla="*/ 178792 h 336550"/>
                <a:gd name="connsiteX115" fmla="*/ 327025 w 327025"/>
                <a:gd name="connsiteY115" fmla="*/ 210344 h 336550"/>
                <a:gd name="connsiteX116" fmla="*/ 321751 w 327025"/>
                <a:gd name="connsiteY116" fmla="*/ 215603 h 336550"/>
                <a:gd name="connsiteX117" fmla="*/ 269005 w 327025"/>
                <a:gd name="connsiteY117" fmla="*/ 215603 h 336550"/>
                <a:gd name="connsiteX118" fmla="*/ 263730 w 327025"/>
                <a:gd name="connsiteY118" fmla="*/ 210344 h 336550"/>
                <a:gd name="connsiteX119" fmla="*/ 263730 w 327025"/>
                <a:gd name="connsiteY119" fmla="*/ 178792 h 336550"/>
                <a:gd name="connsiteX120" fmla="*/ 263730 w 327025"/>
                <a:gd name="connsiteY120" fmla="*/ 177478 h 336550"/>
                <a:gd name="connsiteX121" fmla="*/ 265049 w 327025"/>
                <a:gd name="connsiteY121" fmla="*/ 177478 h 336550"/>
                <a:gd name="connsiteX122" fmla="*/ 265049 w 327025"/>
                <a:gd name="connsiteY122" fmla="*/ 176163 h 336550"/>
                <a:gd name="connsiteX123" fmla="*/ 283510 w 327025"/>
                <a:gd name="connsiteY123" fmla="*/ 145926 h 336550"/>
                <a:gd name="connsiteX124" fmla="*/ 279554 w 327025"/>
                <a:gd name="connsiteY124" fmla="*/ 136723 h 336550"/>
                <a:gd name="connsiteX125" fmla="*/ 290103 w 327025"/>
                <a:gd name="connsiteY125" fmla="*/ 122262 h 336550"/>
                <a:gd name="connsiteX126" fmla="*/ 290103 w 327025"/>
                <a:gd name="connsiteY126" fmla="*/ 32866 h 336550"/>
                <a:gd name="connsiteX127" fmla="*/ 167469 w 327025"/>
                <a:gd name="connsiteY127" fmla="*/ 156443 h 336550"/>
                <a:gd name="connsiteX128" fmla="*/ 166150 w 327025"/>
                <a:gd name="connsiteY128" fmla="*/ 156443 h 336550"/>
                <a:gd name="connsiteX129" fmla="*/ 123953 w 327025"/>
                <a:gd name="connsiteY129" fmla="*/ 180107 h 336550"/>
                <a:gd name="connsiteX130" fmla="*/ 126591 w 327025"/>
                <a:gd name="connsiteY130" fmla="*/ 184051 h 336550"/>
                <a:gd name="connsiteX131" fmla="*/ 126591 w 327025"/>
                <a:gd name="connsiteY131" fmla="*/ 205085 h 336550"/>
                <a:gd name="connsiteX132" fmla="*/ 121316 w 327025"/>
                <a:gd name="connsiteY132" fmla="*/ 210344 h 336550"/>
                <a:gd name="connsiteX133" fmla="*/ 110767 w 327025"/>
                <a:gd name="connsiteY133" fmla="*/ 210344 h 336550"/>
                <a:gd name="connsiteX134" fmla="*/ 110767 w 327025"/>
                <a:gd name="connsiteY134" fmla="*/ 220861 h 336550"/>
                <a:gd name="connsiteX135" fmla="*/ 142414 w 327025"/>
                <a:gd name="connsiteY135" fmla="*/ 220861 h 336550"/>
                <a:gd name="connsiteX136" fmla="*/ 158238 w 327025"/>
                <a:gd name="connsiteY136" fmla="*/ 236637 h 336550"/>
                <a:gd name="connsiteX137" fmla="*/ 158238 w 327025"/>
                <a:gd name="connsiteY137" fmla="*/ 303684 h 336550"/>
                <a:gd name="connsiteX138" fmla="*/ 162194 w 327025"/>
                <a:gd name="connsiteY138" fmla="*/ 312887 h 336550"/>
                <a:gd name="connsiteX139" fmla="*/ 163513 w 327025"/>
                <a:gd name="connsiteY139" fmla="*/ 315516 h 336550"/>
                <a:gd name="connsiteX140" fmla="*/ 163513 w 327025"/>
                <a:gd name="connsiteY140" fmla="*/ 326033 h 336550"/>
                <a:gd name="connsiteX141" fmla="*/ 168787 w 327025"/>
                <a:gd name="connsiteY141" fmla="*/ 331292 h 336550"/>
                <a:gd name="connsiteX142" fmla="*/ 163513 w 327025"/>
                <a:gd name="connsiteY142" fmla="*/ 336550 h 336550"/>
                <a:gd name="connsiteX143" fmla="*/ 126591 w 327025"/>
                <a:gd name="connsiteY143" fmla="*/ 336550 h 336550"/>
                <a:gd name="connsiteX144" fmla="*/ 121316 w 327025"/>
                <a:gd name="connsiteY144" fmla="*/ 331292 h 336550"/>
                <a:gd name="connsiteX145" fmla="*/ 126591 w 327025"/>
                <a:gd name="connsiteY145" fmla="*/ 326033 h 336550"/>
                <a:gd name="connsiteX146" fmla="*/ 126591 w 327025"/>
                <a:gd name="connsiteY146" fmla="*/ 262930 h 336550"/>
                <a:gd name="connsiteX147" fmla="*/ 47471 w 327025"/>
                <a:gd name="connsiteY147" fmla="*/ 262930 h 336550"/>
                <a:gd name="connsiteX148" fmla="*/ 47471 w 327025"/>
                <a:gd name="connsiteY148" fmla="*/ 326033 h 336550"/>
                <a:gd name="connsiteX149" fmla="*/ 52746 w 327025"/>
                <a:gd name="connsiteY149" fmla="*/ 331292 h 336550"/>
                <a:gd name="connsiteX150" fmla="*/ 47471 w 327025"/>
                <a:gd name="connsiteY150" fmla="*/ 336550 h 336550"/>
                <a:gd name="connsiteX151" fmla="*/ 10549 w 327025"/>
                <a:gd name="connsiteY151" fmla="*/ 336550 h 336550"/>
                <a:gd name="connsiteX152" fmla="*/ 5274 w 327025"/>
                <a:gd name="connsiteY152" fmla="*/ 331292 h 336550"/>
                <a:gd name="connsiteX153" fmla="*/ 10549 w 327025"/>
                <a:gd name="connsiteY153" fmla="*/ 326033 h 336550"/>
                <a:gd name="connsiteX154" fmla="*/ 10549 w 327025"/>
                <a:gd name="connsiteY154" fmla="*/ 315516 h 336550"/>
                <a:gd name="connsiteX155" fmla="*/ 10549 w 327025"/>
                <a:gd name="connsiteY155" fmla="*/ 312887 h 336550"/>
                <a:gd name="connsiteX156" fmla="*/ 15824 w 327025"/>
                <a:gd name="connsiteY156" fmla="*/ 303684 h 336550"/>
                <a:gd name="connsiteX157" fmla="*/ 15824 w 327025"/>
                <a:gd name="connsiteY157" fmla="*/ 236637 h 336550"/>
                <a:gd name="connsiteX158" fmla="*/ 31647 w 327025"/>
                <a:gd name="connsiteY158" fmla="*/ 220861 h 336550"/>
                <a:gd name="connsiteX159" fmla="*/ 63295 w 327025"/>
                <a:gd name="connsiteY159" fmla="*/ 220861 h 336550"/>
                <a:gd name="connsiteX160" fmla="*/ 63295 w 327025"/>
                <a:gd name="connsiteY160" fmla="*/ 210344 h 336550"/>
                <a:gd name="connsiteX161" fmla="*/ 5274 w 327025"/>
                <a:gd name="connsiteY161" fmla="*/ 210344 h 336550"/>
                <a:gd name="connsiteX162" fmla="*/ 0 w 327025"/>
                <a:gd name="connsiteY162" fmla="*/ 205085 h 336550"/>
                <a:gd name="connsiteX163" fmla="*/ 0 w 327025"/>
                <a:gd name="connsiteY163" fmla="*/ 147240 h 336550"/>
                <a:gd name="connsiteX164" fmla="*/ 15824 w 327025"/>
                <a:gd name="connsiteY164" fmla="*/ 131465 h 336550"/>
                <a:gd name="connsiteX165" fmla="*/ 59339 w 327025"/>
                <a:gd name="connsiteY165" fmla="*/ 131465 h 336550"/>
                <a:gd name="connsiteX166" fmla="*/ 63295 w 327025"/>
                <a:gd name="connsiteY166" fmla="*/ 115689 h 336550"/>
                <a:gd name="connsiteX167" fmla="*/ 52746 w 327025"/>
                <a:gd name="connsiteY167" fmla="*/ 115689 h 336550"/>
                <a:gd name="connsiteX168" fmla="*/ 47471 w 327025"/>
                <a:gd name="connsiteY168" fmla="*/ 110430 h 336550"/>
                <a:gd name="connsiteX169" fmla="*/ 52746 w 327025"/>
                <a:gd name="connsiteY169" fmla="*/ 105172 h 336550"/>
                <a:gd name="connsiteX170" fmla="*/ 65933 w 327025"/>
                <a:gd name="connsiteY170" fmla="*/ 105172 h 336550"/>
                <a:gd name="connsiteX171" fmla="*/ 72526 w 327025"/>
                <a:gd name="connsiteY171" fmla="*/ 85452 h 336550"/>
                <a:gd name="connsiteX172" fmla="*/ 87031 w 327025"/>
                <a:gd name="connsiteY172" fmla="*/ 73620 h 336550"/>
                <a:gd name="connsiteX173" fmla="*/ 89668 w 327025"/>
                <a:gd name="connsiteY173" fmla="*/ 73620 h 336550"/>
                <a:gd name="connsiteX174" fmla="*/ 100218 w 327025"/>
                <a:gd name="connsiteY174" fmla="*/ 78879 h 336550"/>
                <a:gd name="connsiteX175" fmla="*/ 255818 w 327025"/>
                <a:gd name="connsiteY175" fmla="*/ 3944 h 336550"/>
                <a:gd name="connsiteX176" fmla="*/ 271642 w 327025"/>
                <a:gd name="connsiteY17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327025" h="336550">
                  <a:moveTo>
                    <a:pt x="136525" y="263525"/>
                  </a:moveTo>
                  <a:cubicBezTo>
                    <a:pt x="136525" y="263525"/>
                    <a:pt x="136525" y="263525"/>
                    <a:pt x="136525" y="325438"/>
                  </a:cubicBezTo>
                  <a:lnTo>
                    <a:pt x="152400" y="325438"/>
                  </a:lnTo>
                  <a:cubicBezTo>
                    <a:pt x="152400" y="325438"/>
                    <a:pt x="152400" y="325438"/>
                    <a:pt x="152400" y="316409"/>
                  </a:cubicBezTo>
                  <a:cubicBezTo>
                    <a:pt x="152400" y="316409"/>
                    <a:pt x="152400" y="316409"/>
                    <a:pt x="148431" y="307380"/>
                  </a:cubicBezTo>
                  <a:cubicBezTo>
                    <a:pt x="147109" y="306090"/>
                    <a:pt x="147109" y="306090"/>
                    <a:pt x="147109" y="304801"/>
                  </a:cubicBezTo>
                  <a:cubicBezTo>
                    <a:pt x="147109" y="304801"/>
                    <a:pt x="147109" y="304801"/>
                    <a:pt x="147109" y="263525"/>
                  </a:cubicBezTo>
                  <a:cubicBezTo>
                    <a:pt x="147109" y="263525"/>
                    <a:pt x="147109" y="263525"/>
                    <a:pt x="136525" y="263525"/>
                  </a:cubicBezTo>
                  <a:close/>
                  <a:moveTo>
                    <a:pt x="25928" y="263525"/>
                  </a:moveTo>
                  <a:cubicBezTo>
                    <a:pt x="25928" y="263525"/>
                    <a:pt x="25928" y="263525"/>
                    <a:pt x="25928" y="304801"/>
                  </a:cubicBezTo>
                  <a:cubicBezTo>
                    <a:pt x="25928" y="306090"/>
                    <a:pt x="24606" y="306090"/>
                    <a:pt x="24606" y="307380"/>
                  </a:cubicBezTo>
                  <a:cubicBezTo>
                    <a:pt x="24606" y="307380"/>
                    <a:pt x="24606" y="307380"/>
                    <a:pt x="20637" y="316409"/>
                  </a:cubicBezTo>
                  <a:cubicBezTo>
                    <a:pt x="20637" y="316409"/>
                    <a:pt x="20637" y="316409"/>
                    <a:pt x="20637" y="325438"/>
                  </a:cubicBezTo>
                  <a:cubicBezTo>
                    <a:pt x="20637" y="325438"/>
                    <a:pt x="20637" y="325438"/>
                    <a:pt x="36512" y="325438"/>
                  </a:cubicBezTo>
                  <a:lnTo>
                    <a:pt x="36512" y="263525"/>
                  </a:lnTo>
                  <a:cubicBezTo>
                    <a:pt x="36512" y="263525"/>
                    <a:pt x="36512" y="263525"/>
                    <a:pt x="25928" y="263525"/>
                  </a:cubicBezTo>
                  <a:close/>
                  <a:moveTo>
                    <a:pt x="30714" y="231775"/>
                  </a:moveTo>
                  <a:cubicBezTo>
                    <a:pt x="28057" y="231775"/>
                    <a:pt x="25400" y="234355"/>
                    <a:pt x="25400" y="236935"/>
                  </a:cubicBezTo>
                  <a:cubicBezTo>
                    <a:pt x="25400" y="236935"/>
                    <a:pt x="25400" y="236935"/>
                    <a:pt x="25400" y="252413"/>
                  </a:cubicBezTo>
                  <a:cubicBezTo>
                    <a:pt x="25400" y="252413"/>
                    <a:pt x="25400" y="252413"/>
                    <a:pt x="147638" y="252413"/>
                  </a:cubicBezTo>
                  <a:cubicBezTo>
                    <a:pt x="147638" y="252413"/>
                    <a:pt x="147638" y="252413"/>
                    <a:pt x="147638" y="236935"/>
                  </a:cubicBezTo>
                  <a:cubicBezTo>
                    <a:pt x="147638" y="234355"/>
                    <a:pt x="144981" y="231775"/>
                    <a:pt x="142324" y="231775"/>
                  </a:cubicBezTo>
                  <a:cubicBezTo>
                    <a:pt x="142324" y="231775"/>
                    <a:pt x="142324" y="231775"/>
                    <a:pt x="30714" y="231775"/>
                  </a:cubicBezTo>
                  <a:close/>
                  <a:moveTo>
                    <a:pt x="73025" y="209550"/>
                  </a:moveTo>
                  <a:lnTo>
                    <a:pt x="73025" y="220663"/>
                  </a:lnTo>
                  <a:lnTo>
                    <a:pt x="100013" y="220663"/>
                  </a:lnTo>
                  <a:lnTo>
                    <a:pt x="100013" y="209550"/>
                  </a:lnTo>
                  <a:close/>
                  <a:moveTo>
                    <a:pt x="9525" y="188913"/>
                  </a:moveTo>
                  <a:cubicBezTo>
                    <a:pt x="9525" y="188913"/>
                    <a:pt x="9525" y="188913"/>
                    <a:pt x="9525" y="200026"/>
                  </a:cubicBezTo>
                  <a:cubicBezTo>
                    <a:pt x="9525" y="200026"/>
                    <a:pt x="9525" y="200026"/>
                    <a:pt x="115888" y="200026"/>
                  </a:cubicBezTo>
                  <a:lnTo>
                    <a:pt x="115888" y="188913"/>
                  </a:lnTo>
                  <a:cubicBezTo>
                    <a:pt x="115888" y="188913"/>
                    <a:pt x="115888" y="188913"/>
                    <a:pt x="105252" y="188913"/>
                  </a:cubicBezTo>
                  <a:cubicBezTo>
                    <a:pt x="105252" y="188913"/>
                    <a:pt x="105252" y="188913"/>
                    <a:pt x="9525" y="188913"/>
                  </a:cubicBezTo>
                  <a:close/>
                  <a:moveTo>
                    <a:pt x="273050" y="184150"/>
                  </a:moveTo>
                  <a:lnTo>
                    <a:pt x="273050" y="204788"/>
                  </a:lnTo>
                  <a:lnTo>
                    <a:pt x="315913" y="204788"/>
                  </a:lnTo>
                  <a:lnTo>
                    <a:pt x="315913" y="184150"/>
                  </a:lnTo>
                  <a:close/>
                  <a:moveTo>
                    <a:pt x="68660" y="152400"/>
                  </a:moveTo>
                  <a:cubicBezTo>
                    <a:pt x="68660" y="152400"/>
                    <a:pt x="68660" y="152400"/>
                    <a:pt x="78979" y="152400"/>
                  </a:cubicBezTo>
                  <a:cubicBezTo>
                    <a:pt x="81558" y="152400"/>
                    <a:pt x="84138" y="155178"/>
                    <a:pt x="84138" y="157957"/>
                  </a:cubicBezTo>
                  <a:cubicBezTo>
                    <a:pt x="84138" y="160735"/>
                    <a:pt x="81558" y="163513"/>
                    <a:pt x="78979" y="163513"/>
                  </a:cubicBezTo>
                  <a:cubicBezTo>
                    <a:pt x="78979" y="163513"/>
                    <a:pt x="78979" y="163513"/>
                    <a:pt x="68660" y="163513"/>
                  </a:cubicBezTo>
                  <a:cubicBezTo>
                    <a:pt x="66080" y="163513"/>
                    <a:pt x="63500" y="160735"/>
                    <a:pt x="63500" y="157957"/>
                  </a:cubicBezTo>
                  <a:cubicBezTo>
                    <a:pt x="63500" y="155178"/>
                    <a:pt x="66080" y="152400"/>
                    <a:pt x="68660" y="152400"/>
                  </a:cubicBezTo>
                  <a:close/>
                  <a:moveTo>
                    <a:pt x="52388" y="152400"/>
                  </a:moveTo>
                  <a:cubicBezTo>
                    <a:pt x="53578" y="152400"/>
                    <a:pt x="54769" y="153789"/>
                    <a:pt x="55960" y="153789"/>
                  </a:cubicBezTo>
                  <a:cubicBezTo>
                    <a:pt x="55960" y="155178"/>
                    <a:pt x="57150" y="156568"/>
                    <a:pt x="57150" y="157957"/>
                  </a:cubicBezTo>
                  <a:cubicBezTo>
                    <a:pt x="57150" y="159346"/>
                    <a:pt x="55960" y="160735"/>
                    <a:pt x="55960" y="162124"/>
                  </a:cubicBezTo>
                  <a:cubicBezTo>
                    <a:pt x="54769" y="162124"/>
                    <a:pt x="53578" y="163513"/>
                    <a:pt x="52388" y="163513"/>
                  </a:cubicBezTo>
                  <a:cubicBezTo>
                    <a:pt x="51197" y="163513"/>
                    <a:pt x="50006" y="162124"/>
                    <a:pt x="48816" y="162124"/>
                  </a:cubicBezTo>
                  <a:cubicBezTo>
                    <a:pt x="48816" y="160735"/>
                    <a:pt x="47625" y="159346"/>
                    <a:pt x="47625" y="157957"/>
                  </a:cubicBezTo>
                  <a:cubicBezTo>
                    <a:pt x="47625" y="156568"/>
                    <a:pt x="48816" y="155178"/>
                    <a:pt x="48816" y="153789"/>
                  </a:cubicBezTo>
                  <a:cubicBezTo>
                    <a:pt x="50006" y="153789"/>
                    <a:pt x="51197" y="152400"/>
                    <a:pt x="52388" y="152400"/>
                  </a:cubicBezTo>
                  <a:close/>
                  <a:moveTo>
                    <a:pt x="25796" y="152400"/>
                  </a:moveTo>
                  <a:cubicBezTo>
                    <a:pt x="25796" y="152400"/>
                    <a:pt x="25796" y="152400"/>
                    <a:pt x="36115" y="152400"/>
                  </a:cubicBezTo>
                  <a:cubicBezTo>
                    <a:pt x="38695" y="152400"/>
                    <a:pt x="41275" y="155178"/>
                    <a:pt x="41275" y="157957"/>
                  </a:cubicBezTo>
                  <a:cubicBezTo>
                    <a:pt x="41275" y="160735"/>
                    <a:pt x="38695" y="163513"/>
                    <a:pt x="36115" y="163513"/>
                  </a:cubicBezTo>
                  <a:cubicBezTo>
                    <a:pt x="36115" y="163513"/>
                    <a:pt x="36115" y="163513"/>
                    <a:pt x="25796" y="163513"/>
                  </a:cubicBezTo>
                  <a:cubicBezTo>
                    <a:pt x="23217" y="163513"/>
                    <a:pt x="20637" y="160735"/>
                    <a:pt x="20637" y="157957"/>
                  </a:cubicBezTo>
                  <a:cubicBezTo>
                    <a:pt x="20637" y="155178"/>
                    <a:pt x="23217" y="152400"/>
                    <a:pt x="25796" y="152400"/>
                  </a:cubicBezTo>
                  <a:close/>
                  <a:moveTo>
                    <a:pt x="291245" y="150813"/>
                  </a:moveTo>
                  <a:cubicBezTo>
                    <a:pt x="291245" y="150813"/>
                    <a:pt x="291245" y="150813"/>
                    <a:pt x="277812" y="173038"/>
                  </a:cubicBezTo>
                  <a:cubicBezTo>
                    <a:pt x="277812" y="173038"/>
                    <a:pt x="277812" y="173038"/>
                    <a:pt x="312737" y="173038"/>
                  </a:cubicBezTo>
                  <a:cubicBezTo>
                    <a:pt x="312737" y="173038"/>
                    <a:pt x="312737" y="173038"/>
                    <a:pt x="299305" y="150813"/>
                  </a:cubicBezTo>
                  <a:cubicBezTo>
                    <a:pt x="297961" y="152120"/>
                    <a:pt x="296618" y="152120"/>
                    <a:pt x="295275" y="152120"/>
                  </a:cubicBezTo>
                  <a:cubicBezTo>
                    <a:pt x="293931" y="152120"/>
                    <a:pt x="292588" y="152120"/>
                    <a:pt x="291245" y="150813"/>
                  </a:cubicBezTo>
                  <a:close/>
                  <a:moveTo>
                    <a:pt x="14783" y="141288"/>
                  </a:moveTo>
                  <a:cubicBezTo>
                    <a:pt x="10839" y="141288"/>
                    <a:pt x="9525" y="143896"/>
                    <a:pt x="9525" y="146504"/>
                  </a:cubicBezTo>
                  <a:cubicBezTo>
                    <a:pt x="9525" y="146504"/>
                    <a:pt x="9525" y="146504"/>
                    <a:pt x="9525" y="177801"/>
                  </a:cubicBezTo>
                  <a:cubicBezTo>
                    <a:pt x="9525" y="177801"/>
                    <a:pt x="9525" y="177801"/>
                    <a:pt x="93663" y="177801"/>
                  </a:cubicBezTo>
                  <a:cubicBezTo>
                    <a:pt x="93663" y="177801"/>
                    <a:pt x="93663" y="177801"/>
                    <a:pt x="93663" y="141288"/>
                  </a:cubicBezTo>
                  <a:cubicBezTo>
                    <a:pt x="93663" y="141288"/>
                    <a:pt x="93663" y="141288"/>
                    <a:pt x="14783" y="141288"/>
                  </a:cubicBezTo>
                  <a:close/>
                  <a:moveTo>
                    <a:pt x="294482" y="131763"/>
                  </a:moveTo>
                  <a:cubicBezTo>
                    <a:pt x="291413" y="131763"/>
                    <a:pt x="288925" y="133895"/>
                    <a:pt x="288925" y="136526"/>
                  </a:cubicBezTo>
                  <a:cubicBezTo>
                    <a:pt x="288925" y="139157"/>
                    <a:pt x="291413" y="141290"/>
                    <a:pt x="294482" y="141290"/>
                  </a:cubicBezTo>
                  <a:cubicBezTo>
                    <a:pt x="297550" y="141290"/>
                    <a:pt x="300038" y="139157"/>
                    <a:pt x="300038" y="136526"/>
                  </a:cubicBezTo>
                  <a:cubicBezTo>
                    <a:pt x="300038" y="133895"/>
                    <a:pt x="297550" y="131763"/>
                    <a:pt x="294482" y="131763"/>
                  </a:cubicBezTo>
                  <a:close/>
                  <a:moveTo>
                    <a:pt x="104775" y="115888"/>
                  </a:moveTo>
                  <a:lnTo>
                    <a:pt x="104775" y="171451"/>
                  </a:lnTo>
                  <a:lnTo>
                    <a:pt x="161925" y="115888"/>
                  </a:lnTo>
                  <a:close/>
                  <a:moveTo>
                    <a:pt x="86143" y="84138"/>
                  </a:moveTo>
                  <a:cubicBezTo>
                    <a:pt x="83637" y="84138"/>
                    <a:pt x="81130" y="85461"/>
                    <a:pt x="81130" y="88107"/>
                  </a:cubicBezTo>
                  <a:lnTo>
                    <a:pt x="69850" y="131763"/>
                  </a:lnTo>
                  <a:cubicBezTo>
                    <a:pt x="69850" y="131763"/>
                    <a:pt x="69850" y="131763"/>
                    <a:pt x="93663" y="131763"/>
                  </a:cubicBezTo>
                  <a:cubicBezTo>
                    <a:pt x="93663" y="131763"/>
                    <a:pt x="93663" y="131763"/>
                    <a:pt x="93663" y="89429"/>
                  </a:cubicBezTo>
                  <a:cubicBezTo>
                    <a:pt x="93663" y="86784"/>
                    <a:pt x="91157" y="84138"/>
                    <a:pt x="88650" y="84138"/>
                  </a:cubicBezTo>
                  <a:cubicBezTo>
                    <a:pt x="88650" y="84138"/>
                    <a:pt x="88650" y="84138"/>
                    <a:pt x="86143" y="84138"/>
                  </a:cubicBezTo>
                  <a:close/>
                  <a:moveTo>
                    <a:pt x="281124" y="9525"/>
                  </a:moveTo>
                  <a:cubicBezTo>
                    <a:pt x="281124" y="9525"/>
                    <a:pt x="281124" y="9525"/>
                    <a:pt x="120650" y="169863"/>
                  </a:cubicBezTo>
                  <a:cubicBezTo>
                    <a:pt x="120650" y="169863"/>
                    <a:pt x="120650" y="169863"/>
                    <a:pt x="160111" y="148661"/>
                  </a:cubicBezTo>
                  <a:cubicBezTo>
                    <a:pt x="160111" y="148661"/>
                    <a:pt x="160111" y="148661"/>
                    <a:pt x="285070" y="21451"/>
                  </a:cubicBezTo>
                  <a:cubicBezTo>
                    <a:pt x="286385" y="20126"/>
                    <a:pt x="287701" y="20126"/>
                    <a:pt x="289016" y="20126"/>
                  </a:cubicBezTo>
                  <a:cubicBezTo>
                    <a:pt x="289016" y="20126"/>
                    <a:pt x="289016" y="20126"/>
                    <a:pt x="299539" y="20126"/>
                  </a:cubicBezTo>
                  <a:cubicBezTo>
                    <a:pt x="302170" y="20126"/>
                    <a:pt x="304800" y="17475"/>
                    <a:pt x="304800" y="14825"/>
                  </a:cubicBezTo>
                  <a:cubicBezTo>
                    <a:pt x="304800" y="14825"/>
                    <a:pt x="304800" y="14825"/>
                    <a:pt x="304800" y="9525"/>
                  </a:cubicBezTo>
                  <a:cubicBezTo>
                    <a:pt x="304800" y="9525"/>
                    <a:pt x="304800" y="9525"/>
                    <a:pt x="281124" y="9525"/>
                  </a:cubicBezTo>
                  <a:close/>
                  <a:moveTo>
                    <a:pt x="266700" y="9525"/>
                  </a:moveTo>
                  <a:cubicBezTo>
                    <a:pt x="264067" y="9525"/>
                    <a:pt x="261434" y="10848"/>
                    <a:pt x="258801" y="12171"/>
                  </a:cubicBezTo>
                  <a:lnTo>
                    <a:pt x="104775" y="86254"/>
                  </a:lnTo>
                  <a:cubicBezTo>
                    <a:pt x="104775" y="87577"/>
                    <a:pt x="104775" y="87577"/>
                    <a:pt x="104775" y="88900"/>
                  </a:cubicBezTo>
                  <a:cubicBezTo>
                    <a:pt x="104775" y="88900"/>
                    <a:pt x="104775" y="88900"/>
                    <a:pt x="104775" y="104775"/>
                  </a:cubicBezTo>
                  <a:cubicBezTo>
                    <a:pt x="104775" y="104775"/>
                    <a:pt x="104775" y="104775"/>
                    <a:pt x="170598" y="104775"/>
                  </a:cubicBezTo>
                  <a:cubicBezTo>
                    <a:pt x="170598" y="104775"/>
                    <a:pt x="170598" y="104775"/>
                    <a:pt x="266700" y="9525"/>
                  </a:cubicBezTo>
                  <a:close/>
                  <a:moveTo>
                    <a:pt x="271642" y="0"/>
                  </a:moveTo>
                  <a:cubicBezTo>
                    <a:pt x="271642" y="0"/>
                    <a:pt x="271642" y="0"/>
                    <a:pt x="311201" y="0"/>
                  </a:cubicBezTo>
                  <a:cubicBezTo>
                    <a:pt x="313839" y="0"/>
                    <a:pt x="316476" y="2629"/>
                    <a:pt x="316476" y="5258"/>
                  </a:cubicBezTo>
                  <a:cubicBezTo>
                    <a:pt x="316476" y="5258"/>
                    <a:pt x="316476" y="5258"/>
                    <a:pt x="316476" y="15776"/>
                  </a:cubicBezTo>
                  <a:cubicBezTo>
                    <a:pt x="316476" y="23663"/>
                    <a:pt x="309883" y="31551"/>
                    <a:pt x="300652" y="31551"/>
                  </a:cubicBezTo>
                  <a:cubicBezTo>
                    <a:pt x="300652" y="31551"/>
                    <a:pt x="300652" y="31551"/>
                    <a:pt x="300652" y="122262"/>
                  </a:cubicBezTo>
                  <a:cubicBezTo>
                    <a:pt x="307245" y="123577"/>
                    <a:pt x="311201" y="130150"/>
                    <a:pt x="311201" y="136723"/>
                  </a:cubicBezTo>
                  <a:cubicBezTo>
                    <a:pt x="311201" y="140667"/>
                    <a:pt x="309883" y="143296"/>
                    <a:pt x="307245" y="145926"/>
                  </a:cubicBezTo>
                  <a:cubicBezTo>
                    <a:pt x="307245" y="145926"/>
                    <a:pt x="307245" y="145926"/>
                    <a:pt x="325707" y="176163"/>
                  </a:cubicBezTo>
                  <a:cubicBezTo>
                    <a:pt x="325707" y="176163"/>
                    <a:pt x="325707" y="176163"/>
                    <a:pt x="327025" y="176163"/>
                  </a:cubicBezTo>
                  <a:cubicBezTo>
                    <a:pt x="327025" y="176163"/>
                    <a:pt x="327025" y="177478"/>
                    <a:pt x="327025" y="177478"/>
                  </a:cubicBezTo>
                  <a:cubicBezTo>
                    <a:pt x="327025" y="178792"/>
                    <a:pt x="327025" y="178792"/>
                    <a:pt x="327025" y="178792"/>
                  </a:cubicBezTo>
                  <a:cubicBezTo>
                    <a:pt x="327025" y="178792"/>
                    <a:pt x="327025" y="178792"/>
                    <a:pt x="327025" y="210344"/>
                  </a:cubicBezTo>
                  <a:cubicBezTo>
                    <a:pt x="327025" y="212973"/>
                    <a:pt x="324388" y="215603"/>
                    <a:pt x="321751" y="215603"/>
                  </a:cubicBezTo>
                  <a:cubicBezTo>
                    <a:pt x="321751" y="215603"/>
                    <a:pt x="321751" y="215603"/>
                    <a:pt x="269005" y="215603"/>
                  </a:cubicBezTo>
                  <a:cubicBezTo>
                    <a:pt x="266367" y="215603"/>
                    <a:pt x="263730" y="212973"/>
                    <a:pt x="263730" y="210344"/>
                  </a:cubicBezTo>
                  <a:cubicBezTo>
                    <a:pt x="263730" y="210344"/>
                    <a:pt x="263730" y="210344"/>
                    <a:pt x="263730" y="178792"/>
                  </a:cubicBezTo>
                  <a:cubicBezTo>
                    <a:pt x="263730" y="178792"/>
                    <a:pt x="263730" y="178792"/>
                    <a:pt x="263730" y="177478"/>
                  </a:cubicBezTo>
                  <a:cubicBezTo>
                    <a:pt x="263730" y="177478"/>
                    <a:pt x="263730" y="177478"/>
                    <a:pt x="265049" y="177478"/>
                  </a:cubicBezTo>
                  <a:cubicBezTo>
                    <a:pt x="265049" y="177478"/>
                    <a:pt x="265049" y="176163"/>
                    <a:pt x="265049" y="176163"/>
                  </a:cubicBezTo>
                  <a:cubicBezTo>
                    <a:pt x="265049" y="176163"/>
                    <a:pt x="265049" y="176163"/>
                    <a:pt x="283510" y="145926"/>
                  </a:cubicBezTo>
                  <a:cubicBezTo>
                    <a:pt x="280873" y="143296"/>
                    <a:pt x="279554" y="140667"/>
                    <a:pt x="279554" y="136723"/>
                  </a:cubicBezTo>
                  <a:cubicBezTo>
                    <a:pt x="279554" y="130150"/>
                    <a:pt x="284828" y="123577"/>
                    <a:pt x="290103" y="122262"/>
                  </a:cubicBezTo>
                  <a:cubicBezTo>
                    <a:pt x="290103" y="122262"/>
                    <a:pt x="290103" y="122262"/>
                    <a:pt x="290103" y="32866"/>
                  </a:cubicBezTo>
                  <a:cubicBezTo>
                    <a:pt x="290103" y="32866"/>
                    <a:pt x="290103" y="32866"/>
                    <a:pt x="167469" y="156443"/>
                  </a:cubicBezTo>
                  <a:cubicBezTo>
                    <a:pt x="166150" y="156443"/>
                    <a:pt x="166150" y="156443"/>
                    <a:pt x="166150" y="156443"/>
                  </a:cubicBezTo>
                  <a:cubicBezTo>
                    <a:pt x="166150" y="156443"/>
                    <a:pt x="166150" y="156443"/>
                    <a:pt x="123953" y="180107"/>
                  </a:cubicBezTo>
                  <a:cubicBezTo>
                    <a:pt x="125272" y="180107"/>
                    <a:pt x="126591" y="182736"/>
                    <a:pt x="126591" y="184051"/>
                  </a:cubicBezTo>
                  <a:cubicBezTo>
                    <a:pt x="126591" y="184051"/>
                    <a:pt x="126591" y="184051"/>
                    <a:pt x="126591" y="205085"/>
                  </a:cubicBezTo>
                  <a:cubicBezTo>
                    <a:pt x="126591" y="207715"/>
                    <a:pt x="123953" y="210344"/>
                    <a:pt x="121316" y="210344"/>
                  </a:cubicBezTo>
                  <a:cubicBezTo>
                    <a:pt x="121316" y="210344"/>
                    <a:pt x="121316" y="210344"/>
                    <a:pt x="110767" y="210344"/>
                  </a:cubicBezTo>
                  <a:cubicBezTo>
                    <a:pt x="110767" y="210344"/>
                    <a:pt x="110767" y="210344"/>
                    <a:pt x="110767" y="220861"/>
                  </a:cubicBezTo>
                  <a:cubicBezTo>
                    <a:pt x="110767" y="220861"/>
                    <a:pt x="110767" y="220861"/>
                    <a:pt x="142414" y="220861"/>
                  </a:cubicBezTo>
                  <a:cubicBezTo>
                    <a:pt x="150326" y="220861"/>
                    <a:pt x="158238" y="228749"/>
                    <a:pt x="158238" y="236637"/>
                  </a:cubicBezTo>
                  <a:cubicBezTo>
                    <a:pt x="158238" y="236637"/>
                    <a:pt x="158238" y="236637"/>
                    <a:pt x="158238" y="303684"/>
                  </a:cubicBezTo>
                  <a:cubicBezTo>
                    <a:pt x="158238" y="303684"/>
                    <a:pt x="158238" y="303684"/>
                    <a:pt x="162194" y="312887"/>
                  </a:cubicBezTo>
                  <a:cubicBezTo>
                    <a:pt x="163513" y="314201"/>
                    <a:pt x="163513" y="315516"/>
                    <a:pt x="163513" y="315516"/>
                  </a:cubicBezTo>
                  <a:cubicBezTo>
                    <a:pt x="163513" y="315516"/>
                    <a:pt x="163513" y="315516"/>
                    <a:pt x="163513" y="326033"/>
                  </a:cubicBezTo>
                  <a:cubicBezTo>
                    <a:pt x="166150" y="326033"/>
                    <a:pt x="168787" y="328662"/>
                    <a:pt x="168787" y="331292"/>
                  </a:cubicBezTo>
                  <a:cubicBezTo>
                    <a:pt x="168787" y="333921"/>
                    <a:pt x="166150" y="336550"/>
                    <a:pt x="163513" y="336550"/>
                  </a:cubicBezTo>
                  <a:cubicBezTo>
                    <a:pt x="163513" y="336550"/>
                    <a:pt x="163513" y="336550"/>
                    <a:pt x="126591" y="336550"/>
                  </a:cubicBezTo>
                  <a:cubicBezTo>
                    <a:pt x="123953" y="336550"/>
                    <a:pt x="121316" y="333921"/>
                    <a:pt x="121316" y="331292"/>
                  </a:cubicBezTo>
                  <a:cubicBezTo>
                    <a:pt x="121316" y="328662"/>
                    <a:pt x="123953" y="326033"/>
                    <a:pt x="126591" y="326033"/>
                  </a:cubicBezTo>
                  <a:cubicBezTo>
                    <a:pt x="126591" y="326033"/>
                    <a:pt x="126591" y="326033"/>
                    <a:pt x="126591" y="262930"/>
                  </a:cubicBezTo>
                  <a:cubicBezTo>
                    <a:pt x="126591" y="262930"/>
                    <a:pt x="126591" y="262930"/>
                    <a:pt x="47471" y="262930"/>
                  </a:cubicBezTo>
                  <a:cubicBezTo>
                    <a:pt x="47471" y="262930"/>
                    <a:pt x="47471" y="262930"/>
                    <a:pt x="47471" y="326033"/>
                  </a:cubicBezTo>
                  <a:cubicBezTo>
                    <a:pt x="50109" y="326033"/>
                    <a:pt x="52746" y="328662"/>
                    <a:pt x="52746" y="331292"/>
                  </a:cubicBezTo>
                  <a:cubicBezTo>
                    <a:pt x="52746" y="333921"/>
                    <a:pt x="50109" y="336550"/>
                    <a:pt x="47471" y="336550"/>
                  </a:cubicBezTo>
                  <a:cubicBezTo>
                    <a:pt x="47471" y="336550"/>
                    <a:pt x="47471" y="336550"/>
                    <a:pt x="10549" y="336550"/>
                  </a:cubicBezTo>
                  <a:cubicBezTo>
                    <a:pt x="7912" y="336550"/>
                    <a:pt x="5274" y="333921"/>
                    <a:pt x="5274" y="331292"/>
                  </a:cubicBezTo>
                  <a:cubicBezTo>
                    <a:pt x="5274" y="328662"/>
                    <a:pt x="7912" y="326033"/>
                    <a:pt x="10549" y="326033"/>
                  </a:cubicBezTo>
                  <a:cubicBezTo>
                    <a:pt x="10549" y="326033"/>
                    <a:pt x="10549" y="326033"/>
                    <a:pt x="10549" y="315516"/>
                  </a:cubicBezTo>
                  <a:cubicBezTo>
                    <a:pt x="10549" y="315516"/>
                    <a:pt x="10549" y="314201"/>
                    <a:pt x="10549" y="312887"/>
                  </a:cubicBezTo>
                  <a:cubicBezTo>
                    <a:pt x="10549" y="312887"/>
                    <a:pt x="10549" y="312887"/>
                    <a:pt x="15824" y="303684"/>
                  </a:cubicBezTo>
                  <a:cubicBezTo>
                    <a:pt x="15824" y="303684"/>
                    <a:pt x="15824" y="303684"/>
                    <a:pt x="15824" y="236637"/>
                  </a:cubicBezTo>
                  <a:cubicBezTo>
                    <a:pt x="15824" y="228749"/>
                    <a:pt x="22417" y="220861"/>
                    <a:pt x="31647" y="220861"/>
                  </a:cubicBezTo>
                  <a:cubicBezTo>
                    <a:pt x="31647" y="220861"/>
                    <a:pt x="31647" y="220861"/>
                    <a:pt x="63295" y="220861"/>
                  </a:cubicBezTo>
                  <a:cubicBezTo>
                    <a:pt x="63295" y="220861"/>
                    <a:pt x="63295" y="220861"/>
                    <a:pt x="63295" y="210344"/>
                  </a:cubicBezTo>
                  <a:cubicBezTo>
                    <a:pt x="63295" y="210344"/>
                    <a:pt x="63295" y="210344"/>
                    <a:pt x="5274" y="210344"/>
                  </a:cubicBezTo>
                  <a:cubicBezTo>
                    <a:pt x="2637" y="210344"/>
                    <a:pt x="0" y="207715"/>
                    <a:pt x="0" y="205085"/>
                  </a:cubicBezTo>
                  <a:cubicBezTo>
                    <a:pt x="0" y="205085"/>
                    <a:pt x="0" y="205085"/>
                    <a:pt x="0" y="147240"/>
                  </a:cubicBezTo>
                  <a:cubicBezTo>
                    <a:pt x="0" y="138038"/>
                    <a:pt x="6593" y="131465"/>
                    <a:pt x="15824" y="131465"/>
                  </a:cubicBezTo>
                  <a:cubicBezTo>
                    <a:pt x="15824" y="131465"/>
                    <a:pt x="15824" y="131465"/>
                    <a:pt x="59339" y="131465"/>
                  </a:cubicBezTo>
                  <a:cubicBezTo>
                    <a:pt x="59339" y="131465"/>
                    <a:pt x="59339" y="131465"/>
                    <a:pt x="63295" y="115689"/>
                  </a:cubicBezTo>
                  <a:cubicBezTo>
                    <a:pt x="63295" y="115689"/>
                    <a:pt x="63295" y="115689"/>
                    <a:pt x="52746" y="115689"/>
                  </a:cubicBezTo>
                  <a:cubicBezTo>
                    <a:pt x="50109" y="115689"/>
                    <a:pt x="47471" y="113060"/>
                    <a:pt x="47471" y="110430"/>
                  </a:cubicBezTo>
                  <a:cubicBezTo>
                    <a:pt x="47471" y="107801"/>
                    <a:pt x="50109" y="105172"/>
                    <a:pt x="52746" y="105172"/>
                  </a:cubicBezTo>
                  <a:cubicBezTo>
                    <a:pt x="52746" y="105172"/>
                    <a:pt x="52746" y="105172"/>
                    <a:pt x="65933" y="105172"/>
                  </a:cubicBezTo>
                  <a:cubicBezTo>
                    <a:pt x="65933" y="105172"/>
                    <a:pt x="65933" y="105172"/>
                    <a:pt x="72526" y="85452"/>
                  </a:cubicBezTo>
                  <a:cubicBezTo>
                    <a:pt x="73845" y="78879"/>
                    <a:pt x="80438" y="73620"/>
                    <a:pt x="87031" y="73620"/>
                  </a:cubicBezTo>
                  <a:cubicBezTo>
                    <a:pt x="87031" y="73620"/>
                    <a:pt x="87031" y="73620"/>
                    <a:pt x="89668" y="73620"/>
                  </a:cubicBezTo>
                  <a:cubicBezTo>
                    <a:pt x="93624" y="73620"/>
                    <a:pt x="97580" y="74935"/>
                    <a:pt x="100218" y="78879"/>
                  </a:cubicBezTo>
                  <a:cubicBezTo>
                    <a:pt x="100218" y="78879"/>
                    <a:pt x="100218" y="78879"/>
                    <a:pt x="255818" y="3944"/>
                  </a:cubicBezTo>
                  <a:cubicBezTo>
                    <a:pt x="259774" y="1314"/>
                    <a:pt x="265049" y="0"/>
                    <a:pt x="271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文本框 13"/>
            <p:cNvSpPr txBox="1"/>
            <p:nvPr/>
          </p:nvSpPr>
          <p:spPr>
            <a:xfrm>
              <a:off x="6963780" y="4204904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2400" dirty="0">
                  <a:solidFill>
                    <a:srgbClr val="002060"/>
                  </a:solidFill>
                </a:rPr>
                <a:t>Port A</a:t>
              </a:r>
              <a:endParaRPr lang="zh-CN" altLang="en-US" sz="2400" dirty="0">
                <a:solidFill>
                  <a:srgbClr val="002060"/>
                </a:solidFill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996952"/>
              <a:ext cx="677214" cy="705431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755576" y="3128616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2400" dirty="0">
                  <a:solidFill>
                    <a:srgbClr val="002060"/>
                  </a:solidFill>
                </a:rPr>
                <a:t>Ship A</a:t>
              </a:r>
              <a:endParaRPr lang="zh-CN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55576" y="4263479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2400" dirty="0">
                  <a:solidFill>
                    <a:srgbClr val="002060"/>
                  </a:solidFill>
                </a:rPr>
                <a:t>Ship B</a:t>
              </a:r>
              <a:endParaRPr lang="zh-CN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55576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2400" dirty="0">
                  <a:solidFill>
                    <a:srgbClr val="002060"/>
                  </a:solidFill>
                </a:rPr>
                <a:t>Ship C</a:t>
              </a:r>
              <a:endParaRPr lang="zh-CN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25" name="ship_115118"/>
            <p:cNvSpPr>
              <a:spLocks noChangeAspect="1"/>
            </p:cNvSpPr>
            <p:nvPr/>
          </p:nvSpPr>
          <p:spPr bwMode="auto">
            <a:xfrm>
              <a:off x="1844444" y="4221088"/>
              <a:ext cx="711332" cy="531515"/>
            </a:xfrm>
            <a:custGeom>
              <a:avLst/>
              <a:gdLst>
                <a:gd name="connsiteX0" fmla="*/ 26656 w 337807"/>
                <a:gd name="connsiteY0" fmla="*/ 168275 h 252413"/>
                <a:gd name="connsiteX1" fmla="*/ 41168 w 337807"/>
                <a:gd name="connsiteY1" fmla="*/ 206640 h 252413"/>
                <a:gd name="connsiteX2" fmla="*/ 42488 w 337807"/>
                <a:gd name="connsiteY2" fmla="*/ 214577 h 252413"/>
                <a:gd name="connsiteX3" fmla="*/ 35891 w 337807"/>
                <a:gd name="connsiteY3" fmla="*/ 231775 h 252413"/>
                <a:gd name="connsiteX4" fmla="*/ 243020 w 337807"/>
                <a:gd name="connsiteY4" fmla="*/ 231775 h 252413"/>
                <a:gd name="connsiteX5" fmla="*/ 315581 w 337807"/>
                <a:gd name="connsiteY5" fmla="*/ 168275 h 252413"/>
                <a:gd name="connsiteX6" fmla="*/ 26656 w 337807"/>
                <a:gd name="connsiteY6" fmla="*/ 168275 h 252413"/>
                <a:gd name="connsiteX7" fmla="*/ 167944 w 337807"/>
                <a:gd name="connsiteY7" fmla="*/ 95250 h 252413"/>
                <a:gd name="connsiteX8" fmla="*/ 167944 w 337807"/>
                <a:gd name="connsiteY8" fmla="*/ 147638 h 252413"/>
                <a:gd name="connsiteX9" fmla="*/ 190169 w 337807"/>
                <a:gd name="connsiteY9" fmla="*/ 147638 h 252413"/>
                <a:gd name="connsiteX10" fmla="*/ 190169 w 337807"/>
                <a:gd name="connsiteY10" fmla="*/ 104775 h 252413"/>
                <a:gd name="connsiteX11" fmla="*/ 209219 w 337807"/>
                <a:gd name="connsiteY11" fmla="*/ 104775 h 252413"/>
                <a:gd name="connsiteX12" fmla="*/ 209219 w 337807"/>
                <a:gd name="connsiteY12" fmla="*/ 115888 h 252413"/>
                <a:gd name="connsiteX13" fmla="*/ 201282 w 337807"/>
                <a:gd name="connsiteY13" fmla="*/ 115888 h 252413"/>
                <a:gd name="connsiteX14" fmla="*/ 201282 w 337807"/>
                <a:gd name="connsiteY14" fmla="*/ 147638 h 252413"/>
                <a:gd name="connsiteX15" fmla="*/ 220332 w 337807"/>
                <a:gd name="connsiteY15" fmla="*/ 147638 h 252413"/>
                <a:gd name="connsiteX16" fmla="*/ 220332 w 337807"/>
                <a:gd name="connsiteY16" fmla="*/ 104775 h 252413"/>
                <a:gd name="connsiteX17" fmla="*/ 242557 w 337807"/>
                <a:gd name="connsiteY17" fmla="*/ 104775 h 252413"/>
                <a:gd name="connsiteX18" fmla="*/ 242557 w 337807"/>
                <a:gd name="connsiteY18" fmla="*/ 115888 h 252413"/>
                <a:gd name="connsiteX19" fmla="*/ 231444 w 337807"/>
                <a:gd name="connsiteY19" fmla="*/ 115888 h 252413"/>
                <a:gd name="connsiteX20" fmla="*/ 231444 w 337807"/>
                <a:gd name="connsiteY20" fmla="*/ 147638 h 252413"/>
                <a:gd name="connsiteX21" fmla="*/ 253669 w 337807"/>
                <a:gd name="connsiteY21" fmla="*/ 147638 h 252413"/>
                <a:gd name="connsiteX22" fmla="*/ 253669 w 337807"/>
                <a:gd name="connsiteY22" fmla="*/ 104775 h 252413"/>
                <a:gd name="connsiteX23" fmla="*/ 272719 w 337807"/>
                <a:gd name="connsiteY23" fmla="*/ 104775 h 252413"/>
                <a:gd name="connsiteX24" fmla="*/ 272719 w 337807"/>
                <a:gd name="connsiteY24" fmla="*/ 115888 h 252413"/>
                <a:gd name="connsiteX25" fmla="*/ 263194 w 337807"/>
                <a:gd name="connsiteY25" fmla="*/ 115888 h 252413"/>
                <a:gd name="connsiteX26" fmla="*/ 263194 w 337807"/>
                <a:gd name="connsiteY26" fmla="*/ 147638 h 252413"/>
                <a:gd name="connsiteX27" fmla="*/ 294944 w 337807"/>
                <a:gd name="connsiteY27" fmla="*/ 147638 h 252413"/>
                <a:gd name="connsiteX28" fmla="*/ 294944 w 337807"/>
                <a:gd name="connsiteY28" fmla="*/ 95250 h 252413"/>
                <a:gd name="connsiteX29" fmla="*/ 74146 w 337807"/>
                <a:gd name="connsiteY29" fmla="*/ 63500 h 252413"/>
                <a:gd name="connsiteX30" fmla="*/ 74146 w 337807"/>
                <a:gd name="connsiteY30" fmla="*/ 95052 h 252413"/>
                <a:gd name="connsiteX31" fmla="*/ 63608 w 337807"/>
                <a:gd name="connsiteY31" fmla="*/ 105569 h 252413"/>
                <a:gd name="connsiteX32" fmla="*/ 42531 w 337807"/>
                <a:gd name="connsiteY32" fmla="*/ 105569 h 252413"/>
                <a:gd name="connsiteX33" fmla="*/ 42531 w 337807"/>
                <a:gd name="connsiteY33" fmla="*/ 147638 h 252413"/>
                <a:gd name="connsiteX34" fmla="*/ 104444 w 337807"/>
                <a:gd name="connsiteY34" fmla="*/ 147638 h 252413"/>
                <a:gd name="connsiteX35" fmla="*/ 104444 w 337807"/>
                <a:gd name="connsiteY35" fmla="*/ 63500 h 252413"/>
                <a:gd name="connsiteX36" fmla="*/ 74146 w 337807"/>
                <a:gd name="connsiteY36" fmla="*/ 63500 h 252413"/>
                <a:gd name="connsiteX37" fmla="*/ 84204 w 337807"/>
                <a:gd name="connsiteY37" fmla="*/ 0 h 252413"/>
                <a:gd name="connsiteX38" fmla="*/ 94771 w 337807"/>
                <a:gd name="connsiteY38" fmla="*/ 10517 h 252413"/>
                <a:gd name="connsiteX39" fmla="*/ 94771 w 337807"/>
                <a:gd name="connsiteY39" fmla="*/ 42069 h 252413"/>
                <a:gd name="connsiteX40" fmla="*/ 115904 w 337807"/>
                <a:gd name="connsiteY40" fmla="*/ 42069 h 252413"/>
                <a:gd name="connsiteX41" fmla="*/ 126471 w 337807"/>
                <a:gd name="connsiteY41" fmla="*/ 52586 h 252413"/>
                <a:gd name="connsiteX42" fmla="*/ 126471 w 337807"/>
                <a:gd name="connsiteY42" fmla="*/ 147241 h 252413"/>
                <a:gd name="connsiteX43" fmla="*/ 147605 w 337807"/>
                <a:gd name="connsiteY43" fmla="*/ 147241 h 252413"/>
                <a:gd name="connsiteX44" fmla="*/ 147605 w 337807"/>
                <a:gd name="connsiteY44" fmla="*/ 84138 h 252413"/>
                <a:gd name="connsiteX45" fmla="*/ 158171 w 337807"/>
                <a:gd name="connsiteY45" fmla="*/ 73620 h 252413"/>
                <a:gd name="connsiteX46" fmla="*/ 306107 w 337807"/>
                <a:gd name="connsiteY46" fmla="*/ 73620 h 252413"/>
                <a:gd name="connsiteX47" fmla="*/ 315353 w 337807"/>
                <a:gd name="connsiteY47" fmla="*/ 84138 h 252413"/>
                <a:gd name="connsiteX48" fmla="*/ 315353 w 337807"/>
                <a:gd name="connsiteY48" fmla="*/ 147241 h 252413"/>
                <a:gd name="connsiteX49" fmla="*/ 327240 w 337807"/>
                <a:gd name="connsiteY49" fmla="*/ 147241 h 252413"/>
                <a:gd name="connsiteX50" fmla="*/ 337807 w 337807"/>
                <a:gd name="connsiteY50" fmla="*/ 157758 h 252413"/>
                <a:gd name="connsiteX51" fmla="*/ 242706 w 337807"/>
                <a:gd name="connsiteY51" fmla="*/ 252413 h 252413"/>
                <a:gd name="connsiteX52" fmla="*/ 20802 w 337807"/>
                <a:gd name="connsiteY52" fmla="*/ 252413 h 252413"/>
                <a:gd name="connsiteX53" fmla="*/ 12877 w 337807"/>
                <a:gd name="connsiteY53" fmla="*/ 248469 h 252413"/>
                <a:gd name="connsiteX54" fmla="*/ 10236 w 337807"/>
                <a:gd name="connsiteY54" fmla="*/ 237952 h 252413"/>
                <a:gd name="connsiteX55" fmla="*/ 19482 w 337807"/>
                <a:gd name="connsiteY55" fmla="*/ 210344 h 252413"/>
                <a:gd name="connsiteX56" fmla="*/ 990 w 337807"/>
                <a:gd name="connsiteY56" fmla="*/ 161702 h 252413"/>
                <a:gd name="connsiteX57" fmla="*/ 990 w 337807"/>
                <a:gd name="connsiteY57" fmla="*/ 152499 h 252413"/>
                <a:gd name="connsiteX58" fmla="*/ 10236 w 337807"/>
                <a:gd name="connsiteY58" fmla="*/ 147241 h 252413"/>
                <a:gd name="connsiteX59" fmla="*/ 20802 w 337807"/>
                <a:gd name="connsiteY59" fmla="*/ 147241 h 252413"/>
                <a:gd name="connsiteX60" fmla="*/ 20802 w 337807"/>
                <a:gd name="connsiteY60" fmla="*/ 94655 h 252413"/>
                <a:gd name="connsiteX61" fmla="*/ 31370 w 337807"/>
                <a:gd name="connsiteY61" fmla="*/ 84138 h 252413"/>
                <a:gd name="connsiteX62" fmla="*/ 51182 w 337807"/>
                <a:gd name="connsiteY62" fmla="*/ 84138 h 252413"/>
                <a:gd name="connsiteX63" fmla="*/ 51182 w 337807"/>
                <a:gd name="connsiteY63" fmla="*/ 52586 h 252413"/>
                <a:gd name="connsiteX64" fmla="*/ 63070 w 337807"/>
                <a:gd name="connsiteY64" fmla="*/ 42069 h 252413"/>
                <a:gd name="connsiteX65" fmla="*/ 73637 w 337807"/>
                <a:gd name="connsiteY65" fmla="*/ 42069 h 252413"/>
                <a:gd name="connsiteX66" fmla="*/ 73637 w 337807"/>
                <a:gd name="connsiteY66" fmla="*/ 10517 h 252413"/>
                <a:gd name="connsiteX67" fmla="*/ 84204 w 337807"/>
                <a:gd name="connsiteY67" fmla="*/ 0 h 25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7807" h="252413">
                  <a:moveTo>
                    <a:pt x="26656" y="168275"/>
                  </a:moveTo>
                  <a:cubicBezTo>
                    <a:pt x="26656" y="168275"/>
                    <a:pt x="26656" y="168275"/>
                    <a:pt x="41168" y="206640"/>
                  </a:cubicBezTo>
                  <a:cubicBezTo>
                    <a:pt x="42488" y="209286"/>
                    <a:pt x="42488" y="211931"/>
                    <a:pt x="42488" y="214577"/>
                  </a:cubicBezTo>
                  <a:cubicBezTo>
                    <a:pt x="42488" y="214577"/>
                    <a:pt x="42488" y="214577"/>
                    <a:pt x="35891" y="231775"/>
                  </a:cubicBezTo>
                  <a:cubicBezTo>
                    <a:pt x="35891" y="231775"/>
                    <a:pt x="35891" y="231775"/>
                    <a:pt x="243020" y="231775"/>
                  </a:cubicBezTo>
                  <a:cubicBezTo>
                    <a:pt x="279960" y="231775"/>
                    <a:pt x="311623" y="203994"/>
                    <a:pt x="315581" y="168275"/>
                  </a:cubicBezTo>
                  <a:cubicBezTo>
                    <a:pt x="315581" y="168275"/>
                    <a:pt x="315581" y="168275"/>
                    <a:pt x="26656" y="168275"/>
                  </a:cubicBezTo>
                  <a:close/>
                  <a:moveTo>
                    <a:pt x="167944" y="95250"/>
                  </a:moveTo>
                  <a:lnTo>
                    <a:pt x="167944" y="147638"/>
                  </a:lnTo>
                  <a:lnTo>
                    <a:pt x="190169" y="147638"/>
                  </a:lnTo>
                  <a:lnTo>
                    <a:pt x="190169" y="104775"/>
                  </a:lnTo>
                  <a:lnTo>
                    <a:pt x="209219" y="104775"/>
                  </a:lnTo>
                  <a:lnTo>
                    <a:pt x="209219" y="115888"/>
                  </a:lnTo>
                  <a:lnTo>
                    <a:pt x="201282" y="115888"/>
                  </a:lnTo>
                  <a:lnTo>
                    <a:pt x="201282" y="147638"/>
                  </a:lnTo>
                  <a:lnTo>
                    <a:pt x="220332" y="147638"/>
                  </a:lnTo>
                  <a:lnTo>
                    <a:pt x="220332" y="104775"/>
                  </a:lnTo>
                  <a:lnTo>
                    <a:pt x="242557" y="104775"/>
                  </a:lnTo>
                  <a:lnTo>
                    <a:pt x="242557" y="115888"/>
                  </a:lnTo>
                  <a:lnTo>
                    <a:pt x="231444" y="115888"/>
                  </a:lnTo>
                  <a:lnTo>
                    <a:pt x="231444" y="147638"/>
                  </a:lnTo>
                  <a:lnTo>
                    <a:pt x="253669" y="147638"/>
                  </a:lnTo>
                  <a:lnTo>
                    <a:pt x="253669" y="104775"/>
                  </a:lnTo>
                  <a:lnTo>
                    <a:pt x="272719" y="104775"/>
                  </a:lnTo>
                  <a:lnTo>
                    <a:pt x="272719" y="115888"/>
                  </a:lnTo>
                  <a:lnTo>
                    <a:pt x="263194" y="115888"/>
                  </a:lnTo>
                  <a:lnTo>
                    <a:pt x="263194" y="147638"/>
                  </a:lnTo>
                  <a:lnTo>
                    <a:pt x="294944" y="147638"/>
                  </a:lnTo>
                  <a:lnTo>
                    <a:pt x="294944" y="95250"/>
                  </a:lnTo>
                  <a:close/>
                  <a:moveTo>
                    <a:pt x="74146" y="63500"/>
                  </a:moveTo>
                  <a:cubicBezTo>
                    <a:pt x="74146" y="63500"/>
                    <a:pt x="74146" y="63500"/>
                    <a:pt x="74146" y="95052"/>
                  </a:cubicBezTo>
                  <a:cubicBezTo>
                    <a:pt x="74146" y="100310"/>
                    <a:pt x="68877" y="105569"/>
                    <a:pt x="63608" y="105569"/>
                  </a:cubicBezTo>
                  <a:cubicBezTo>
                    <a:pt x="63608" y="105569"/>
                    <a:pt x="63608" y="105569"/>
                    <a:pt x="42531" y="105569"/>
                  </a:cubicBezTo>
                  <a:lnTo>
                    <a:pt x="42531" y="147638"/>
                  </a:lnTo>
                  <a:cubicBezTo>
                    <a:pt x="42531" y="147638"/>
                    <a:pt x="42531" y="147638"/>
                    <a:pt x="104444" y="147638"/>
                  </a:cubicBezTo>
                  <a:cubicBezTo>
                    <a:pt x="104444" y="147638"/>
                    <a:pt x="104444" y="147638"/>
                    <a:pt x="104444" y="63500"/>
                  </a:cubicBezTo>
                  <a:cubicBezTo>
                    <a:pt x="104444" y="63500"/>
                    <a:pt x="104444" y="63500"/>
                    <a:pt x="74146" y="63500"/>
                  </a:cubicBezTo>
                  <a:close/>
                  <a:moveTo>
                    <a:pt x="84204" y="0"/>
                  </a:moveTo>
                  <a:cubicBezTo>
                    <a:pt x="89487" y="0"/>
                    <a:pt x="94771" y="5258"/>
                    <a:pt x="94771" y="10517"/>
                  </a:cubicBezTo>
                  <a:cubicBezTo>
                    <a:pt x="94771" y="10517"/>
                    <a:pt x="94771" y="10517"/>
                    <a:pt x="94771" y="42069"/>
                  </a:cubicBezTo>
                  <a:cubicBezTo>
                    <a:pt x="94771" y="42069"/>
                    <a:pt x="94771" y="42069"/>
                    <a:pt x="115904" y="42069"/>
                  </a:cubicBezTo>
                  <a:cubicBezTo>
                    <a:pt x="121188" y="42069"/>
                    <a:pt x="126471" y="47327"/>
                    <a:pt x="126471" y="52586"/>
                  </a:cubicBezTo>
                  <a:cubicBezTo>
                    <a:pt x="126471" y="52586"/>
                    <a:pt x="126471" y="52586"/>
                    <a:pt x="126471" y="147241"/>
                  </a:cubicBezTo>
                  <a:cubicBezTo>
                    <a:pt x="126471" y="147241"/>
                    <a:pt x="126471" y="147241"/>
                    <a:pt x="147605" y="147241"/>
                  </a:cubicBezTo>
                  <a:cubicBezTo>
                    <a:pt x="147605" y="147241"/>
                    <a:pt x="147605" y="147241"/>
                    <a:pt x="147605" y="84138"/>
                  </a:cubicBezTo>
                  <a:cubicBezTo>
                    <a:pt x="147605" y="78879"/>
                    <a:pt x="152888" y="73620"/>
                    <a:pt x="158171" y="73620"/>
                  </a:cubicBezTo>
                  <a:cubicBezTo>
                    <a:pt x="158171" y="73620"/>
                    <a:pt x="158171" y="73620"/>
                    <a:pt x="306107" y="73620"/>
                  </a:cubicBezTo>
                  <a:cubicBezTo>
                    <a:pt x="311390" y="73620"/>
                    <a:pt x="315353" y="78879"/>
                    <a:pt x="315353" y="84138"/>
                  </a:cubicBezTo>
                  <a:cubicBezTo>
                    <a:pt x="315353" y="84138"/>
                    <a:pt x="315353" y="84138"/>
                    <a:pt x="315353" y="147241"/>
                  </a:cubicBezTo>
                  <a:cubicBezTo>
                    <a:pt x="315353" y="147241"/>
                    <a:pt x="315353" y="147241"/>
                    <a:pt x="327240" y="147241"/>
                  </a:cubicBezTo>
                  <a:cubicBezTo>
                    <a:pt x="332524" y="147241"/>
                    <a:pt x="337807" y="152499"/>
                    <a:pt x="337807" y="157758"/>
                  </a:cubicBezTo>
                  <a:cubicBezTo>
                    <a:pt x="337807" y="210344"/>
                    <a:pt x="295540" y="252413"/>
                    <a:pt x="242706" y="252413"/>
                  </a:cubicBezTo>
                  <a:cubicBezTo>
                    <a:pt x="242706" y="252413"/>
                    <a:pt x="242706" y="252413"/>
                    <a:pt x="20802" y="252413"/>
                  </a:cubicBezTo>
                  <a:cubicBezTo>
                    <a:pt x="16840" y="252413"/>
                    <a:pt x="14198" y="251098"/>
                    <a:pt x="12877" y="248469"/>
                  </a:cubicBezTo>
                  <a:cubicBezTo>
                    <a:pt x="10236" y="245840"/>
                    <a:pt x="10236" y="241896"/>
                    <a:pt x="10236" y="237952"/>
                  </a:cubicBezTo>
                  <a:cubicBezTo>
                    <a:pt x="10236" y="237952"/>
                    <a:pt x="10236" y="237952"/>
                    <a:pt x="19482" y="210344"/>
                  </a:cubicBezTo>
                  <a:cubicBezTo>
                    <a:pt x="19482" y="210344"/>
                    <a:pt x="19482" y="210344"/>
                    <a:pt x="990" y="161702"/>
                  </a:cubicBezTo>
                  <a:cubicBezTo>
                    <a:pt x="-331" y="159073"/>
                    <a:pt x="-331" y="155129"/>
                    <a:pt x="990" y="152499"/>
                  </a:cubicBezTo>
                  <a:cubicBezTo>
                    <a:pt x="3631" y="148555"/>
                    <a:pt x="6273" y="147241"/>
                    <a:pt x="10236" y="147241"/>
                  </a:cubicBezTo>
                  <a:cubicBezTo>
                    <a:pt x="10236" y="147241"/>
                    <a:pt x="10236" y="147241"/>
                    <a:pt x="20802" y="147241"/>
                  </a:cubicBezTo>
                  <a:cubicBezTo>
                    <a:pt x="20802" y="147241"/>
                    <a:pt x="20802" y="147241"/>
                    <a:pt x="20802" y="94655"/>
                  </a:cubicBezTo>
                  <a:cubicBezTo>
                    <a:pt x="20802" y="89396"/>
                    <a:pt x="26086" y="84138"/>
                    <a:pt x="31370" y="84138"/>
                  </a:cubicBezTo>
                  <a:cubicBezTo>
                    <a:pt x="31370" y="84138"/>
                    <a:pt x="31370" y="84138"/>
                    <a:pt x="51182" y="84138"/>
                  </a:cubicBezTo>
                  <a:cubicBezTo>
                    <a:pt x="51182" y="84138"/>
                    <a:pt x="51182" y="84138"/>
                    <a:pt x="51182" y="52586"/>
                  </a:cubicBezTo>
                  <a:cubicBezTo>
                    <a:pt x="51182" y="47327"/>
                    <a:pt x="57787" y="42069"/>
                    <a:pt x="63070" y="42069"/>
                  </a:cubicBezTo>
                  <a:cubicBezTo>
                    <a:pt x="63070" y="42069"/>
                    <a:pt x="63070" y="42069"/>
                    <a:pt x="73637" y="42069"/>
                  </a:cubicBezTo>
                  <a:cubicBezTo>
                    <a:pt x="73637" y="42069"/>
                    <a:pt x="73637" y="42069"/>
                    <a:pt x="73637" y="10517"/>
                  </a:cubicBezTo>
                  <a:cubicBezTo>
                    <a:pt x="73637" y="5258"/>
                    <a:pt x="77599" y="0"/>
                    <a:pt x="84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ship_67405"/>
            <p:cNvSpPr>
              <a:spLocks noChangeAspect="1"/>
            </p:cNvSpPr>
            <p:nvPr/>
          </p:nvSpPr>
          <p:spPr bwMode="auto">
            <a:xfrm>
              <a:off x="1907704" y="5157192"/>
              <a:ext cx="512334" cy="696297"/>
            </a:xfrm>
            <a:custGeom>
              <a:avLst/>
              <a:gdLst>
                <a:gd name="connsiteX0" fmla="*/ 167264 w 248801"/>
                <a:gd name="connsiteY0" fmla="*/ 179388 h 338138"/>
                <a:gd name="connsiteX1" fmla="*/ 155357 w 248801"/>
                <a:gd name="connsiteY1" fmla="*/ 191295 h 338138"/>
                <a:gd name="connsiteX2" fmla="*/ 167264 w 248801"/>
                <a:gd name="connsiteY2" fmla="*/ 203202 h 338138"/>
                <a:gd name="connsiteX3" fmla="*/ 179171 w 248801"/>
                <a:gd name="connsiteY3" fmla="*/ 191295 h 338138"/>
                <a:gd name="connsiteX4" fmla="*/ 167264 w 248801"/>
                <a:gd name="connsiteY4" fmla="*/ 179388 h 338138"/>
                <a:gd name="connsiteX5" fmla="*/ 80745 w 248801"/>
                <a:gd name="connsiteY5" fmla="*/ 179388 h 338138"/>
                <a:gd name="connsiteX6" fmla="*/ 69632 w 248801"/>
                <a:gd name="connsiteY6" fmla="*/ 191295 h 338138"/>
                <a:gd name="connsiteX7" fmla="*/ 80745 w 248801"/>
                <a:gd name="connsiteY7" fmla="*/ 203202 h 338138"/>
                <a:gd name="connsiteX8" fmla="*/ 91858 w 248801"/>
                <a:gd name="connsiteY8" fmla="*/ 191295 h 338138"/>
                <a:gd name="connsiteX9" fmla="*/ 80745 w 248801"/>
                <a:gd name="connsiteY9" fmla="*/ 179388 h 338138"/>
                <a:gd name="connsiteX10" fmla="*/ 119142 w 248801"/>
                <a:gd name="connsiteY10" fmla="*/ 128588 h 338138"/>
                <a:gd name="connsiteX11" fmla="*/ 124401 w 248801"/>
                <a:gd name="connsiteY11" fmla="*/ 128588 h 338138"/>
                <a:gd name="connsiteX12" fmla="*/ 129659 w 248801"/>
                <a:gd name="connsiteY12" fmla="*/ 128588 h 338138"/>
                <a:gd name="connsiteX13" fmla="*/ 240090 w 248801"/>
                <a:gd name="connsiteY13" fmla="*/ 178669 h 338138"/>
                <a:gd name="connsiteX14" fmla="*/ 247978 w 248801"/>
                <a:gd name="connsiteY14" fmla="*/ 195802 h 338138"/>
                <a:gd name="connsiteX15" fmla="*/ 200651 w 248801"/>
                <a:gd name="connsiteY15" fmla="*/ 328913 h 338138"/>
                <a:gd name="connsiteX16" fmla="*/ 187504 w 248801"/>
                <a:gd name="connsiteY16" fmla="*/ 338138 h 338138"/>
                <a:gd name="connsiteX17" fmla="*/ 61297 w 248801"/>
                <a:gd name="connsiteY17" fmla="*/ 338138 h 338138"/>
                <a:gd name="connsiteX18" fmla="*/ 48150 w 248801"/>
                <a:gd name="connsiteY18" fmla="*/ 328913 h 338138"/>
                <a:gd name="connsiteX19" fmla="*/ 823 w 248801"/>
                <a:gd name="connsiteY19" fmla="*/ 195802 h 338138"/>
                <a:gd name="connsiteX20" fmla="*/ 8711 w 248801"/>
                <a:gd name="connsiteY20" fmla="*/ 178669 h 338138"/>
                <a:gd name="connsiteX21" fmla="*/ 119142 w 248801"/>
                <a:gd name="connsiteY21" fmla="*/ 128588 h 338138"/>
                <a:gd name="connsiteX22" fmla="*/ 47566 w 248801"/>
                <a:gd name="connsiteY22" fmla="*/ 60325 h 338138"/>
                <a:gd name="connsiteX23" fmla="*/ 202548 w 248801"/>
                <a:gd name="connsiteY23" fmla="*/ 60325 h 338138"/>
                <a:gd name="connsiteX24" fmla="*/ 215682 w 248801"/>
                <a:gd name="connsiteY24" fmla="*/ 73669 h 338138"/>
                <a:gd name="connsiteX25" fmla="*/ 215682 w 248801"/>
                <a:gd name="connsiteY25" fmla="*/ 152400 h 338138"/>
                <a:gd name="connsiteX26" fmla="*/ 174967 w 248801"/>
                <a:gd name="connsiteY26" fmla="*/ 133718 h 338138"/>
                <a:gd name="connsiteX27" fmla="*/ 136878 w 248801"/>
                <a:gd name="connsiteY27" fmla="*/ 116371 h 338138"/>
                <a:gd name="connsiteX28" fmla="*/ 125057 w 248801"/>
                <a:gd name="connsiteY28" fmla="*/ 113702 h 338138"/>
                <a:gd name="connsiteX29" fmla="*/ 113237 w 248801"/>
                <a:gd name="connsiteY29" fmla="*/ 116371 h 338138"/>
                <a:gd name="connsiteX30" fmla="*/ 75148 w 248801"/>
                <a:gd name="connsiteY30" fmla="*/ 133718 h 338138"/>
                <a:gd name="connsiteX31" fmla="*/ 33119 w 248801"/>
                <a:gd name="connsiteY31" fmla="*/ 152400 h 338138"/>
                <a:gd name="connsiteX32" fmla="*/ 33119 w 248801"/>
                <a:gd name="connsiteY32" fmla="*/ 73669 h 338138"/>
                <a:gd name="connsiteX33" fmla="*/ 47566 w 248801"/>
                <a:gd name="connsiteY33" fmla="*/ 60325 h 338138"/>
                <a:gd name="connsiteX34" fmla="*/ 87554 w 248801"/>
                <a:gd name="connsiteY34" fmla="*/ 0 h 338138"/>
                <a:gd name="connsiteX35" fmla="*/ 161248 w 248801"/>
                <a:gd name="connsiteY35" fmla="*/ 0 h 338138"/>
                <a:gd name="connsiteX36" fmla="*/ 174407 w 248801"/>
                <a:gd name="connsiteY36" fmla="*/ 14552 h 338138"/>
                <a:gd name="connsiteX37" fmla="*/ 174407 w 248801"/>
                <a:gd name="connsiteY37" fmla="*/ 47625 h 338138"/>
                <a:gd name="connsiteX38" fmla="*/ 74394 w 248801"/>
                <a:gd name="connsiteY38" fmla="*/ 47625 h 338138"/>
                <a:gd name="connsiteX39" fmla="*/ 74394 w 248801"/>
                <a:gd name="connsiteY39" fmla="*/ 14552 h 338138"/>
                <a:gd name="connsiteX40" fmla="*/ 87554 w 248801"/>
                <a:gd name="connsiteY40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8801" h="338138">
                  <a:moveTo>
                    <a:pt x="167264" y="179388"/>
                  </a:moveTo>
                  <a:cubicBezTo>
                    <a:pt x="160688" y="179388"/>
                    <a:pt x="155357" y="184719"/>
                    <a:pt x="155357" y="191295"/>
                  </a:cubicBezTo>
                  <a:cubicBezTo>
                    <a:pt x="155357" y="197871"/>
                    <a:pt x="160688" y="203202"/>
                    <a:pt x="167264" y="203202"/>
                  </a:cubicBezTo>
                  <a:cubicBezTo>
                    <a:pt x="173840" y="203202"/>
                    <a:pt x="179171" y="197871"/>
                    <a:pt x="179171" y="191295"/>
                  </a:cubicBezTo>
                  <a:cubicBezTo>
                    <a:pt x="179171" y="184719"/>
                    <a:pt x="173840" y="179388"/>
                    <a:pt x="167264" y="179388"/>
                  </a:cubicBezTo>
                  <a:close/>
                  <a:moveTo>
                    <a:pt x="80745" y="179388"/>
                  </a:moveTo>
                  <a:cubicBezTo>
                    <a:pt x="74607" y="179388"/>
                    <a:pt x="69632" y="184719"/>
                    <a:pt x="69632" y="191295"/>
                  </a:cubicBezTo>
                  <a:cubicBezTo>
                    <a:pt x="69632" y="197871"/>
                    <a:pt x="74607" y="203202"/>
                    <a:pt x="80745" y="203202"/>
                  </a:cubicBezTo>
                  <a:cubicBezTo>
                    <a:pt x="86883" y="203202"/>
                    <a:pt x="91858" y="197871"/>
                    <a:pt x="91858" y="191295"/>
                  </a:cubicBezTo>
                  <a:cubicBezTo>
                    <a:pt x="91858" y="184719"/>
                    <a:pt x="86883" y="179388"/>
                    <a:pt x="80745" y="179388"/>
                  </a:cubicBezTo>
                  <a:close/>
                  <a:moveTo>
                    <a:pt x="119142" y="128588"/>
                  </a:moveTo>
                  <a:cubicBezTo>
                    <a:pt x="120457" y="128588"/>
                    <a:pt x="121771" y="128588"/>
                    <a:pt x="124401" y="128588"/>
                  </a:cubicBezTo>
                  <a:cubicBezTo>
                    <a:pt x="127030" y="128588"/>
                    <a:pt x="128345" y="128588"/>
                    <a:pt x="129659" y="128588"/>
                  </a:cubicBezTo>
                  <a:cubicBezTo>
                    <a:pt x="129659" y="128588"/>
                    <a:pt x="129659" y="128588"/>
                    <a:pt x="240090" y="178669"/>
                  </a:cubicBezTo>
                  <a:cubicBezTo>
                    <a:pt x="246663" y="181305"/>
                    <a:pt x="250607" y="189213"/>
                    <a:pt x="247978" y="195802"/>
                  </a:cubicBezTo>
                  <a:cubicBezTo>
                    <a:pt x="247978" y="195802"/>
                    <a:pt x="247978" y="195802"/>
                    <a:pt x="200651" y="328913"/>
                  </a:cubicBezTo>
                  <a:cubicBezTo>
                    <a:pt x="199336" y="334184"/>
                    <a:pt x="194077" y="338138"/>
                    <a:pt x="187504" y="338138"/>
                  </a:cubicBezTo>
                  <a:cubicBezTo>
                    <a:pt x="187504" y="338138"/>
                    <a:pt x="187504" y="338138"/>
                    <a:pt x="61297" y="338138"/>
                  </a:cubicBezTo>
                  <a:cubicBezTo>
                    <a:pt x="54724" y="338138"/>
                    <a:pt x="49465" y="334184"/>
                    <a:pt x="48150" y="328913"/>
                  </a:cubicBezTo>
                  <a:cubicBezTo>
                    <a:pt x="48150" y="328913"/>
                    <a:pt x="48150" y="328913"/>
                    <a:pt x="823" y="195802"/>
                  </a:cubicBezTo>
                  <a:cubicBezTo>
                    <a:pt x="-1806" y="189213"/>
                    <a:pt x="2138" y="181305"/>
                    <a:pt x="8711" y="178669"/>
                  </a:cubicBezTo>
                  <a:cubicBezTo>
                    <a:pt x="8711" y="178669"/>
                    <a:pt x="8711" y="178669"/>
                    <a:pt x="119142" y="128588"/>
                  </a:cubicBezTo>
                  <a:close/>
                  <a:moveTo>
                    <a:pt x="47566" y="60325"/>
                  </a:moveTo>
                  <a:lnTo>
                    <a:pt x="202548" y="60325"/>
                  </a:lnTo>
                  <a:cubicBezTo>
                    <a:pt x="210429" y="60325"/>
                    <a:pt x="215682" y="65663"/>
                    <a:pt x="215682" y="73669"/>
                  </a:cubicBezTo>
                  <a:cubicBezTo>
                    <a:pt x="215682" y="73669"/>
                    <a:pt x="215682" y="73669"/>
                    <a:pt x="215682" y="152400"/>
                  </a:cubicBezTo>
                  <a:cubicBezTo>
                    <a:pt x="215682" y="152400"/>
                    <a:pt x="215682" y="152400"/>
                    <a:pt x="174967" y="133718"/>
                  </a:cubicBezTo>
                  <a:cubicBezTo>
                    <a:pt x="174967" y="133718"/>
                    <a:pt x="174967" y="133718"/>
                    <a:pt x="136878" y="116371"/>
                  </a:cubicBezTo>
                  <a:cubicBezTo>
                    <a:pt x="132938" y="113702"/>
                    <a:pt x="128998" y="113702"/>
                    <a:pt x="125057" y="113702"/>
                  </a:cubicBezTo>
                  <a:cubicBezTo>
                    <a:pt x="121117" y="113702"/>
                    <a:pt x="117177" y="113702"/>
                    <a:pt x="113237" y="116371"/>
                  </a:cubicBezTo>
                  <a:cubicBezTo>
                    <a:pt x="113237" y="116371"/>
                    <a:pt x="113237" y="116371"/>
                    <a:pt x="75148" y="133718"/>
                  </a:cubicBezTo>
                  <a:cubicBezTo>
                    <a:pt x="75148" y="133718"/>
                    <a:pt x="75148" y="133718"/>
                    <a:pt x="33119" y="152400"/>
                  </a:cubicBezTo>
                  <a:cubicBezTo>
                    <a:pt x="33119" y="152400"/>
                    <a:pt x="33119" y="152400"/>
                    <a:pt x="33119" y="73669"/>
                  </a:cubicBezTo>
                  <a:cubicBezTo>
                    <a:pt x="33119" y="65663"/>
                    <a:pt x="39686" y="60325"/>
                    <a:pt x="47566" y="60325"/>
                  </a:cubicBezTo>
                  <a:close/>
                  <a:moveTo>
                    <a:pt x="87554" y="0"/>
                  </a:moveTo>
                  <a:cubicBezTo>
                    <a:pt x="87554" y="0"/>
                    <a:pt x="87554" y="0"/>
                    <a:pt x="161248" y="0"/>
                  </a:cubicBezTo>
                  <a:cubicBezTo>
                    <a:pt x="169143" y="0"/>
                    <a:pt x="174407" y="6615"/>
                    <a:pt x="174407" y="14552"/>
                  </a:cubicBezTo>
                  <a:lnTo>
                    <a:pt x="174407" y="47625"/>
                  </a:lnTo>
                  <a:cubicBezTo>
                    <a:pt x="174407" y="47625"/>
                    <a:pt x="174407" y="47625"/>
                    <a:pt x="74394" y="47625"/>
                  </a:cubicBezTo>
                  <a:cubicBezTo>
                    <a:pt x="74394" y="47625"/>
                    <a:pt x="74394" y="47625"/>
                    <a:pt x="74394" y="14552"/>
                  </a:cubicBezTo>
                  <a:cubicBezTo>
                    <a:pt x="74394" y="6615"/>
                    <a:pt x="79658" y="0"/>
                    <a:pt x="87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22" name="矩形 21"/>
          <p:cNvSpPr/>
          <p:nvPr/>
        </p:nvSpPr>
        <p:spPr>
          <a:xfrm>
            <a:off x="5087888" y="5267357"/>
            <a:ext cx="3528392" cy="5672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800" dirty="0"/>
              <a:t>Partial Shipments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58380" y="2636912"/>
            <a:ext cx="8142076" cy="33843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>
            <a:off x="3071664" y="3510463"/>
            <a:ext cx="254904" cy="427507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3575720" y="4276852"/>
            <a:ext cx="269856" cy="4482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927648" y="3538218"/>
            <a:ext cx="3532668" cy="823271"/>
            <a:chOff x="1403648" y="3538217"/>
            <a:chExt cx="3532668" cy="82327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3538217"/>
              <a:ext cx="677214" cy="705431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403648" y="3899823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2400" dirty="0">
                  <a:solidFill>
                    <a:srgbClr val="002060"/>
                  </a:solidFill>
                </a:rPr>
                <a:t>Port B</a:t>
              </a:r>
              <a:endParaRPr lang="zh-CN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851920" y="3563383"/>
              <a:ext cx="1084396" cy="54818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CN" sz="2400" dirty="0"/>
                <a:t>APR 6</a:t>
              </a:r>
              <a:endParaRPr lang="zh-CN" altLang="en-US" sz="2400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75720" y="4293097"/>
            <a:ext cx="3532668" cy="839599"/>
            <a:chOff x="2051720" y="4293096"/>
            <a:chExt cx="3532668" cy="83959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4296918"/>
              <a:ext cx="677214" cy="705431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051720" y="467103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2400" dirty="0">
                  <a:solidFill>
                    <a:srgbClr val="002060"/>
                  </a:solidFill>
                </a:rPr>
                <a:t>Port C</a:t>
              </a:r>
              <a:endParaRPr lang="zh-CN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499992" y="4293096"/>
              <a:ext cx="1084396" cy="53367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CN" sz="2400" dirty="0"/>
                <a:t>APR 9</a:t>
              </a:r>
              <a:endParaRPr lang="zh-CN" altLang="en-US" sz="2400" dirty="0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176120" y="2679466"/>
            <a:ext cx="2895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400" dirty="0">
                <a:solidFill>
                  <a:srgbClr val="002060"/>
                </a:solidFill>
              </a:rPr>
              <a:t>Same Ship</a:t>
            </a:r>
            <a:endParaRPr lang="en-GB" altLang="zh-CN" sz="2400" dirty="0">
              <a:solidFill>
                <a:srgbClr val="002060"/>
              </a:solidFill>
            </a:endParaRPr>
          </a:p>
          <a:p>
            <a:r>
              <a:rPr lang="en-GB" altLang="zh-CN" sz="2400" dirty="0">
                <a:solidFill>
                  <a:srgbClr val="002060"/>
                </a:solidFill>
              </a:rPr>
              <a:t>S</a:t>
            </a:r>
            <a:r>
              <a:rPr lang="en-US" altLang="zh-CN" sz="2400" dirty="0" err="1">
                <a:solidFill>
                  <a:srgbClr val="002060"/>
                </a:solidFill>
              </a:rPr>
              <a:t>ame</a:t>
            </a:r>
            <a:r>
              <a:rPr lang="en-GB" altLang="zh-CN" sz="2400" dirty="0">
                <a:solidFill>
                  <a:srgbClr val="002060"/>
                </a:solidFill>
              </a:rPr>
              <a:t> Destination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079776" y="5132695"/>
            <a:ext cx="432048" cy="71335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endCxn id="34" idx="1"/>
          </p:cNvCxnSpPr>
          <p:nvPr/>
        </p:nvCxnSpPr>
        <p:spPr>
          <a:xfrm flipV="1">
            <a:off x="4511825" y="4854353"/>
            <a:ext cx="3904315" cy="955103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箭头: 五边形 27"/>
          <p:cNvSpPr/>
          <p:nvPr/>
        </p:nvSpPr>
        <p:spPr>
          <a:xfrm rot="9872091">
            <a:off x="7272034" y="3866481"/>
            <a:ext cx="2742362" cy="549917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29" name="文本框 28"/>
          <p:cNvSpPr txBox="1"/>
          <p:nvPr/>
        </p:nvSpPr>
        <p:spPr>
          <a:xfrm rot="20661390">
            <a:off x="7479003" y="3855016"/>
            <a:ext cx="2558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400" dirty="0">
                <a:solidFill>
                  <a:schemeClr val="bg1"/>
                </a:solidFill>
              </a:rPr>
              <a:t>Date of Shipment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279577" y="2780929"/>
            <a:ext cx="7288691" cy="3053789"/>
            <a:chOff x="755576" y="2780928"/>
            <a:chExt cx="7288691" cy="305378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780928"/>
              <a:ext cx="677214" cy="705431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755576" y="3128616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2400" dirty="0">
                  <a:solidFill>
                    <a:srgbClr val="002060"/>
                  </a:solidFill>
                </a:rPr>
                <a:t>Port A</a:t>
              </a:r>
              <a:endParaRPr lang="zh-CN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131840" y="2806317"/>
              <a:ext cx="1084396" cy="52261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CN" sz="2400" dirty="0"/>
                <a:t>APR 1</a:t>
              </a:r>
              <a:endParaRPr lang="zh-CN" altLang="en-US" sz="2400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892139" y="4623519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2400" dirty="0">
                  <a:solidFill>
                    <a:srgbClr val="002060"/>
                  </a:solidFill>
                </a:rPr>
                <a:t>Port D</a:t>
              </a:r>
              <a:endParaRPr lang="zh-CN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26" name="harbor-crane_86816"/>
            <p:cNvSpPr>
              <a:spLocks noChangeAspect="1"/>
            </p:cNvSpPr>
            <p:nvPr/>
          </p:nvSpPr>
          <p:spPr bwMode="auto">
            <a:xfrm>
              <a:off x="7052886" y="5107110"/>
              <a:ext cx="707015" cy="727607"/>
            </a:xfrm>
            <a:custGeom>
              <a:avLst/>
              <a:gdLst>
                <a:gd name="connsiteX0" fmla="*/ 136525 w 327025"/>
                <a:gd name="connsiteY0" fmla="*/ 263525 h 336550"/>
                <a:gd name="connsiteX1" fmla="*/ 136525 w 327025"/>
                <a:gd name="connsiteY1" fmla="*/ 325438 h 336550"/>
                <a:gd name="connsiteX2" fmla="*/ 152400 w 327025"/>
                <a:gd name="connsiteY2" fmla="*/ 325438 h 336550"/>
                <a:gd name="connsiteX3" fmla="*/ 152400 w 327025"/>
                <a:gd name="connsiteY3" fmla="*/ 316409 h 336550"/>
                <a:gd name="connsiteX4" fmla="*/ 148431 w 327025"/>
                <a:gd name="connsiteY4" fmla="*/ 307380 h 336550"/>
                <a:gd name="connsiteX5" fmla="*/ 147109 w 327025"/>
                <a:gd name="connsiteY5" fmla="*/ 304801 h 336550"/>
                <a:gd name="connsiteX6" fmla="*/ 147109 w 327025"/>
                <a:gd name="connsiteY6" fmla="*/ 263525 h 336550"/>
                <a:gd name="connsiteX7" fmla="*/ 136525 w 327025"/>
                <a:gd name="connsiteY7" fmla="*/ 263525 h 336550"/>
                <a:gd name="connsiteX8" fmla="*/ 25928 w 327025"/>
                <a:gd name="connsiteY8" fmla="*/ 263525 h 336550"/>
                <a:gd name="connsiteX9" fmla="*/ 25928 w 327025"/>
                <a:gd name="connsiteY9" fmla="*/ 304801 h 336550"/>
                <a:gd name="connsiteX10" fmla="*/ 24606 w 327025"/>
                <a:gd name="connsiteY10" fmla="*/ 307380 h 336550"/>
                <a:gd name="connsiteX11" fmla="*/ 20637 w 327025"/>
                <a:gd name="connsiteY11" fmla="*/ 316409 h 336550"/>
                <a:gd name="connsiteX12" fmla="*/ 20637 w 327025"/>
                <a:gd name="connsiteY12" fmla="*/ 325438 h 336550"/>
                <a:gd name="connsiteX13" fmla="*/ 36512 w 327025"/>
                <a:gd name="connsiteY13" fmla="*/ 325438 h 336550"/>
                <a:gd name="connsiteX14" fmla="*/ 36512 w 327025"/>
                <a:gd name="connsiteY14" fmla="*/ 263525 h 336550"/>
                <a:gd name="connsiteX15" fmla="*/ 25928 w 327025"/>
                <a:gd name="connsiteY15" fmla="*/ 263525 h 336550"/>
                <a:gd name="connsiteX16" fmla="*/ 30714 w 327025"/>
                <a:gd name="connsiteY16" fmla="*/ 231775 h 336550"/>
                <a:gd name="connsiteX17" fmla="*/ 25400 w 327025"/>
                <a:gd name="connsiteY17" fmla="*/ 236935 h 336550"/>
                <a:gd name="connsiteX18" fmla="*/ 25400 w 327025"/>
                <a:gd name="connsiteY18" fmla="*/ 252413 h 336550"/>
                <a:gd name="connsiteX19" fmla="*/ 147638 w 327025"/>
                <a:gd name="connsiteY19" fmla="*/ 252413 h 336550"/>
                <a:gd name="connsiteX20" fmla="*/ 147638 w 327025"/>
                <a:gd name="connsiteY20" fmla="*/ 236935 h 336550"/>
                <a:gd name="connsiteX21" fmla="*/ 142324 w 327025"/>
                <a:gd name="connsiteY21" fmla="*/ 231775 h 336550"/>
                <a:gd name="connsiteX22" fmla="*/ 30714 w 327025"/>
                <a:gd name="connsiteY22" fmla="*/ 231775 h 336550"/>
                <a:gd name="connsiteX23" fmla="*/ 73025 w 327025"/>
                <a:gd name="connsiteY23" fmla="*/ 209550 h 336550"/>
                <a:gd name="connsiteX24" fmla="*/ 73025 w 327025"/>
                <a:gd name="connsiteY24" fmla="*/ 220663 h 336550"/>
                <a:gd name="connsiteX25" fmla="*/ 100013 w 327025"/>
                <a:gd name="connsiteY25" fmla="*/ 220663 h 336550"/>
                <a:gd name="connsiteX26" fmla="*/ 100013 w 327025"/>
                <a:gd name="connsiteY26" fmla="*/ 209550 h 336550"/>
                <a:gd name="connsiteX27" fmla="*/ 9525 w 327025"/>
                <a:gd name="connsiteY27" fmla="*/ 188913 h 336550"/>
                <a:gd name="connsiteX28" fmla="*/ 9525 w 327025"/>
                <a:gd name="connsiteY28" fmla="*/ 200026 h 336550"/>
                <a:gd name="connsiteX29" fmla="*/ 115888 w 327025"/>
                <a:gd name="connsiteY29" fmla="*/ 200026 h 336550"/>
                <a:gd name="connsiteX30" fmla="*/ 115888 w 327025"/>
                <a:gd name="connsiteY30" fmla="*/ 188913 h 336550"/>
                <a:gd name="connsiteX31" fmla="*/ 105252 w 327025"/>
                <a:gd name="connsiteY31" fmla="*/ 188913 h 336550"/>
                <a:gd name="connsiteX32" fmla="*/ 9525 w 327025"/>
                <a:gd name="connsiteY32" fmla="*/ 188913 h 336550"/>
                <a:gd name="connsiteX33" fmla="*/ 273050 w 327025"/>
                <a:gd name="connsiteY33" fmla="*/ 184150 h 336550"/>
                <a:gd name="connsiteX34" fmla="*/ 273050 w 327025"/>
                <a:gd name="connsiteY34" fmla="*/ 204788 h 336550"/>
                <a:gd name="connsiteX35" fmla="*/ 315913 w 327025"/>
                <a:gd name="connsiteY35" fmla="*/ 204788 h 336550"/>
                <a:gd name="connsiteX36" fmla="*/ 315913 w 327025"/>
                <a:gd name="connsiteY36" fmla="*/ 184150 h 336550"/>
                <a:gd name="connsiteX37" fmla="*/ 68660 w 327025"/>
                <a:gd name="connsiteY37" fmla="*/ 152400 h 336550"/>
                <a:gd name="connsiteX38" fmla="*/ 78979 w 327025"/>
                <a:gd name="connsiteY38" fmla="*/ 152400 h 336550"/>
                <a:gd name="connsiteX39" fmla="*/ 84138 w 327025"/>
                <a:gd name="connsiteY39" fmla="*/ 157957 h 336550"/>
                <a:gd name="connsiteX40" fmla="*/ 78979 w 327025"/>
                <a:gd name="connsiteY40" fmla="*/ 163513 h 336550"/>
                <a:gd name="connsiteX41" fmla="*/ 68660 w 327025"/>
                <a:gd name="connsiteY41" fmla="*/ 163513 h 336550"/>
                <a:gd name="connsiteX42" fmla="*/ 63500 w 327025"/>
                <a:gd name="connsiteY42" fmla="*/ 157957 h 336550"/>
                <a:gd name="connsiteX43" fmla="*/ 68660 w 327025"/>
                <a:gd name="connsiteY43" fmla="*/ 152400 h 336550"/>
                <a:gd name="connsiteX44" fmla="*/ 52388 w 327025"/>
                <a:gd name="connsiteY44" fmla="*/ 152400 h 336550"/>
                <a:gd name="connsiteX45" fmla="*/ 55960 w 327025"/>
                <a:gd name="connsiteY45" fmla="*/ 153789 h 336550"/>
                <a:gd name="connsiteX46" fmla="*/ 57150 w 327025"/>
                <a:gd name="connsiteY46" fmla="*/ 157957 h 336550"/>
                <a:gd name="connsiteX47" fmla="*/ 55960 w 327025"/>
                <a:gd name="connsiteY47" fmla="*/ 162124 h 336550"/>
                <a:gd name="connsiteX48" fmla="*/ 52388 w 327025"/>
                <a:gd name="connsiteY48" fmla="*/ 163513 h 336550"/>
                <a:gd name="connsiteX49" fmla="*/ 48816 w 327025"/>
                <a:gd name="connsiteY49" fmla="*/ 162124 h 336550"/>
                <a:gd name="connsiteX50" fmla="*/ 47625 w 327025"/>
                <a:gd name="connsiteY50" fmla="*/ 157957 h 336550"/>
                <a:gd name="connsiteX51" fmla="*/ 48816 w 327025"/>
                <a:gd name="connsiteY51" fmla="*/ 153789 h 336550"/>
                <a:gd name="connsiteX52" fmla="*/ 52388 w 327025"/>
                <a:gd name="connsiteY52" fmla="*/ 152400 h 336550"/>
                <a:gd name="connsiteX53" fmla="*/ 25796 w 327025"/>
                <a:gd name="connsiteY53" fmla="*/ 152400 h 336550"/>
                <a:gd name="connsiteX54" fmla="*/ 36115 w 327025"/>
                <a:gd name="connsiteY54" fmla="*/ 152400 h 336550"/>
                <a:gd name="connsiteX55" fmla="*/ 41275 w 327025"/>
                <a:gd name="connsiteY55" fmla="*/ 157957 h 336550"/>
                <a:gd name="connsiteX56" fmla="*/ 36115 w 327025"/>
                <a:gd name="connsiteY56" fmla="*/ 163513 h 336550"/>
                <a:gd name="connsiteX57" fmla="*/ 25796 w 327025"/>
                <a:gd name="connsiteY57" fmla="*/ 163513 h 336550"/>
                <a:gd name="connsiteX58" fmla="*/ 20637 w 327025"/>
                <a:gd name="connsiteY58" fmla="*/ 157957 h 336550"/>
                <a:gd name="connsiteX59" fmla="*/ 25796 w 327025"/>
                <a:gd name="connsiteY59" fmla="*/ 152400 h 336550"/>
                <a:gd name="connsiteX60" fmla="*/ 291245 w 327025"/>
                <a:gd name="connsiteY60" fmla="*/ 150813 h 336550"/>
                <a:gd name="connsiteX61" fmla="*/ 277812 w 327025"/>
                <a:gd name="connsiteY61" fmla="*/ 173038 h 336550"/>
                <a:gd name="connsiteX62" fmla="*/ 312737 w 327025"/>
                <a:gd name="connsiteY62" fmla="*/ 173038 h 336550"/>
                <a:gd name="connsiteX63" fmla="*/ 299305 w 327025"/>
                <a:gd name="connsiteY63" fmla="*/ 150813 h 336550"/>
                <a:gd name="connsiteX64" fmla="*/ 295275 w 327025"/>
                <a:gd name="connsiteY64" fmla="*/ 152120 h 336550"/>
                <a:gd name="connsiteX65" fmla="*/ 291245 w 327025"/>
                <a:gd name="connsiteY65" fmla="*/ 150813 h 336550"/>
                <a:gd name="connsiteX66" fmla="*/ 14783 w 327025"/>
                <a:gd name="connsiteY66" fmla="*/ 141288 h 336550"/>
                <a:gd name="connsiteX67" fmla="*/ 9525 w 327025"/>
                <a:gd name="connsiteY67" fmla="*/ 146504 h 336550"/>
                <a:gd name="connsiteX68" fmla="*/ 9525 w 327025"/>
                <a:gd name="connsiteY68" fmla="*/ 177801 h 336550"/>
                <a:gd name="connsiteX69" fmla="*/ 93663 w 327025"/>
                <a:gd name="connsiteY69" fmla="*/ 177801 h 336550"/>
                <a:gd name="connsiteX70" fmla="*/ 93663 w 327025"/>
                <a:gd name="connsiteY70" fmla="*/ 141288 h 336550"/>
                <a:gd name="connsiteX71" fmla="*/ 14783 w 327025"/>
                <a:gd name="connsiteY71" fmla="*/ 141288 h 336550"/>
                <a:gd name="connsiteX72" fmla="*/ 294482 w 327025"/>
                <a:gd name="connsiteY72" fmla="*/ 131763 h 336550"/>
                <a:gd name="connsiteX73" fmla="*/ 288925 w 327025"/>
                <a:gd name="connsiteY73" fmla="*/ 136526 h 336550"/>
                <a:gd name="connsiteX74" fmla="*/ 294482 w 327025"/>
                <a:gd name="connsiteY74" fmla="*/ 141290 h 336550"/>
                <a:gd name="connsiteX75" fmla="*/ 300038 w 327025"/>
                <a:gd name="connsiteY75" fmla="*/ 136526 h 336550"/>
                <a:gd name="connsiteX76" fmla="*/ 294482 w 327025"/>
                <a:gd name="connsiteY76" fmla="*/ 131763 h 336550"/>
                <a:gd name="connsiteX77" fmla="*/ 104775 w 327025"/>
                <a:gd name="connsiteY77" fmla="*/ 115888 h 336550"/>
                <a:gd name="connsiteX78" fmla="*/ 104775 w 327025"/>
                <a:gd name="connsiteY78" fmla="*/ 171451 h 336550"/>
                <a:gd name="connsiteX79" fmla="*/ 161925 w 327025"/>
                <a:gd name="connsiteY79" fmla="*/ 115888 h 336550"/>
                <a:gd name="connsiteX80" fmla="*/ 86143 w 327025"/>
                <a:gd name="connsiteY80" fmla="*/ 84138 h 336550"/>
                <a:gd name="connsiteX81" fmla="*/ 81130 w 327025"/>
                <a:gd name="connsiteY81" fmla="*/ 88107 h 336550"/>
                <a:gd name="connsiteX82" fmla="*/ 69850 w 327025"/>
                <a:gd name="connsiteY82" fmla="*/ 131763 h 336550"/>
                <a:gd name="connsiteX83" fmla="*/ 93663 w 327025"/>
                <a:gd name="connsiteY83" fmla="*/ 131763 h 336550"/>
                <a:gd name="connsiteX84" fmla="*/ 93663 w 327025"/>
                <a:gd name="connsiteY84" fmla="*/ 89429 h 336550"/>
                <a:gd name="connsiteX85" fmla="*/ 88650 w 327025"/>
                <a:gd name="connsiteY85" fmla="*/ 84138 h 336550"/>
                <a:gd name="connsiteX86" fmla="*/ 86143 w 327025"/>
                <a:gd name="connsiteY86" fmla="*/ 84138 h 336550"/>
                <a:gd name="connsiteX87" fmla="*/ 281124 w 327025"/>
                <a:gd name="connsiteY87" fmla="*/ 9525 h 336550"/>
                <a:gd name="connsiteX88" fmla="*/ 120650 w 327025"/>
                <a:gd name="connsiteY88" fmla="*/ 169863 h 336550"/>
                <a:gd name="connsiteX89" fmla="*/ 160111 w 327025"/>
                <a:gd name="connsiteY89" fmla="*/ 148661 h 336550"/>
                <a:gd name="connsiteX90" fmla="*/ 285070 w 327025"/>
                <a:gd name="connsiteY90" fmla="*/ 21451 h 336550"/>
                <a:gd name="connsiteX91" fmla="*/ 289016 w 327025"/>
                <a:gd name="connsiteY91" fmla="*/ 20126 h 336550"/>
                <a:gd name="connsiteX92" fmla="*/ 299539 w 327025"/>
                <a:gd name="connsiteY92" fmla="*/ 20126 h 336550"/>
                <a:gd name="connsiteX93" fmla="*/ 304800 w 327025"/>
                <a:gd name="connsiteY93" fmla="*/ 14825 h 336550"/>
                <a:gd name="connsiteX94" fmla="*/ 304800 w 327025"/>
                <a:gd name="connsiteY94" fmla="*/ 9525 h 336550"/>
                <a:gd name="connsiteX95" fmla="*/ 281124 w 327025"/>
                <a:gd name="connsiteY95" fmla="*/ 9525 h 336550"/>
                <a:gd name="connsiteX96" fmla="*/ 266700 w 327025"/>
                <a:gd name="connsiteY96" fmla="*/ 9525 h 336550"/>
                <a:gd name="connsiteX97" fmla="*/ 258801 w 327025"/>
                <a:gd name="connsiteY97" fmla="*/ 12171 h 336550"/>
                <a:gd name="connsiteX98" fmla="*/ 104775 w 327025"/>
                <a:gd name="connsiteY98" fmla="*/ 86254 h 336550"/>
                <a:gd name="connsiteX99" fmla="*/ 104775 w 327025"/>
                <a:gd name="connsiteY99" fmla="*/ 88900 h 336550"/>
                <a:gd name="connsiteX100" fmla="*/ 104775 w 327025"/>
                <a:gd name="connsiteY100" fmla="*/ 104775 h 336550"/>
                <a:gd name="connsiteX101" fmla="*/ 170598 w 327025"/>
                <a:gd name="connsiteY101" fmla="*/ 104775 h 336550"/>
                <a:gd name="connsiteX102" fmla="*/ 266700 w 327025"/>
                <a:gd name="connsiteY102" fmla="*/ 9525 h 336550"/>
                <a:gd name="connsiteX103" fmla="*/ 271642 w 327025"/>
                <a:gd name="connsiteY103" fmla="*/ 0 h 336550"/>
                <a:gd name="connsiteX104" fmla="*/ 311201 w 327025"/>
                <a:gd name="connsiteY104" fmla="*/ 0 h 336550"/>
                <a:gd name="connsiteX105" fmla="*/ 316476 w 327025"/>
                <a:gd name="connsiteY105" fmla="*/ 5258 h 336550"/>
                <a:gd name="connsiteX106" fmla="*/ 316476 w 327025"/>
                <a:gd name="connsiteY106" fmla="*/ 15776 h 336550"/>
                <a:gd name="connsiteX107" fmla="*/ 300652 w 327025"/>
                <a:gd name="connsiteY107" fmla="*/ 31551 h 336550"/>
                <a:gd name="connsiteX108" fmla="*/ 300652 w 327025"/>
                <a:gd name="connsiteY108" fmla="*/ 122262 h 336550"/>
                <a:gd name="connsiteX109" fmla="*/ 311201 w 327025"/>
                <a:gd name="connsiteY109" fmla="*/ 136723 h 336550"/>
                <a:gd name="connsiteX110" fmla="*/ 307245 w 327025"/>
                <a:gd name="connsiteY110" fmla="*/ 145926 h 336550"/>
                <a:gd name="connsiteX111" fmla="*/ 325707 w 327025"/>
                <a:gd name="connsiteY111" fmla="*/ 176163 h 336550"/>
                <a:gd name="connsiteX112" fmla="*/ 327025 w 327025"/>
                <a:gd name="connsiteY112" fmla="*/ 176163 h 336550"/>
                <a:gd name="connsiteX113" fmla="*/ 327025 w 327025"/>
                <a:gd name="connsiteY113" fmla="*/ 177478 h 336550"/>
                <a:gd name="connsiteX114" fmla="*/ 327025 w 327025"/>
                <a:gd name="connsiteY114" fmla="*/ 178792 h 336550"/>
                <a:gd name="connsiteX115" fmla="*/ 327025 w 327025"/>
                <a:gd name="connsiteY115" fmla="*/ 210344 h 336550"/>
                <a:gd name="connsiteX116" fmla="*/ 321751 w 327025"/>
                <a:gd name="connsiteY116" fmla="*/ 215603 h 336550"/>
                <a:gd name="connsiteX117" fmla="*/ 269005 w 327025"/>
                <a:gd name="connsiteY117" fmla="*/ 215603 h 336550"/>
                <a:gd name="connsiteX118" fmla="*/ 263730 w 327025"/>
                <a:gd name="connsiteY118" fmla="*/ 210344 h 336550"/>
                <a:gd name="connsiteX119" fmla="*/ 263730 w 327025"/>
                <a:gd name="connsiteY119" fmla="*/ 178792 h 336550"/>
                <a:gd name="connsiteX120" fmla="*/ 263730 w 327025"/>
                <a:gd name="connsiteY120" fmla="*/ 177478 h 336550"/>
                <a:gd name="connsiteX121" fmla="*/ 265049 w 327025"/>
                <a:gd name="connsiteY121" fmla="*/ 177478 h 336550"/>
                <a:gd name="connsiteX122" fmla="*/ 265049 w 327025"/>
                <a:gd name="connsiteY122" fmla="*/ 176163 h 336550"/>
                <a:gd name="connsiteX123" fmla="*/ 283510 w 327025"/>
                <a:gd name="connsiteY123" fmla="*/ 145926 h 336550"/>
                <a:gd name="connsiteX124" fmla="*/ 279554 w 327025"/>
                <a:gd name="connsiteY124" fmla="*/ 136723 h 336550"/>
                <a:gd name="connsiteX125" fmla="*/ 290103 w 327025"/>
                <a:gd name="connsiteY125" fmla="*/ 122262 h 336550"/>
                <a:gd name="connsiteX126" fmla="*/ 290103 w 327025"/>
                <a:gd name="connsiteY126" fmla="*/ 32866 h 336550"/>
                <a:gd name="connsiteX127" fmla="*/ 167469 w 327025"/>
                <a:gd name="connsiteY127" fmla="*/ 156443 h 336550"/>
                <a:gd name="connsiteX128" fmla="*/ 166150 w 327025"/>
                <a:gd name="connsiteY128" fmla="*/ 156443 h 336550"/>
                <a:gd name="connsiteX129" fmla="*/ 123953 w 327025"/>
                <a:gd name="connsiteY129" fmla="*/ 180107 h 336550"/>
                <a:gd name="connsiteX130" fmla="*/ 126591 w 327025"/>
                <a:gd name="connsiteY130" fmla="*/ 184051 h 336550"/>
                <a:gd name="connsiteX131" fmla="*/ 126591 w 327025"/>
                <a:gd name="connsiteY131" fmla="*/ 205085 h 336550"/>
                <a:gd name="connsiteX132" fmla="*/ 121316 w 327025"/>
                <a:gd name="connsiteY132" fmla="*/ 210344 h 336550"/>
                <a:gd name="connsiteX133" fmla="*/ 110767 w 327025"/>
                <a:gd name="connsiteY133" fmla="*/ 210344 h 336550"/>
                <a:gd name="connsiteX134" fmla="*/ 110767 w 327025"/>
                <a:gd name="connsiteY134" fmla="*/ 220861 h 336550"/>
                <a:gd name="connsiteX135" fmla="*/ 142414 w 327025"/>
                <a:gd name="connsiteY135" fmla="*/ 220861 h 336550"/>
                <a:gd name="connsiteX136" fmla="*/ 158238 w 327025"/>
                <a:gd name="connsiteY136" fmla="*/ 236637 h 336550"/>
                <a:gd name="connsiteX137" fmla="*/ 158238 w 327025"/>
                <a:gd name="connsiteY137" fmla="*/ 303684 h 336550"/>
                <a:gd name="connsiteX138" fmla="*/ 162194 w 327025"/>
                <a:gd name="connsiteY138" fmla="*/ 312887 h 336550"/>
                <a:gd name="connsiteX139" fmla="*/ 163513 w 327025"/>
                <a:gd name="connsiteY139" fmla="*/ 315516 h 336550"/>
                <a:gd name="connsiteX140" fmla="*/ 163513 w 327025"/>
                <a:gd name="connsiteY140" fmla="*/ 326033 h 336550"/>
                <a:gd name="connsiteX141" fmla="*/ 168787 w 327025"/>
                <a:gd name="connsiteY141" fmla="*/ 331292 h 336550"/>
                <a:gd name="connsiteX142" fmla="*/ 163513 w 327025"/>
                <a:gd name="connsiteY142" fmla="*/ 336550 h 336550"/>
                <a:gd name="connsiteX143" fmla="*/ 126591 w 327025"/>
                <a:gd name="connsiteY143" fmla="*/ 336550 h 336550"/>
                <a:gd name="connsiteX144" fmla="*/ 121316 w 327025"/>
                <a:gd name="connsiteY144" fmla="*/ 331292 h 336550"/>
                <a:gd name="connsiteX145" fmla="*/ 126591 w 327025"/>
                <a:gd name="connsiteY145" fmla="*/ 326033 h 336550"/>
                <a:gd name="connsiteX146" fmla="*/ 126591 w 327025"/>
                <a:gd name="connsiteY146" fmla="*/ 262930 h 336550"/>
                <a:gd name="connsiteX147" fmla="*/ 47471 w 327025"/>
                <a:gd name="connsiteY147" fmla="*/ 262930 h 336550"/>
                <a:gd name="connsiteX148" fmla="*/ 47471 w 327025"/>
                <a:gd name="connsiteY148" fmla="*/ 326033 h 336550"/>
                <a:gd name="connsiteX149" fmla="*/ 52746 w 327025"/>
                <a:gd name="connsiteY149" fmla="*/ 331292 h 336550"/>
                <a:gd name="connsiteX150" fmla="*/ 47471 w 327025"/>
                <a:gd name="connsiteY150" fmla="*/ 336550 h 336550"/>
                <a:gd name="connsiteX151" fmla="*/ 10549 w 327025"/>
                <a:gd name="connsiteY151" fmla="*/ 336550 h 336550"/>
                <a:gd name="connsiteX152" fmla="*/ 5274 w 327025"/>
                <a:gd name="connsiteY152" fmla="*/ 331292 h 336550"/>
                <a:gd name="connsiteX153" fmla="*/ 10549 w 327025"/>
                <a:gd name="connsiteY153" fmla="*/ 326033 h 336550"/>
                <a:gd name="connsiteX154" fmla="*/ 10549 w 327025"/>
                <a:gd name="connsiteY154" fmla="*/ 315516 h 336550"/>
                <a:gd name="connsiteX155" fmla="*/ 10549 w 327025"/>
                <a:gd name="connsiteY155" fmla="*/ 312887 h 336550"/>
                <a:gd name="connsiteX156" fmla="*/ 15824 w 327025"/>
                <a:gd name="connsiteY156" fmla="*/ 303684 h 336550"/>
                <a:gd name="connsiteX157" fmla="*/ 15824 w 327025"/>
                <a:gd name="connsiteY157" fmla="*/ 236637 h 336550"/>
                <a:gd name="connsiteX158" fmla="*/ 31647 w 327025"/>
                <a:gd name="connsiteY158" fmla="*/ 220861 h 336550"/>
                <a:gd name="connsiteX159" fmla="*/ 63295 w 327025"/>
                <a:gd name="connsiteY159" fmla="*/ 220861 h 336550"/>
                <a:gd name="connsiteX160" fmla="*/ 63295 w 327025"/>
                <a:gd name="connsiteY160" fmla="*/ 210344 h 336550"/>
                <a:gd name="connsiteX161" fmla="*/ 5274 w 327025"/>
                <a:gd name="connsiteY161" fmla="*/ 210344 h 336550"/>
                <a:gd name="connsiteX162" fmla="*/ 0 w 327025"/>
                <a:gd name="connsiteY162" fmla="*/ 205085 h 336550"/>
                <a:gd name="connsiteX163" fmla="*/ 0 w 327025"/>
                <a:gd name="connsiteY163" fmla="*/ 147240 h 336550"/>
                <a:gd name="connsiteX164" fmla="*/ 15824 w 327025"/>
                <a:gd name="connsiteY164" fmla="*/ 131465 h 336550"/>
                <a:gd name="connsiteX165" fmla="*/ 59339 w 327025"/>
                <a:gd name="connsiteY165" fmla="*/ 131465 h 336550"/>
                <a:gd name="connsiteX166" fmla="*/ 63295 w 327025"/>
                <a:gd name="connsiteY166" fmla="*/ 115689 h 336550"/>
                <a:gd name="connsiteX167" fmla="*/ 52746 w 327025"/>
                <a:gd name="connsiteY167" fmla="*/ 115689 h 336550"/>
                <a:gd name="connsiteX168" fmla="*/ 47471 w 327025"/>
                <a:gd name="connsiteY168" fmla="*/ 110430 h 336550"/>
                <a:gd name="connsiteX169" fmla="*/ 52746 w 327025"/>
                <a:gd name="connsiteY169" fmla="*/ 105172 h 336550"/>
                <a:gd name="connsiteX170" fmla="*/ 65933 w 327025"/>
                <a:gd name="connsiteY170" fmla="*/ 105172 h 336550"/>
                <a:gd name="connsiteX171" fmla="*/ 72526 w 327025"/>
                <a:gd name="connsiteY171" fmla="*/ 85452 h 336550"/>
                <a:gd name="connsiteX172" fmla="*/ 87031 w 327025"/>
                <a:gd name="connsiteY172" fmla="*/ 73620 h 336550"/>
                <a:gd name="connsiteX173" fmla="*/ 89668 w 327025"/>
                <a:gd name="connsiteY173" fmla="*/ 73620 h 336550"/>
                <a:gd name="connsiteX174" fmla="*/ 100218 w 327025"/>
                <a:gd name="connsiteY174" fmla="*/ 78879 h 336550"/>
                <a:gd name="connsiteX175" fmla="*/ 255818 w 327025"/>
                <a:gd name="connsiteY175" fmla="*/ 3944 h 336550"/>
                <a:gd name="connsiteX176" fmla="*/ 271642 w 327025"/>
                <a:gd name="connsiteY17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327025" h="336550">
                  <a:moveTo>
                    <a:pt x="136525" y="263525"/>
                  </a:moveTo>
                  <a:cubicBezTo>
                    <a:pt x="136525" y="263525"/>
                    <a:pt x="136525" y="263525"/>
                    <a:pt x="136525" y="325438"/>
                  </a:cubicBezTo>
                  <a:lnTo>
                    <a:pt x="152400" y="325438"/>
                  </a:lnTo>
                  <a:cubicBezTo>
                    <a:pt x="152400" y="325438"/>
                    <a:pt x="152400" y="325438"/>
                    <a:pt x="152400" y="316409"/>
                  </a:cubicBezTo>
                  <a:cubicBezTo>
                    <a:pt x="152400" y="316409"/>
                    <a:pt x="152400" y="316409"/>
                    <a:pt x="148431" y="307380"/>
                  </a:cubicBezTo>
                  <a:cubicBezTo>
                    <a:pt x="147109" y="306090"/>
                    <a:pt x="147109" y="306090"/>
                    <a:pt x="147109" y="304801"/>
                  </a:cubicBezTo>
                  <a:cubicBezTo>
                    <a:pt x="147109" y="304801"/>
                    <a:pt x="147109" y="304801"/>
                    <a:pt x="147109" y="263525"/>
                  </a:cubicBezTo>
                  <a:cubicBezTo>
                    <a:pt x="147109" y="263525"/>
                    <a:pt x="147109" y="263525"/>
                    <a:pt x="136525" y="263525"/>
                  </a:cubicBezTo>
                  <a:close/>
                  <a:moveTo>
                    <a:pt x="25928" y="263525"/>
                  </a:moveTo>
                  <a:cubicBezTo>
                    <a:pt x="25928" y="263525"/>
                    <a:pt x="25928" y="263525"/>
                    <a:pt x="25928" y="304801"/>
                  </a:cubicBezTo>
                  <a:cubicBezTo>
                    <a:pt x="25928" y="306090"/>
                    <a:pt x="24606" y="306090"/>
                    <a:pt x="24606" y="307380"/>
                  </a:cubicBezTo>
                  <a:cubicBezTo>
                    <a:pt x="24606" y="307380"/>
                    <a:pt x="24606" y="307380"/>
                    <a:pt x="20637" y="316409"/>
                  </a:cubicBezTo>
                  <a:cubicBezTo>
                    <a:pt x="20637" y="316409"/>
                    <a:pt x="20637" y="316409"/>
                    <a:pt x="20637" y="325438"/>
                  </a:cubicBezTo>
                  <a:cubicBezTo>
                    <a:pt x="20637" y="325438"/>
                    <a:pt x="20637" y="325438"/>
                    <a:pt x="36512" y="325438"/>
                  </a:cubicBezTo>
                  <a:lnTo>
                    <a:pt x="36512" y="263525"/>
                  </a:lnTo>
                  <a:cubicBezTo>
                    <a:pt x="36512" y="263525"/>
                    <a:pt x="36512" y="263525"/>
                    <a:pt x="25928" y="263525"/>
                  </a:cubicBezTo>
                  <a:close/>
                  <a:moveTo>
                    <a:pt x="30714" y="231775"/>
                  </a:moveTo>
                  <a:cubicBezTo>
                    <a:pt x="28057" y="231775"/>
                    <a:pt x="25400" y="234355"/>
                    <a:pt x="25400" y="236935"/>
                  </a:cubicBezTo>
                  <a:cubicBezTo>
                    <a:pt x="25400" y="236935"/>
                    <a:pt x="25400" y="236935"/>
                    <a:pt x="25400" y="252413"/>
                  </a:cubicBezTo>
                  <a:cubicBezTo>
                    <a:pt x="25400" y="252413"/>
                    <a:pt x="25400" y="252413"/>
                    <a:pt x="147638" y="252413"/>
                  </a:cubicBezTo>
                  <a:cubicBezTo>
                    <a:pt x="147638" y="252413"/>
                    <a:pt x="147638" y="252413"/>
                    <a:pt x="147638" y="236935"/>
                  </a:cubicBezTo>
                  <a:cubicBezTo>
                    <a:pt x="147638" y="234355"/>
                    <a:pt x="144981" y="231775"/>
                    <a:pt x="142324" y="231775"/>
                  </a:cubicBezTo>
                  <a:cubicBezTo>
                    <a:pt x="142324" y="231775"/>
                    <a:pt x="142324" y="231775"/>
                    <a:pt x="30714" y="231775"/>
                  </a:cubicBezTo>
                  <a:close/>
                  <a:moveTo>
                    <a:pt x="73025" y="209550"/>
                  </a:moveTo>
                  <a:lnTo>
                    <a:pt x="73025" y="220663"/>
                  </a:lnTo>
                  <a:lnTo>
                    <a:pt x="100013" y="220663"/>
                  </a:lnTo>
                  <a:lnTo>
                    <a:pt x="100013" y="209550"/>
                  </a:lnTo>
                  <a:close/>
                  <a:moveTo>
                    <a:pt x="9525" y="188913"/>
                  </a:moveTo>
                  <a:cubicBezTo>
                    <a:pt x="9525" y="188913"/>
                    <a:pt x="9525" y="188913"/>
                    <a:pt x="9525" y="200026"/>
                  </a:cubicBezTo>
                  <a:cubicBezTo>
                    <a:pt x="9525" y="200026"/>
                    <a:pt x="9525" y="200026"/>
                    <a:pt x="115888" y="200026"/>
                  </a:cubicBezTo>
                  <a:lnTo>
                    <a:pt x="115888" y="188913"/>
                  </a:lnTo>
                  <a:cubicBezTo>
                    <a:pt x="115888" y="188913"/>
                    <a:pt x="115888" y="188913"/>
                    <a:pt x="105252" y="188913"/>
                  </a:cubicBezTo>
                  <a:cubicBezTo>
                    <a:pt x="105252" y="188913"/>
                    <a:pt x="105252" y="188913"/>
                    <a:pt x="9525" y="188913"/>
                  </a:cubicBezTo>
                  <a:close/>
                  <a:moveTo>
                    <a:pt x="273050" y="184150"/>
                  </a:moveTo>
                  <a:lnTo>
                    <a:pt x="273050" y="204788"/>
                  </a:lnTo>
                  <a:lnTo>
                    <a:pt x="315913" y="204788"/>
                  </a:lnTo>
                  <a:lnTo>
                    <a:pt x="315913" y="184150"/>
                  </a:lnTo>
                  <a:close/>
                  <a:moveTo>
                    <a:pt x="68660" y="152400"/>
                  </a:moveTo>
                  <a:cubicBezTo>
                    <a:pt x="68660" y="152400"/>
                    <a:pt x="68660" y="152400"/>
                    <a:pt x="78979" y="152400"/>
                  </a:cubicBezTo>
                  <a:cubicBezTo>
                    <a:pt x="81558" y="152400"/>
                    <a:pt x="84138" y="155178"/>
                    <a:pt x="84138" y="157957"/>
                  </a:cubicBezTo>
                  <a:cubicBezTo>
                    <a:pt x="84138" y="160735"/>
                    <a:pt x="81558" y="163513"/>
                    <a:pt x="78979" y="163513"/>
                  </a:cubicBezTo>
                  <a:cubicBezTo>
                    <a:pt x="78979" y="163513"/>
                    <a:pt x="78979" y="163513"/>
                    <a:pt x="68660" y="163513"/>
                  </a:cubicBezTo>
                  <a:cubicBezTo>
                    <a:pt x="66080" y="163513"/>
                    <a:pt x="63500" y="160735"/>
                    <a:pt x="63500" y="157957"/>
                  </a:cubicBezTo>
                  <a:cubicBezTo>
                    <a:pt x="63500" y="155178"/>
                    <a:pt x="66080" y="152400"/>
                    <a:pt x="68660" y="152400"/>
                  </a:cubicBezTo>
                  <a:close/>
                  <a:moveTo>
                    <a:pt x="52388" y="152400"/>
                  </a:moveTo>
                  <a:cubicBezTo>
                    <a:pt x="53578" y="152400"/>
                    <a:pt x="54769" y="153789"/>
                    <a:pt x="55960" y="153789"/>
                  </a:cubicBezTo>
                  <a:cubicBezTo>
                    <a:pt x="55960" y="155178"/>
                    <a:pt x="57150" y="156568"/>
                    <a:pt x="57150" y="157957"/>
                  </a:cubicBezTo>
                  <a:cubicBezTo>
                    <a:pt x="57150" y="159346"/>
                    <a:pt x="55960" y="160735"/>
                    <a:pt x="55960" y="162124"/>
                  </a:cubicBezTo>
                  <a:cubicBezTo>
                    <a:pt x="54769" y="162124"/>
                    <a:pt x="53578" y="163513"/>
                    <a:pt x="52388" y="163513"/>
                  </a:cubicBezTo>
                  <a:cubicBezTo>
                    <a:pt x="51197" y="163513"/>
                    <a:pt x="50006" y="162124"/>
                    <a:pt x="48816" y="162124"/>
                  </a:cubicBezTo>
                  <a:cubicBezTo>
                    <a:pt x="48816" y="160735"/>
                    <a:pt x="47625" y="159346"/>
                    <a:pt x="47625" y="157957"/>
                  </a:cubicBezTo>
                  <a:cubicBezTo>
                    <a:pt x="47625" y="156568"/>
                    <a:pt x="48816" y="155178"/>
                    <a:pt x="48816" y="153789"/>
                  </a:cubicBezTo>
                  <a:cubicBezTo>
                    <a:pt x="50006" y="153789"/>
                    <a:pt x="51197" y="152400"/>
                    <a:pt x="52388" y="152400"/>
                  </a:cubicBezTo>
                  <a:close/>
                  <a:moveTo>
                    <a:pt x="25796" y="152400"/>
                  </a:moveTo>
                  <a:cubicBezTo>
                    <a:pt x="25796" y="152400"/>
                    <a:pt x="25796" y="152400"/>
                    <a:pt x="36115" y="152400"/>
                  </a:cubicBezTo>
                  <a:cubicBezTo>
                    <a:pt x="38695" y="152400"/>
                    <a:pt x="41275" y="155178"/>
                    <a:pt x="41275" y="157957"/>
                  </a:cubicBezTo>
                  <a:cubicBezTo>
                    <a:pt x="41275" y="160735"/>
                    <a:pt x="38695" y="163513"/>
                    <a:pt x="36115" y="163513"/>
                  </a:cubicBezTo>
                  <a:cubicBezTo>
                    <a:pt x="36115" y="163513"/>
                    <a:pt x="36115" y="163513"/>
                    <a:pt x="25796" y="163513"/>
                  </a:cubicBezTo>
                  <a:cubicBezTo>
                    <a:pt x="23217" y="163513"/>
                    <a:pt x="20637" y="160735"/>
                    <a:pt x="20637" y="157957"/>
                  </a:cubicBezTo>
                  <a:cubicBezTo>
                    <a:pt x="20637" y="155178"/>
                    <a:pt x="23217" y="152400"/>
                    <a:pt x="25796" y="152400"/>
                  </a:cubicBezTo>
                  <a:close/>
                  <a:moveTo>
                    <a:pt x="291245" y="150813"/>
                  </a:moveTo>
                  <a:cubicBezTo>
                    <a:pt x="291245" y="150813"/>
                    <a:pt x="291245" y="150813"/>
                    <a:pt x="277812" y="173038"/>
                  </a:cubicBezTo>
                  <a:cubicBezTo>
                    <a:pt x="277812" y="173038"/>
                    <a:pt x="277812" y="173038"/>
                    <a:pt x="312737" y="173038"/>
                  </a:cubicBezTo>
                  <a:cubicBezTo>
                    <a:pt x="312737" y="173038"/>
                    <a:pt x="312737" y="173038"/>
                    <a:pt x="299305" y="150813"/>
                  </a:cubicBezTo>
                  <a:cubicBezTo>
                    <a:pt x="297961" y="152120"/>
                    <a:pt x="296618" y="152120"/>
                    <a:pt x="295275" y="152120"/>
                  </a:cubicBezTo>
                  <a:cubicBezTo>
                    <a:pt x="293931" y="152120"/>
                    <a:pt x="292588" y="152120"/>
                    <a:pt x="291245" y="150813"/>
                  </a:cubicBezTo>
                  <a:close/>
                  <a:moveTo>
                    <a:pt x="14783" y="141288"/>
                  </a:moveTo>
                  <a:cubicBezTo>
                    <a:pt x="10839" y="141288"/>
                    <a:pt x="9525" y="143896"/>
                    <a:pt x="9525" y="146504"/>
                  </a:cubicBezTo>
                  <a:cubicBezTo>
                    <a:pt x="9525" y="146504"/>
                    <a:pt x="9525" y="146504"/>
                    <a:pt x="9525" y="177801"/>
                  </a:cubicBezTo>
                  <a:cubicBezTo>
                    <a:pt x="9525" y="177801"/>
                    <a:pt x="9525" y="177801"/>
                    <a:pt x="93663" y="177801"/>
                  </a:cubicBezTo>
                  <a:cubicBezTo>
                    <a:pt x="93663" y="177801"/>
                    <a:pt x="93663" y="177801"/>
                    <a:pt x="93663" y="141288"/>
                  </a:cubicBezTo>
                  <a:cubicBezTo>
                    <a:pt x="93663" y="141288"/>
                    <a:pt x="93663" y="141288"/>
                    <a:pt x="14783" y="141288"/>
                  </a:cubicBezTo>
                  <a:close/>
                  <a:moveTo>
                    <a:pt x="294482" y="131763"/>
                  </a:moveTo>
                  <a:cubicBezTo>
                    <a:pt x="291413" y="131763"/>
                    <a:pt x="288925" y="133895"/>
                    <a:pt x="288925" y="136526"/>
                  </a:cubicBezTo>
                  <a:cubicBezTo>
                    <a:pt x="288925" y="139157"/>
                    <a:pt x="291413" y="141290"/>
                    <a:pt x="294482" y="141290"/>
                  </a:cubicBezTo>
                  <a:cubicBezTo>
                    <a:pt x="297550" y="141290"/>
                    <a:pt x="300038" y="139157"/>
                    <a:pt x="300038" y="136526"/>
                  </a:cubicBezTo>
                  <a:cubicBezTo>
                    <a:pt x="300038" y="133895"/>
                    <a:pt x="297550" y="131763"/>
                    <a:pt x="294482" y="131763"/>
                  </a:cubicBezTo>
                  <a:close/>
                  <a:moveTo>
                    <a:pt x="104775" y="115888"/>
                  </a:moveTo>
                  <a:lnTo>
                    <a:pt x="104775" y="171451"/>
                  </a:lnTo>
                  <a:lnTo>
                    <a:pt x="161925" y="115888"/>
                  </a:lnTo>
                  <a:close/>
                  <a:moveTo>
                    <a:pt x="86143" y="84138"/>
                  </a:moveTo>
                  <a:cubicBezTo>
                    <a:pt x="83637" y="84138"/>
                    <a:pt x="81130" y="85461"/>
                    <a:pt x="81130" y="88107"/>
                  </a:cubicBezTo>
                  <a:lnTo>
                    <a:pt x="69850" y="131763"/>
                  </a:lnTo>
                  <a:cubicBezTo>
                    <a:pt x="69850" y="131763"/>
                    <a:pt x="69850" y="131763"/>
                    <a:pt x="93663" y="131763"/>
                  </a:cubicBezTo>
                  <a:cubicBezTo>
                    <a:pt x="93663" y="131763"/>
                    <a:pt x="93663" y="131763"/>
                    <a:pt x="93663" y="89429"/>
                  </a:cubicBezTo>
                  <a:cubicBezTo>
                    <a:pt x="93663" y="86784"/>
                    <a:pt x="91157" y="84138"/>
                    <a:pt x="88650" y="84138"/>
                  </a:cubicBezTo>
                  <a:cubicBezTo>
                    <a:pt x="88650" y="84138"/>
                    <a:pt x="88650" y="84138"/>
                    <a:pt x="86143" y="84138"/>
                  </a:cubicBezTo>
                  <a:close/>
                  <a:moveTo>
                    <a:pt x="281124" y="9525"/>
                  </a:moveTo>
                  <a:cubicBezTo>
                    <a:pt x="281124" y="9525"/>
                    <a:pt x="281124" y="9525"/>
                    <a:pt x="120650" y="169863"/>
                  </a:cubicBezTo>
                  <a:cubicBezTo>
                    <a:pt x="120650" y="169863"/>
                    <a:pt x="120650" y="169863"/>
                    <a:pt x="160111" y="148661"/>
                  </a:cubicBezTo>
                  <a:cubicBezTo>
                    <a:pt x="160111" y="148661"/>
                    <a:pt x="160111" y="148661"/>
                    <a:pt x="285070" y="21451"/>
                  </a:cubicBezTo>
                  <a:cubicBezTo>
                    <a:pt x="286385" y="20126"/>
                    <a:pt x="287701" y="20126"/>
                    <a:pt x="289016" y="20126"/>
                  </a:cubicBezTo>
                  <a:cubicBezTo>
                    <a:pt x="289016" y="20126"/>
                    <a:pt x="289016" y="20126"/>
                    <a:pt x="299539" y="20126"/>
                  </a:cubicBezTo>
                  <a:cubicBezTo>
                    <a:pt x="302170" y="20126"/>
                    <a:pt x="304800" y="17475"/>
                    <a:pt x="304800" y="14825"/>
                  </a:cubicBezTo>
                  <a:cubicBezTo>
                    <a:pt x="304800" y="14825"/>
                    <a:pt x="304800" y="14825"/>
                    <a:pt x="304800" y="9525"/>
                  </a:cubicBezTo>
                  <a:cubicBezTo>
                    <a:pt x="304800" y="9525"/>
                    <a:pt x="304800" y="9525"/>
                    <a:pt x="281124" y="9525"/>
                  </a:cubicBezTo>
                  <a:close/>
                  <a:moveTo>
                    <a:pt x="266700" y="9525"/>
                  </a:moveTo>
                  <a:cubicBezTo>
                    <a:pt x="264067" y="9525"/>
                    <a:pt x="261434" y="10848"/>
                    <a:pt x="258801" y="12171"/>
                  </a:cubicBezTo>
                  <a:lnTo>
                    <a:pt x="104775" y="86254"/>
                  </a:lnTo>
                  <a:cubicBezTo>
                    <a:pt x="104775" y="87577"/>
                    <a:pt x="104775" y="87577"/>
                    <a:pt x="104775" y="88900"/>
                  </a:cubicBezTo>
                  <a:cubicBezTo>
                    <a:pt x="104775" y="88900"/>
                    <a:pt x="104775" y="88900"/>
                    <a:pt x="104775" y="104775"/>
                  </a:cubicBezTo>
                  <a:cubicBezTo>
                    <a:pt x="104775" y="104775"/>
                    <a:pt x="104775" y="104775"/>
                    <a:pt x="170598" y="104775"/>
                  </a:cubicBezTo>
                  <a:cubicBezTo>
                    <a:pt x="170598" y="104775"/>
                    <a:pt x="170598" y="104775"/>
                    <a:pt x="266700" y="9525"/>
                  </a:cubicBezTo>
                  <a:close/>
                  <a:moveTo>
                    <a:pt x="271642" y="0"/>
                  </a:moveTo>
                  <a:cubicBezTo>
                    <a:pt x="271642" y="0"/>
                    <a:pt x="271642" y="0"/>
                    <a:pt x="311201" y="0"/>
                  </a:cubicBezTo>
                  <a:cubicBezTo>
                    <a:pt x="313839" y="0"/>
                    <a:pt x="316476" y="2629"/>
                    <a:pt x="316476" y="5258"/>
                  </a:cubicBezTo>
                  <a:cubicBezTo>
                    <a:pt x="316476" y="5258"/>
                    <a:pt x="316476" y="5258"/>
                    <a:pt x="316476" y="15776"/>
                  </a:cubicBezTo>
                  <a:cubicBezTo>
                    <a:pt x="316476" y="23663"/>
                    <a:pt x="309883" y="31551"/>
                    <a:pt x="300652" y="31551"/>
                  </a:cubicBezTo>
                  <a:cubicBezTo>
                    <a:pt x="300652" y="31551"/>
                    <a:pt x="300652" y="31551"/>
                    <a:pt x="300652" y="122262"/>
                  </a:cubicBezTo>
                  <a:cubicBezTo>
                    <a:pt x="307245" y="123577"/>
                    <a:pt x="311201" y="130150"/>
                    <a:pt x="311201" y="136723"/>
                  </a:cubicBezTo>
                  <a:cubicBezTo>
                    <a:pt x="311201" y="140667"/>
                    <a:pt x="309883" y="143296"/>
                    <a:pt x="307245" y="145926"/>
                  </a:cubicBezTo>
                  <a:cubicBezTo>
                    <a:pt x="307245" y="145926"/>
                    <a:pt x="307245" y="145926"/>
                    <a:pt x="325707" y="176163"/>
                  </a:cubicBezTo>
                  <a:cubicBezTo>
                    <a:pt x="325707" y="176163"/>
                    <a:pt x="325707" y="176163"/>
                    <a:pt x="327025" y="176163"/>
                  </a:cubicBezTo>
                  <a:cubicBezTo>
                    <a:pt x="327025" y="176163"/>
                    <a:pt x="327025" y="177478"/>
                    <a:pt x="327025" y="177478"/>
                  </a:cubicBezTo>
                  <a:cubicBezTo>
                    <a:pt x="327025" y="178792"/>
                    <a:pt x="327025" y="178792"/>
                    <a:pt x="327025" y="178792"/>
                  </a:cubicBezTo>
                  <a:cubicBezTo>
                    <a:pt x="327025" y="178792"/>
                    <a:pt x="327025" y="178792"/>
                    <a:pt x="327025" y="210344"/>
                  </a:cubicBezTo>
                  <a:cubicBezTo>
                    <a:pt x="327025" y="212973"/>
                    <a:pt x="324388" y="215603"/>
                    <a:pt x="321751" y="215603"/>
                  </a:cubicBezTo>
                  <a:cubicBezTo>
                    <a:pt x="321751" y="215603"/>
                    <a:pt x="321751" y="215603"/>
                    <a:pt x="269005" y="215603"/>
                  </a:cubicBezTo>
                  <a:cubicBezTo>
                    <a:pt x="266367" y="215603"/>
                    <a:pt x="263730" y="212973"/>
                    <a:pt x="263730" y="210344"/>
                  </a:cubicBezTo>
                  <a:cubicBezTo>
                    <a:pt x="263730" y="210344"/>
                    <a:pt x="263730" y="210344"/>
                    <a:pt x="263730" y="178792"/>
                  </a:cubicBezTo>
                  <a:cubicBezTo>
                    <a:pt x="263730" y="178792"/>
                    <a:pt x="263730" y="178792"/>
                    <a:pt x="263730" y="177478"/>
                  </a:cubicBezTo>
                  <a:cubicBezTo>
                    <a:pt x="263730" y="177478"/>
                    <a:pt x="263730" y="177478"/>
                    <a:pt x="265049" y="177478"/>
                  </a:cubicBezTo>
                  <a:cubicBezTo>
                    <a:pt x="265049" y="177478"/>
                    <a:pt x="265049" y="176163"/>
                    <a:pt x="265049" y="176163"/>
                  </a:cubicBezTo>
                  <a:cubicBezTo>
                    <a:pt x="265049" y="176163"/>
                    <a:pt x="265049" y="176163"/>
                    <a:pt x="283510" y="145926"/>
                  </a:cubicBezTo>
                  <a:cubicBezTo>
                    <a:pt x="280873" y="143296"/>
                    <a:pt x="279554" y="140667"/>
                    <a:pt x="279554" y="136723"/>
                  </a:cubicBezTo>
                  <a:cubicBezTo>
                    <a:pt x="279554" y="130150"/>
                    <a:pt x="284828" y="123577"/>
                    <a:pt x="290103" y="122262"/>
                  </a:cubicBezTo>
                  <a:cubicBezTo>
                    <a:pt x="290103" y="122262"/>
                    <a:pt x="290103" y="122262"/>
                    <a:pt x="290103" y="32866"/>
                  </a:cubicBezTo>
                  <a:cubicBezTo>
                    <a:pt x="290103" y="32866"/>
                    <a:pt x="290103" y="32866"/>
                    <a:pt x="167469" y="156443"/>
                  </a:cubicBezTo>
                  <a:cubicBezTo>
                    <a:pt x="166150" y="156443"/>
                    <a:pt x="166150" y="156443"/>
                    <a:pt x="166150" y="156443"/>
                  </a:cubicBezTo>
                  <a:cubicBezTo>
                    <a:pt x="166150" y="156443"/>
                    <a:pt x="166150" y="156443"/>
                    <a:pt x="123953" y="180107"/>
                  </a:cubicBezTo>
                  <a:cubicBezTo>
                    <a:pt x="125272" y="180107"/>
                    <a:pt x="126591" y="182736"/>
                    <a:pt x="126591" y="184051"/>
                  </a:cubicBezTo>
                  <a:cubicBezTo>
                    <a:pt x="126591" y="184051"/>
                    <a:pt x="126591" y="184051"/>
                    <a:pt x="126591" y="205085"/>
                  </a:cubicBezTo>
                  <a:cubicBezTo>
                    <a:pt x="126591" y="207715"/>
                    <a:pt x="123953" y="210344"/>
                    <a:pt x="121316" y="210344"/>
                  </a:cubicBezTo>
                  <a:cubicBezTo>
                    <a:pt x="121316" y="210344"/>
                    <a:pt x="121316" y="210344"/>
                    <a:pt x="110767" y="210344"/>
                  </a:cubicBezTo>
                  <a:cubicBezTo>
                    <a:pt x="110767" y="210344"/>
                    <a:pt x="110767" y="210344"/>
                    <a:pt x="110767" y="220861"/>
                  </a:cubicBezTo>
                  <a:cubicBezTo>
                    <a:pt x="110767" y="220861"/>
                    <a:pt x="110767" y="220861"/>
                    <a:pt x="142414" y="220861"/>
                  </a:cubicBezTo>
                  <a:cubicBezTo>
                    <a:pt x="150326" y="220861"/>
                    <a:pt x="158238" y="228749"/>
                    <a:pt x="158238" y="236637"/>
                  </a:cubicBezTo>
                  <a:cubicBezTo>
                    <a:pt x="158238" y="236637"/>
                    <a:pt x="158238" y="236637"/>
                    <a:pt x="158238" y="303684"/>
                  </a:cubicBezTo>
                  <a:cubicBezTo>
                    <a:pt x="158238" y="303684"/>
                    <a:pt x="158238" y="303684"/>
                    <a:pt x="162194" y="312887"/>
                  </a:cubicBezTo>
                  <a:cubicBezTo>
                    <a:pt x="163513" y="314201"/>
                    <a:pt x="163513" y="315516"/>
                    <a:pt x="163513" y="315516"/>
                  </a:cubicBezTo>
                  <a:cubicBezTo>
                    <a:pt x="163513" y="315516"/>
                    <a:pt x="163513" y="315516"/>
                    <a:pt x="163513" y="326033"/>
                  </a:cubicBezTo>
                  <a:cubicBezTo>
                    <a:pt x="166150" y="326033"/>
                    <a:pt x="168787" y="328662"/>
                    <a:pt x="168787" y="331292"/>
                  </a:cubicBezTo>
                  <a:cubicBezTo>
                    <a:pt x="168787" y="333921"/>
                    <a:pt x="166150" y="336550"/>
                    <a:pt x="163513" y="336550"/>
                  </a:cubicBezTo>
                  <a:cubicBezTo>
                    <a:pt x="163513" y="336550"/>
                    <a:pt x="163513" y="336550"/>
                    <a:pt x="126591" y="336550"/>
                  </a:cubicBezTo>
                  <a:cubicBezTo>
                    <a:pt x="123953" y="336550"/>
                    <a:pt x="121316" y="333921"/>
                    <a:pt x="121316" y="331292"/>
                  </a:cubicBezTo>
                  <a:cubicBezTo>
                    <a:pt x="121316" y="328662"/>
                    <a:pt x="123953" y="326033"/>
                    <a:pt x="126591" y="326033"/>
                  </a:cubicBezTo>
                  <a:cubicBezTo>
                    <a:pt x="126591" y="326033"/>
                    <a:pt x="126591" y="326033"/>
                    <a:pt x="126591" y="262930"/>
                  </a:cubicBezTo>
                  <a:cubicBezTo>
                    <a:pt x="126591" y="262930"/>
                    <a:pt x="126591" y="262930"/>
                    <a:pt x="47471" y="262930"/>
                  </a:cubicBezTo>
                  <a:cubicBezTo>
                    <a:pt x="47471" y="262930"/>
                    <a:pt x="47471" y="262930"/>
                    <a:pt x="47471" y="326033"/>
                  </a:cubicBezTo>
                  <a:cubicBezTo>
                    <a:pt x="50109" y="326033"/>
                    <a:pt x="52746" y="328662"/>
                    <a:pt x="52746" y="331292"/>
                  </a:cubicBezTo>
                  <a:cubicBezTo>
                    <a:pt x="52746" y="333921"/>
                    <a:pt x="50109" y="336550"/>
                    <a:pt x="47471" y="336550"/>
                  </a:cubicBezTo>
                  <a:cubicBezTo>
                    <a:pt x="47471" y="336550"/>
                    <a:pt x="47471" y="336550"/>
                    <a:pt x="10549" y="336550"/>
                  </a:cubicBezTo>
                  <a:cubicBezTo>
                    <a:pt x="7912" y="336550"/>
                    <a:pt x="5274" y="333921"/>
                    <a:pt x="5274" y="331292"/>
                  </a:cubicBezTo>
                  <a:cubicBezTo>
                    <a:pt x="5274" y="328662"/>
                    <a:pt x="7912" y="326033"/>
                    <a:pt x="10549" y="326033"/>
                  </a:cubicBezTo>
                  <a:cubicBezTo>
                    <a:pt x="10549" y="326033"/>
                    <a:pt x="10549" y="326033"/>
                    <a:pt x="10549" y="315516"/>
                  </a:cubicBezTo>
                  <a:cubicBezTo>
                    <a:pt x="10549" y="315516"/>
                    <a:pt x="10549" y="314201"/>
                    <a:pt x="10549" y="312887"/>
                  </a:cubicBezTo>
                  <a:cubicBezTo>
                    <a:pt x="10549" y="312887"/>
                    <a:pt x="10549" y="312887"/>
                    <a:pt x="15824" y="303684"/>
                  </a:cubicBezTo>
                  <a:cubicBezTo>
                    <a:pt x="15824" y="303684"/>
                    <a:pt x="15824" y="303684"/>
                    <a:pt x="15824" y="236637"/>
                  </a:cubicBezTo>
                  <a:cubicBezTo>
                    <a:pt x="15824" y="228749"/>
                    <a:pt x="22417" y="220861"/>
                    <a:pt x="31647" y="220861"/>
                  </a:cubicBezTo>
                  <a:cubicBezTo>
                    <a:pt x="31647" y="220861"/>
                    <a:pt x="31647" y="220861"/>
                    <a:pt x="63295" y="220861"/>
                  </a:cubicBezTo>
                  <a:cubicBezTo>
                    <a:pt x="63295" y="220861"/>
                    <a:pt x="63295" y="220861"/>
                    <a:pt x="63295" y="210344"/>
                  </a:cubicBezTo>
                  <a:cubicBezTo>
                    <a:pt x="63295" y="210344"/>
                    <a:pt x="63295" y="210344"/>
                    <a:pt x="5274" y="210344"/>
                  </a:cubicBezTo>
                  <a:cubicBezTo>
                    <a:pt x="2637" y="210344"/>
                    <a:pt x="0" y="207715"/>
                    <a:pt x="0" y="205085"/>
                  </a:cubicBezTo>
                  <a:cubicBezTo>
                    <a:pt x="0" y="205085"/>
                    <a:pt x="0" y="205085"/>
                    <a:pt x="0" y="147240"/>
                  </a:cubicBezTo>
                  <a:cubicBezTo>
                    <a:pt x="0" y="138038"/>
                    <a:pt x="6593" y="131465"/>
                    <a:pt x="15824" y="131465"/>
                  </a:cubicBezTo>
                  <a:cubicBezTo>
                    <a:pt x="15824" y="131465"/>
                    <a:pt x="15824" y="131465"/>
                    <a:pt x="59339" y="131465"/>
                  </a:cubicBezTo>
                  <a:cubicBezTo>
                    <a:pt x="59339" y="131465"/>
                    <a:pt x="59339" y="131465"/>
                    <a:pt x="63295" y="115689"/>
                  </a:cubicBezTo>
                  <a:cubicBezTo>
                    <a:pt x="63295" y="115689"/>
                    <a:pt x="63295" y="115689"/>
                    <a:pt x="52746" y="115689"/>
                  </a:cubicBezTo>
                  <a:cubicBezTo>
                    <a:pt x="50109" y="115689"/>
                    <a:pt x="47471" y="113060"/>
                    <a:pt x="47471" y="110430"/>
                  </a:cubicBezTo>
                  <a:cubicBezTo>
                    <a:pt x="47471" y="107801"/>
                    <a:pt x="50109" y="105172"/>
                    <a:pt x="52746" y="105172"/>
                  </a:cubicBezTo>
                  <a:cubicBezTo>
                    <a:pt x="52746" y="105172"/>
                    <a:pt x="52746" y="105172"/>
                    <a:pt x="65933" y="105172"/>
                  </a:cubicBezTo>
                  <a:cubicBezTo>
                    <a:pt x="65933" y="105172"/>
                    <a:pt x="65933" y="105172"/>
                    <a:pt x="72526" y="85452"/>
                  </a:cubicBezTo>
                  <a:cubicBezTo>
                    <a:pt x="73845" y="78879"/>
                    <a:pt x="80438" y="73620"/>
                    <a:pt x="87031" y="73620"/>
                  </a:cubicBezTo>
                  <a:cubicBezTo>
                    <a:pt x="87031" y="73620"/>
                    <a:pt x="87031" y="73620"/>
                    <a:pt x="89668" y="73620"/>
                  </a:cubicBezTo>
                  <a:cubicBezTo>
                    <a:pt x="93624" y="73620"/>
                    <a:pt x="97580" y="74935"/>
                    <a:pt x="100218" y="78879"/>
                  </a:cubicBezTo>
                  <a:cubicBezTo>
                    <a:pt x="100218" y="78879"/>
                    <a:pt x="100218" y="78879"/>
                    <a:pt x="255818" y="3944"/>
                  </a:cubicBezTo>
                  <a:cubicBezTo>
                    <a:pt x="259774" y="1314"/>
                    <a:pt x="265049" y="0"/>
                    <a:pt x="271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27" name="矩形 26"/>
          <p:cNvSpPr/>
          <p:nvPr/>
        </p:nvSpPr>
        <p:spPr>
          <a:xfrm>
            <a:off x="5802224" y="5267445"/>
            <a:ext cx="3730692" cy="5672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Not </a:t>
            </a:r>
            <a:r>
              <a:rPr lang="en-GB" altLang="zh-CN" sz="2800" dirty="0"/>
              <a:t>Partial Shipments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2007259" y="108449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UCP 600 </a:t>
            </a:r>
            <a:r>
              <a:rPr lang="en-GB" altLang="zh-CN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 31</a:t>
            </a:r>
            <a:endParaRPr lang="en-GB" altLang="zh-CN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altLang="zh-CN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altLang="zh-CN" sz="2600" dirty="0"/>
              <a:t>Not Partial Shipments</a:t>
            </a:r>
            <a:endParaRPr lang="en-GB" altLang="zh-CN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8" grpId="0" animBg="1"/>
      <p:bldP spid="29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991544" y="548681"/>
            <a:ext cx="82192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UCP 600 </a:t>
            </a:r>
            <a:r>
              <a:rPr lang="en-GB" altLang="zh-CN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 3</a:t>
            </a:r>
            <a:r>
              <a:rPr lang="en-US" altLang="zh-CN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zh-CN" sz="2400" i="1" dirty="0">
              <a:solidFill>
                <a:srgbClr val="002060"/>
              </a:solidFill>
            </a:endParaRPr>
          </a:p>
          <a:p>
            <a:endParaRPr lang="en-US" altLang="zh-CN" sz="2400" i="1" dirty="0">
              <a:solidFill>
                <a:srgbClr val="002060"/>
              </a:solidFill>
            </a:endParaRPr>
          </a:p>
          <a:p>
            <a:r>
              <a:rPr lang="en-US" altLang="zh-CN" sz="2600" dirty="0">
                <a:solidFill>
                  <a:srgbClr val="002060"/>
                </a:solidFill>
              </a:rPr>
              <a:t>Any installment not drawn or shipped, credit ceases to be available.</a:t>
            </a:r>
            <a:endParaRPr lang="zh-CN" altLang="en-US" sz="2600" dirty="0">
              <a:solidFill>
                <a:srgbClr val="00206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47528" y="2210674"/>
            <a:ext cx="8496944" cy="40266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4036910" y="3062815"/>
            <a:ext cx="4291338" cy="1331906"/>
            <a:chOff x="2512910" y="3062815"/>
            <a:chExt cx="4291338" cy="1331906"/>
          </a:xfrm>
        </p:grpSpPr>
        <p:cxnSp>
          <p:nvCxnSpPr>
            <p:cNvPr id="15" name="直接箭头连接符 14"/>
            <p:cNvCxnSpPr/>
            <p:nvPr/>
          </p:nvCxnSpPr>
          <p:spPr>
            <a:xfrm>
              <a:off x="2512910" y="3284984"/>
              <a:ext cx="4291338" cy="1109737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3007966" y="3062815"/>
              <a:ext cx="1084396" cy="56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CN" sz="2400" dirty="0"/>
                <a:t>APR</a:t>
              </a:r>
              <a:endParaRPr lang="zh-CN" altLang="en-US" sz="2400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279577" y="2996953"/>
            <a:ext cx="7251621" cy="2023751"/>
            <a:chOff x="755576" y="2996952"/>
            <a:chExt cx="7251621" cy="2023751"/>
          </a:xfrm>
        </p:grpSpPr>
        <p:sp>
          <p:nvSpPr>
            <p:cNvPr id="13" name="文本框 12"/>
            <p:cNvSpPr txBox="1"/>
            <p:nvPr/>
          </p:nvSpPr>
          <p:spPr>
            <a:xfrm>
              <a:off x="6855069" y="3860888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2400" dirty="0">
                  <a:solidFill>
                    <a:srgbClr val="002060"/>
                  </a:solidFill>
                </a:rPr>
                <a:t>Port A</a:t>
              </a:r>
              <a:endParaRPr lang="zh-CN" altLang="en-US" sz="2400" dirty="0">
                <a:solidFill>
                  <a:srgbClr val="002060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996952"/>
              <a:ext cx="677214" cy="705431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755576" y="3128616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2400" dirty="0">
                  <a:solidFill>
                    <a:srgbClr val="002060"/>
                  </a:solidFill>
                </a:rPr>
                <a:t>Ship A</a:t>
              </a:r>
              <a:endParaRPr lang="zh-CN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20" name="harbor-crane_86816"/>
            <p:cNvSpPr>
              <a:spLocks noChangeAspect="1"/>
            </p:cNvSpPr>
            <p:nvPr/>
          </p:nvSpPr>
          <p:spPr bwMode="auto">
            <a:xfrm>
              <a:off x="6948264" y="4293096"/>
              <a:ext cx="707015" cy="727607"/>
            </a:xfrm>
            <a:custGeom>
              <a:avLst/>
              <a:gdLst>
                <a:gd name="connsiteX0" fmla="*/ 136525 w 327025"/>
                <a:gd name="connsiteY0" fmla="*/ 263525 h 336550"/>
                <a:gd name="connsiteX1" fmla="*/ 136525 w 327025"/>
                <a:gd name="connsiteY1" fmla="*/ 325438 h 336550"/>
                <a:gd name="connsiteX2" fmla="*/ 152400 w 327025"/>
                <a:gd name="connsiteY2" fmla="*/ 325438 h 336550"/>
                <a:gd name="connsiteX3" fmla="*/ 152400 w 327025"/>
                <a:gd name="connsiteY3" fmla="*/ 316409 h 336550"/>
                <a:gd name="connsiteX4" fmla="*/ 148431 w 327025"/>
                <a:gd name="connsiteY4" fmla="*/ 307380 h 336550"/>
                <a:gd name="connsiteX5" fmla="*/ 147109 w 327025"/>
                <a:gd name="connsiteY5" fmla="*/ 304801 h 336550"/>
                <a:gd name="connsiteX6" fmla="*/ 147109 w 327025"/>
                <a:gd name="connsiteY6" fmla="*/ 263525 h 336550"/>
                <a:gd name="connsiteX7" fmla="*/ 136525 w 327025"/>
                <a:gd name="connsiteY7" fmla="*/ 263525 h 336550"/>
                <a:gd name="connsiteX8" fmla="*/ 25928 w 327025"/>
                <a:gd name="connsiteY8" fmla="*/ 263525 h 336550"/>
                <a:gd name="connsiteX9" fmla="*/ 25928 w 327025"/>
                <a:gd name="connsiteY9" fmla="*/ 304801 h 336550"/>
                <a:gd name="connsiteX10" fmla="*/ 24606 w 327025"/>
                <a:gd name="connsiteY10" fmla="*/ 307380 h 336550"/>
                <a:gd name="connsiteX11" fmla="*/ 20637 w 327025"/>
                <a:gd name="connsiteY11" fmla="*/ 316409 h 336550"/>
                <a:gd name="connsiteX12" fmla="*/ 20637 w 327025"/>
                <a:gd name="connsiteY12" fmla="*/ 325438 h 336550"/>
                <a:gd name="connsiteX13" fmla="*/ 36512 w 327025"/>
                <a:gd name="connsiteY13" fmla="*/ 325438 h 336550"/>
                <a:gd name="connsiteX14" fmla="*/ 36512 w 327025"/>
                <a:gd name="connsiteY14" fmla="*/ 263525 h 336550"/>
                <a:gd name="connsiteX15" fmla="*/ 25928 w 327025"/>
                <a:gd name="connsiteY15" fmla="*/ 263525 h 336550"/>
                <a:gd name="connsiteX16" fmla="*/ 30714 w 327025"/>
                <a:gd name="connsiteY16" fmla="*/ 231775 h 336550"/>
                <a:gd name="connsiteX17" fmla="*/ 25400 w 327025"/>
                <a:gd name="connsiteY17" fmla="*/ 236935 h 336550"/>
                <a:gd name="connsiteX18" fmla="*/ 25400 w 327025"/>
                <a:gd name="connsiteY18" fmla="*/ 252413 h 336550"/>
                <a:gd name="connsiteX19" fmla="*/ 147638 w 327025"/>
                <a:gd name="connsiteY19" fmla="*/ 252413 h 336550"/>
                <a:gd name="connsiteX20" fmla="*/ 147638 w 327025"/>
                <a:gd name="connsiteY20" fmla="*/ 236935 h 336550"/>
                <a:gd name="connsiteX21" fmla="*/ 142324 w 327025"/>
                <a:gd name="connsiteY21" fmla="*/ 231775 h 336550"/>
                <a:gd name="connsiteX22" fmla="*/ 30714 w 327025"/>
                <a:gd name="connsiteY22" fmla="*/ 231775 h 336550"/>
                <a:gd name="connsiteX23" fmla="*/ 73025 w 327025"/>
                <a:gd name="connsiteY23" fmla="*/ 209550 h 336550"/>
                <a:gd name="connsiteX24" fmla="*/ 73025 w 327025"/>
                <a:gd name="connsiteY24" fmla="*/ 220663 h 336550"/>
                <a:gd name="connsiteX25" fmla="*/ 100013 w 327025"/>
                <a:gd name="connsiteY25" fmla="*/ 220663 h 336550"/>
                <a:gd name="connsiteX26" fmla="*/ 100013 w 327025"/>
                <a:gd name="connsiteY26" fmla="*/ 209550 h 336550"/>
                <a:gd name="connsiteX27" fmla="*/ 9525 w 327025"/>
                <a:gd name="connsiteY27" fmla="*/ 188913 h 336550"/>
                <a:gd name="connsiteX28" fmla="*/ 9525 w 327025"/>
                <a:gd name="connsiteY28" fmla="*/ 200026 h 336550"/>
                <a:gd name="connsiteX29" fmla="*/ 115888 w 327025"/>
                <a:gd name="connsiteY29" fmla="*/ 200026 h 336550"/>
                <a:gd name="connsiteX30" fmla="*/ 115888 w 327025"/>
                <a:gd name="connsiteY30" fmla="*/ 188913 h 336550"/>
                <a:gd name="connsiteX31" fmla="*/ 105252 w 327025"/>
                <a:gd name="connsiteY31" fmla="*/ 188913 h 336550"/>
                <a:gd name="connsiteX32" fmla="*/ 9525 w 327025"/>
                <a:gd name="connsiteY32" fmla="*/ 188913 h 336550"/>
                <a:gd name="connsiteX33" fmla="*/ 273050 w 327025"/>
                <a:gd name="connsiteY33" fmla="*/ 184150 h 336550"/>
                <a:gd name="connsiteX34" fmla="*/ 273050 w 327025"/>
                <a:gd name="connsiteY34" fmla="*/ 204788 h 336550"/>
                <a:gd name="connsiteX35" fmla="*/ 315913 w 327025"/>
                <a:gd name="connsiteY35" fmla="*/ 204788 h 336550"/>
                <a:gd name="connsiteX36" fmla="*/ 315913 w 327025"/>
                <a:gd name="connsiteY36" fmla="*/ 184150 h 336550"/>
                <a:gd name="connsiteX37" fmla="*/ 68660 w 327025"/>
                <a:gd name="connsiteY37" fmla="*/ 152400 h 336550"/>
                <a:gd name="connsiteX38" fmla="*/ 78979 w 327025"/>
                <a:gd name="connsiteY38" fmla="*/ 152400 h 336550"/>
                <a:gd name="connsiteX39" fmla="*/ 84138 w 327025"/>
                <a:gd name="connsiteY39" fmla="*/ 157957 h 336550"/>
                <a:gd name="connsiteX40" fmla="*/ 78979 w 327025"/>
                <a:gd name="connsiteY40" fmla="*/ 163513 h 336550"/>
                <a:gd name="connsiteX41" fmla="*/ 68660 w 327025"/>
                <a:gd name="connsiteY41" fmla="*/ 163513 h 336550"/>
                <a:gd name="connsiteX42" fmla="*/ 63500 w 327025"/>
                <a:gd name="connsiteY42" fmla="*/ 157957 h 336550"/>
                <a:gd name="connsiteX43" fmla="*/ 68660 w 327025"/>
                <a:gd name="connsiteY43" fmla="*/ 152400 h 336550"/>
                <a:gd name="connsiteX44" fmla="*/ 52388 w 327025"/>
                <a:gd name="connsiteY44" fmla="*/ 152400 h 336550"/>
                <a:gd name="connsiteX45" fmla="*/ 55960 w 327025"/>
                <a:gd name="connsiteY45" fmla="*/ 153789 h 336550"/>
                <a:gd name="connsiteX46" fmla="*/ 57150 w 327025"/>
                <a:gd name="connsiteY46" fmla="*/ 157957 h 336550"/>
                <a:gd name="connsiteX47" fmla="*/ 55960 w 327025"/>
                <a:gd name="connsiteY47" fmla="*/ 162124 h 336550"/>
                <a:gd name="connsiteX48" fmla="*/ 52388 w 327025"/>
                <a:gd name="connsiteY48" fmla="*/ 163513 h 336550"/>
                <a:gd name="connsiteX49" fmla="*/ 48816 w 327025"/>
                <a:gd name="connsiteY49" fmla="*/ 162124 h 336550"/>
                <a:gd name="connsiteX50" fmla="*/ 47625 w 327025"/>
                <a:gd name="connsiteY50" fmla="*/ 157957 h 336550"/>
                <a:gd name="connsiteX51" fmla="*/ 48816 w 327025"/>
                <a:gd name="connsiteY51" fmla="*/ 153789 h 336550"/>
                <a:gd name="connsiteX52" fmla="*/ 52388 w 327025"/>
                <a:gd name="connsiteY52" fmla="*/ 152400 h 336550"/>
                <a:gd name="connsiteX53" fmla="*/ 25796 w 327025"/>
                <a:gd name="connsiteY53" fmla="*/ 152400 h 336550"/>
                <a:gd name="connsiteX54" fmla="*/ 36115 w 327025"/>
                <a:gd name="connsiteY54" fmla="*/ 152400 h 336550"/>
                <a:gd name="connsiteX55" fmla="*/ 41275 w 327025"/>
                <a:gd name="connsiteY55" fmla="*/ 157957 h 336550"/>
                <a:gd name="connsiteX56" fmla="*/ 36115 w 327025"/>
                <a:gd name="connsiteY56" fmla="*/ 163513 h 336550"/>
                <a:gd name="connsiteX57" fmla="*/ 25796 w 327025"/>
                <a:gd name="connsiteY57" fmla="*/ 163513 h 336550"/>
                <a:gd name="connsiteX58" fmla="*/ 20637 w 327025"/>
                <a:gd name="connsiteY58" fmla="*/ 157957 h 336550"/>
                <a:gd name="connsiteX59" fmla="*/ 25796 w 327025"/>
                <a:gd name="connsiteY59" fmla="*/ 152400 h 336550"/>
                <a:gd name="connsiteX60" fmla="*/ 291245 w 327025"/>
                <a:gd name="connsiteY60" fmla="*/ 150813 h 336550"/>
                <a:gd name="connsiteX61" fmla="*/ 277812 w 327025"/>
                <a:gd name="connsiteY61" fmla="*/ 173038 h 336550"/>
                <a:gd name="connsiteX62" fmla="*/ 312737 w 327025"/>
                <a:gd name="connsiteY62" fmla="*/ 173038 h 336550"/>
                <a:gd name="connsiteX63" fmla="*/ 299305 w 327025"/>
                <a:gd name="connsiteY63" fmla="*/ 150813 h 336550"/>
                <a:gd name="connsiteX64" fmla="*/ 295275 w 327025"/>
                <a:gd name="connsiteY64" fmla="*/ 152120 h 336550"/>
                <a:gd name="connsiteX65" fmla="*/ 291245 w 327025"/>
                <a:gd name="connsiteY65" fmla="*/ 150813 h 336550"/>
                <a:gd name="connsiteX66" fmla="*/ 14783 w 327025"/>
                <a:gd name="connsiteY66" fmla="*/ 141288 h 336550"/>
                <a:gd name="connsiteX67" fmla="*/ 9525 w 327025"/>
                <a:gd name="connsiteY67" fmla="*/ 146504 h 336550"/>
                <a:gd name="connsiteX68" fmla="*/ 9525 w 327025"/>
                <a:gd name="connsiteY68" fmla="*/ 177801 h 336550"/>
                <a:gd name="connsiteX69" fmla="*/ 93663 w 327025"/>
                <a:gd name="connsiteY69" fmla="*/ 177801 h 336550"/>
                <a:gd name="connsiteX70" fmla="*/ 93663 w 327025"/>
                <a:gd name="connsiteY70" fmla="*/ 141288 h 336550"/>
                <a:gd name="connsiteX71" fmla="*/ 14783 w 327025"/>
                <a:gd name="connsiteY71" fmla="*/ 141288 h 336550"/>
                <a:gd name="connsiteX72" fmla="*/ 294482 w 327025"/>
                <a:gd name="connsiteY72" fmla="*/ 131763 h 336550"/>
                <a:gd name="connsiteX73" fmla="*/ 288925 w 327025"/>
                <a:gd name="connsiteY73" fmla="*/ 136526 h 336550"/>
                <a:gd name="connsiteX74" fmla="*/ 294482 w 327025"/>
                <a:gd name="connsiteY74" fmla="*/ 141290 h 336550"/>
                <a:gd name="connsiteX75" fmla="*/ 300038 w 327025"/>
                <a:gd name="connsiteY75" fmla="*/ 136526 h 336550"/>
                <a:gd name="connsiteX76" fmla="*/ 294482 w 327025"/>
                <a:gd name="connsiteY76" fmla="*/ 131763 h 336550"/>
                <a:gd name="connsiteX77" fmla="*/ 104775 w 327025"/>
                <a:gd name="connsiteY77" fmla="*/ 115888 h 336550"/>
                <a:gd name="connsiteX78" fmla="*/ 104775 w 327025"/>
                <a:gd name="connsiteY78" fmla="*/ 171451 h 336550"/>
                <a:gd name="connsiteX79" fmla="*/ 161925 w 327025"/>
                <a:gd name="connsiteY79" fmla="*/ 115888 h 336550"/>
                <a:gd name="connsiteX80" fmla="*/ 86143 w 327025"/>
                <a:gd name="connsiteY80" fmla="*/ 84138 h 336550"/>
                <a:gd name="connsiteX81" fmla="*/ 81130 w 327025"/>
                <a:gd name="connsiteY81" fmla="*/ 88107 h 336550"/>
                <a:gd name="connsiteX82" fmla="*/ 69850 w 327025"/>
                <a:gd name="connsiteY82" fmla="*/ 131763 h 336550"/>
                <a:gd name="connsiteX83" fmla="*/ 93663 w 327025"/>
                <a:gd name="connsiteY83" fmla="*/ 131763 h 336550"/>
                <a:gd name="connsiteX84" fmla="*/ 93663 w 327025"/>
                <a:gd name="connsiteY84" fmla="*/ 89429 h 336550"/>
                <a:gd name="connsiteX85" fmla="*/ 88650 w 327025"/>
                <a:gd name="connsiteY85" fmla="*/ 84138 h 336550"/>
                <a:gd name="connsiteX86" fmla="*/ 86143 w 327025"/>
                <a:gd name="connsiteY86" fmla="*/ 84138 h 336550"/>
                <a:gd name="connsiteX87" fmla="*/ 281124 w 327025"/>
                <a:gd name="connsiteY87" fmla="*/ 9525 h 336550"/>
                <a:gd name="connsiteX88" fmla="*/ 120650 w 327025"/>
                <a:gd name="connsiteY88" fmla="*/ 169863 h 336550"/>
                <a:gd name="connsiteX89" fmla="*/ 160111 w 327025"/>
                <a:gd name="connsiteY89" fmla="*/ 148661 h 336550"/>
                <a:gd name="connsiteX90" fmla="*/ 285070 w 327025"/>
                <a:gd name="connsiteY90" fmla="*/ 21451 h 336550"/>
                <a:gd name="connsiteX91" fmla="*/ 289016 w 327025"/>
                <a:gd name="connsiteY91" fmla="*/ 20126 h 336550"/>
                <a:gd name="connsiteX92" fmla="*/ 299539 w 327025"/>
                <a:gd name="connsiteY92" fmla="*/ 20126 h 336550"/>
                <a:gd name="connsiteX93" fmla="*/ 304800 w 327025"/>
                <a:gd name="connsiteY93" fmla="*/ 14825 h 336550"/>
                <a:gd name="connsiteX94" fmla="*/ 304800 w 327025"/>
                <a:gd name="connsiteY94" fmla="*/ 9525 h 336550"/>
                <a:gd name="connsiteX95" fmla="*/ 281124 w 327025"/>
                <a:gd name="connsiteY95" fmla="*/ 9525 h 336550"/>
                <a:gd name="connsiteX96" fmla="*/ 266700 w 327025"/>
                <a:gd name="connsiteY96" fmla="*/ 9525 h 336550"/>
                <a:gd name="connsiteX97" fmla="*/ 258801 w 327025"/>
                <a:gd name="connsiteY97" fmla="*/ 12171 h 336550"/>
                <a:gd name="connsiteX98" fmla="*/ 104775 w 327025"/>
                <a:gd name="connsiteY98" fmla="*/ 86254 h 336550"/>
                <a:gd name="connsiteX99" fmla="*/ 104775 w 327025"/>
                <a:gd name="connsiteY99" fmla="*/ 88900 h 336550"/>
                <a:gd name="connsiteX100" fmla="*/ 104775 w 327025"/>
                <a:gd name="connsiteY100" fmla="*/ 104775 h 336550"/>
                <a:gd name="connsiteX101" fmla="*/ 170598 w 327025"/>
                <a:gd name="connsiteY101" fmla="*/ 104775 h 336550"/>
                <a:gd name="connsiteX102" fmla="*/ 266700 w 327025"/>
                <a:gd name="connsiteY102" fmla="*/ 9525 h 336550"/>
                <a:gd name="connsiteX103" fmla="*/ 271642 w 327025"/>
                <a:gd name="connsiteY103" fmla="*/ 0 h 336550"/>
                <a:gd name="connsiteX104" fmla="*/ 311201 w 327025"/>
                <a:gd name="connsiteY104" fmla="*/ 0 h 336550"/>
                <a:gd name="connsiteX105" fmla="*/ 316476 w 327025"/>
                <a:gd name="connsiteY105" fmla="*/ 5258 h 336550"/>
                <a:gd name="connsiteX106" fmla="*/ 316476 w 327025"/>
                <a:gd name="connsiteY106" fmla="*/ 15776 h 336550"/>
                <a:gd name="connsiteX107" fmla="*/ 300652 w 327025"/>
                <a:gd name="connsiteY107" fmla="*/ 31551 h 336550"/>
                <a:gd name="connsiteX108" fmla="*/ 300652 w 327025"/>
                <a:gd name="connsiteY108" fmla="*/ 122262 h 336550"/>
                <a:gd name="connsiteX109" fmla="*/ 311201 w 327025"/>
                <a:gd name="connsiteY109" fmla="*/ 136723 h 336550"/>
                <a:gd name="connsiteX110" fmla="*/ 307245 w 327025"/>
                <a:gd name="connsiteY110" fmla="*/ 145926 h 336550"/>
                <a:gd name="connsiteX111" fmla="*/ 325707 w 327025"/>
                <a:gd name="connsiteY111" fmla="*/ 176163 h 336550"/>
                <a:gd name="connsiteX112" fmla="*/ 327025 w 327025"/>
                <a:gd name="connsiteY112" fmla="*/ 176163 h 336550"/>
                <a:gd name="connsiteX113" fmla="*/ 327025 w 327025"/>
                <a:gd name="connsiteY113" fmla="*/ 177478 h 336550"/>
                <a:gd name="connsiteX114" fmla="*/ 327025 w 327025"/>
                <a:gd name="connsiteY114" fmla="*/ 178792 h 336550"/>
                <a:gd name="connsiteX115" fmla="*/ 327025 w 327025"/>
                <a:gd name="connsiteY115" fmla="*/ 210344 h 336550"/>
                <a:gd name="connsiteX116" fmla="*/ 321751 w 327025"/>
                <a:gd name="connsiteY116" fmla="*/ 215603 h 336550"/>
                <a:gd name="connsiteX117" fmla="*/ 269005 w 327025"/>
                <a:gd name="connsiteY117" fmla="*/ 215603 h 336550"/>
                <a:gd name="connsiteX118" fmla="*/ 263730 w 327025"/>
                <a:gd name="connsiteY118" fmla="*/ 210344 h 336550"/>
                <a:gd name="connsiteX119" fmla="*/ 263730 w 327025"/>
                <a:gd name="connsiteY119" fmla="*/ 178792 h 336550"/>
                <a:gd name="connsiteX120" fmla="*/ 263730 w 327025"/>
                <a:gd name="connsiteY120" fmla="*/ 177478 h 336550"/>
                <a:gd name="connsiteX121" fmla="*/ 265049 w 327025"/>
                <a:gd name="connsiteY121" fmla="*/ 177478 h 336550"/>
                <a:gd name="connsiteX122" fmla="*/ 265049 w 327025"/>
                <a:gd name="connsiteY122" fmla="*/ 176163 h 336550"/>
                <a:gd name="connsiteX123" fmla="*/ 283510 w 327025"/>
                <a:gd name="connsiteY123" fmla="*/ 145926 h 336550"/>
                <a:gd name="connsiteX124" fmla="*/ 279554 w 327025"/>
                <a:gd name="connsiteY124" fmla="*/ 136723 h 336550"/>
                <a:gd name="connsiteX125" fmla="*/ 290103 w 327025"/>
                <a:gd name="connsiteY125" fmla="*/ 122262 h 336550"/>
                <a:gd name="connsiteX126" fmla="*/ 290103 w 327025"/>
                <a:gd name="connsiteY126" fmla="*/ 32866 h 336550"/>
                <a:gd name="connsiteX127" fmla="*/ 167469 w 327025"/>
                <a:gd name="connsiteY127" fmla="*/ 156443 h 336550"/>
                <a:gd name="connsiteX128" fmla="*/ 166150 w 327025"/>
                <a:gd name="connsiteY128" fmla="*/ 156443 h 336550"/>
                <a:gd name="connsiteX129" fmla="*/ 123953 w 327025"/>
                <a:gd name="connsiteY129" fmla="*/ 180107 h 336550"/>
                <a:gd name="connsiteX130" fmla="*/ 126591 w 327025"/>
                <a:gd name="connsiteY130" fmla="*/ 184051 h 336550"/>
                <a:gd name="connsiteX131" fmla="*/ 126591 w 327025"/>
                <a:gd name="connsiteY131" fmla="*/ 205085 h 336550"/>
                <a:gd name="connsiteX132" fmla="*/ 121316 w 327025"/>
                <a:gd name="connsiteY132" fmla="*/ 210344 h 336550"/>
                <a:gd name="connsiteX133" fmla="*/ 110767 w 327025"/>
                <a:gd name="connsiteY133" fmla="*/ 210344 h 336550"/>
                <a:gd name="connsiteX134" fmla="*/ 110767 w 327025"/>
                <a:gd name="connsiteY134" fmla="*/ 220861 h 336550"/>
                <a:gd name="connsiteX135" fmla="*/ 142414 w 327025"/>
                <a:gd name="connsiteY135" fmla="*/ 220861 h 336550"/>
                <a:gd name="connsiteX136" fmla="*/ 158238 w 327025"/>
                <a:gd name="connsiteY136" fmla="*/ 236637 h 336550"/>
                <a:gd name="connsiteX137" fmla="*/ 158238 w 327025"/>
                <a:gd name="connsiteY137" fmla="*/ 303684 h 336550"/>
                <a:gd name="connsiteX138" fmla="*/ 162194 w 327025"/>
                <a:gd name="connsiteY138" fmla="*/ 312887 h 336550"/>
                <a:gd name="connsiteX139" fmla="*/ 163513 w 327025"/>
                <a:gd name="connsiteY139" fmla="*/ 315516 h 336550"/>
                <a:gd name="connsiteX140" fmla="*/ 163513 w 327025"/>
                <a:gd name="connsiteY140" fmla="*/ 326033 h 336550"/>
                <a:gd name="connsiteX141" fmla="*/ 168787 w 327025"/>
                <a:gd name="connsiteY141" fmla="*/ 331292 h 336550"/>
                <a:gd name="connsiteX142" fmla="*/ 163513 w 327025"/>
                <a:gd name="connsiteY142" fmla="*/ 336550 h 336550"/>
                <a:gd name="connsiteX143" fmla="*/ 126591 w 327025"/>
                <a:gd name="connsiteY143" fmla="*/ 336550 h 336550"/>
                <a:gd name="connsiteX144" fmla="*/ 121316 w 327025"/>
                <a:gd name="connsiteY144" fmla="*/ 331292 h 336550"/>
                <a:gd name="connsiteX145" fmla="*/ 126591 w 327025"/>
                <a:gd name="connsiteY145" fmla="*/ 326033 h 336550"/>
                <a:gd name="connsiteX146" fmla="*/ 126591 w 327025"/>
                <a:gd name="connsiteY146" fmla="*/ 262930 h 336550"/>
                <a:gd name="connsiteX147" fmla="*/ 47471 w 327025"/>
                <a:gd name="connsiteY147" fmla="*/ 262930 h 336550"/>
                <a:gd name="connsiteX148" fmla="*/ 47471 w 327025"/>
                <a:gd name="connsiteY148" fmla="*/ 326033 h 336550"/>
                <a:gd name="connsiteX149" fmla="*/ 52746 w 327025"/>
                <a:gd name="connsiteY149" fmla="*/ 331292 h 336550"/>
                <a:gd name="connsiteX150" fmla="*/ 47471 w 327025"/>
                <a:gd name="connsiteY150" fmla="*/ 336550 h 336550"/>
                <a:gd name="connsiteX151" fmla="*/ 10549 w 327025"/>
                <a:gd name="connsiteY151" fmla="*/ 336550 h 336550"/>
                <a:gd name="connsiteX152" fmla="*/ 5274 w 327025"/>
                <a:gd name="connsiteY152" fmla="*/ 331292 h 336550"/>
                <a:gd name="connsiteX153" fmla="*/ 10549 w 327025"/>
                <a:gd name="connsiteY153" fmla="*/ 326033 h 336550"/>
                <a:gd name="connsiteX154" fmla="*/ 10549 w 327025"/>
                <a:gd name="connsiteY154" fmla="*/ 315516 h 336550"/>
                <a:gd name="connsiteX155" fmla="*/ 10549 w 327025"/>
                <a:gd name="connsiteY155" fmla="*/ 312887 h 336550"/>
                <a:gd name="connsiteX156" fmla="*/ 15824 w 327025"/>
                <a:gd name="connsiteY156" fmla="*/ 303684 h 336550"/>
                <a:gd name="connsiteX157" fmla="*/ 15824 w 327025"/>
                <a:gd name="connsiteY157" fmla="*/ 236637 h 336550"/>
                <a:gd name="connsiteX158" fmla="*/ 31647 w 327025"/>
                <a:gd name="connsiteY158" fmla="*/ 220861 h 336550"/>
                <a:gd name="connsiteX159" fmla="*/ 63295 w 327025"/>
                <a:gd name="connsiteY159" fmla="*/ 220861 h 336550"/>
                <a:gd name="connsiteX160" fmla="*/ 63295 w 327025"/>
                <a:gd name="connsiteY160" fmla="*/ 210344 h 336550"/>
                <a:gd name="connsiteX161" fmla="*/ 5274 w 327025"/>
                <a:gd name="connsiteY161" fmla="*/ 210344 h 336550"/>
                <a:gd name="connsiteX162" fmla="*/ 0 w 327025"/>
                <a:gd name="connsiteY162" fmla="*/ 205085 h 336550"/>
                <a:gd name="connsiteX163" fmla="*/ 0 w 327025"/>
                <a:gd name="connsiteY163" fmla="*/ 147240 h 336550"/>
                <a:gd name="connsiteX164" fmla="*/ 15824 w 327025"/>
                <a:gd name="connsiteY164" fmla="*/ 131465 h 336550"/>
                <a:gd name="connsiteX165" fmla="*/ 59339 w 327025"/>
                <a:gd name="connsiteY165" fmla="*/ 131465 h 336550"/>
                <a:gd name="connsiteX166" fmla="*/ 63295 w 327025"/>
                <a:gd name="connsiteY166" fmla="*/ 115689 h 336550"/>
                <a:gd name="connsiteX167" fmla="*/ 52746 w 327025"/>
                <a:gd name="connsiteY167" fmla="*/ 115689 h 336550"/>
                <a:gd name="connsiteX168" fmla="*/ 47471 w 327025"/>
                <a:gd name="connsiteY168" fmla="*/ 110430 h 336550"/>
                <a:gd name="connsiteX169" fmla="*/ 52746 w 327025"/>
                <a:gd name="connsiteY169" fmla="*/ 105172 h 336550"/>
                <a:gd name="connsiteX170" fmla="*/ 65933 w 327025"/>
                <a:gd name="connsiteY170" fmla="*/ 105172 h 336550"/>
                <a:gd name="connsiteX171" fmla="*/ 72526 w 327025"/>
                <a:gd name="connsiteY171" fmla="*/ 85452 h 336550"/>
                <a:gd name="connsiteX172" fmla="*/ 87031 w 327025"/>
                <a:gd name="connsiteY172" fmla="*/ 73620 h 336550"/>
                <a:gd name="connsiteX173" fmla="*/ 89668 w 327025"/>
                <a:gd name="connsiteY173" fmla="*/ 73620 h 336550"/>
                <a:gd name="connsiteX174" fmla="*/ 100218 w 327025"/>
                <a:gd name="connsiteY174" fmla="*/ 78879 h 336550"/>
                <a:gd name="connsiteX175" fmla="*/ 255818 w 327025"/>
                <a:gd name="connsiteY175" fmla="*/ 3944 h 336550"/>
                <a:gd name="connsiteX176" fmla="*/ 271642 w 327025"/>
                <a:gd name="connsiteY17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327025" h="336550">
                  <a:moveTo>
                    <a:pt x="136525" y="263525"/>
                  </a:moveTo>
                  <a:cubicBezTo>
                    <a:pt x="136525" y="263525"/>
                    <a:pt x="136525" y="263525"/>
                    <a:pt x="136525" y="325438"/>
                  </a:cubicBezTo>
                  <a:lnTo>
                    <a:pt x="152400" y="325438"/>
                  </a:lnTo>
                  <a:cubicBezTo>
                    <a:pt x="152400" y="325438"/>
                    <a:pt x="152400" y="325438"/>
                    <a:pt x="152400" y="316409"/>
                  </a:cubicBezTo>
                  <a:cubicBezTo>
                    <a:pt x="152400" y="316409"/>
                    <a:pt x="152400" y="316409"/>
                    <a:pt x="148431" y="307380"/>
                  </a:cubicBezTo>
                  <a:cubicBezTo>
                    <a:pt x="147109" y="306090"/>
                    <a:pt x="147109" y="306090"/>
                    <a:pt x="147109" y="304801"/>
                  </a:cubicBezTo>
                  <a:cubicBezTo>
                    <a:pt x="147109" y="304801"/>
                    <a:pt x="147109" y="304801"/>
                    <a:pt x="147109" y="263525"/>
                  </a:cubicBezTo>
                  <a:cubicBezTo>
                    <a:pt x="147109" y="263525"/>
                    <a:pt x="147109" y="263525"/>
                    <a:pt x="136525" y="263525"/>
                  </a:cubicBezTo>
                  <a:close/>
                  <a:moveTo>
                    <a:pt x="25928" y="263525"/>
                  </a:moveTo>
                  <a:cubicBezTo>
                    <a:pt x="25928" y="263525"/>
                    <a:pt x="25928" y="263525"/>
                    <a:pt x="25928" y="304801"/>
                  </a:cubicBezTo>
                  <a:cubicBezTo>
                    <a:pt x="25928" y="306090"/>
                    <a:pt x="24606" y="306090"/>
                    <a:pt x="24606" y="307380"/>
                  </a:cubicBezTo>
                  <a:cubicBezTo>
                    <a:pt x="24606" y="307380"/>
                    <a:pt x="24606" y="307380"/>
                    <a:pt x="20637" y="316409"/>
                  </a:cubicBezTo>
                  <a:cubicBezTo>
                    <a:pt x="20637" y="316409"/>
                    <a:pt x="20637" y="316409"/>
                    <a:pt x="20637" y="325438"/>
                  </a:cubicBezTo>
                  <a:cubicBezTo>
                    <a:pt x="20637" y="325438"/>
                    <a:pt x="20637" y="325438"/>
                    <a:pt x="36512" y="325438"/>
                  </a:cubicBezTo>
                  <a:lnTo>
                    <a:pt x="36512" y="263525"/>
                  </a:lnTo>
                  <a:cubicBezTo>
                    <a:pt x="36512" y="263525"/>
                    <a:pt x="36512" y="263525"/>
                    <a:pt x="25928" y="263525"/>
                  </a:cubicBezTo>
                  <a:close/>
                  <a:moveTo>
                    <a:pt x="30714" y="231775"/>
                  </a:moveTo>
                  <a:cubicBezTo>
                    <a:pt x="28057" y="231775"/>
                    <a:pt x="25400" y="234355"/>
                    <a:pt x="25400" y="236935"/>
                  </a:cubicBezTo>
                  <a:cubicBezTo>
                    <a:pt x="25400" y="236935"/>
                    <a:pt x="25400" y="236935"/>
                    <a:pt x="25400" y="252413"/>
                  </a:cubicBezTo>
                  <a:cubicBezTo>
                    <a:pt x="25400" y="252413"/>
                    <a:pt x="25400" y="252413"/>
                    <a:pt x="147638" y="252413"/>
                  </a:cubicBezTo>
                  <a:cubicBezTo>
                    <a:pt x="147638" y="252413"/>
                    <a:pt x="147638" y="252413"/>
                    <a:pt x="147638" y="236935"/>
                  </a:cubicBezTo>
                  <a:cubicBezTo>
                    <a:pt x="147638" y="234355"/>
                    <a:pt x="144981" y="231775"/>
                    <a:pt x="142324" y="231775"/>
                  </a:cubicBezTo>
                  <a:cubicBezTo>
                    <a:pt x="142324" y="231775"/>
                    <a:pt x="142324" y="231775"/>
                    <a:pt x="30714" y="231775"/>
                  </a:cubicBezTo>
                  <a:close/>
                  <a:moveTo>
                    <a:pt x="73025" y="209550"/>
                  </a:moveTo>
                  <a:lnTo>
                    <a:pt x="73025" y="220663"/>
                  </a:lnTo>
                  <a:lnTo>
                    <a:pt x="100013" y="220663"/>
                  </a:lnTo>
                  <a:lnTo>
                    <a:pt x="100013" y="209550"/>
                  </a:lnTo>
                  <a:close/>
                  <a:moveTo>
                    <a:pt x="9525" y="188913"/>
                  </a:moveTo>
                  <a:cubicBezTo>
                    <a:pt x="9525" y="188913"/>
                    <a:pt x="9525" y="188913"/>
                    <a:pt x="9525" y="200026"/>
                  </a:cubicBezTo>
                  <a:cubicBezTo>
                    <a:pt x="9525" y="200026"/>
                    <a:pt x="9525" y="200026"/>
                    <a:pt x="115888" y="200026"/>
                  </a:cubicBezTo>
                  <a:lnTo>
                    <a:pt x="115888" y="188913"/>
                  </a:lnTo>
                  <a:cubicBezTo>
                    <a:pt x="115888" y="188913"/>
                    <a:pt x="115888" y="188913"/>
                    <a:pt x="105252" y="188913"/>
                  </a:cubicBezTo>
                  <a:cubicBezTo>
                    <a:pt x="105252" y="188913"/>
                    <a:pt x="105252" y="188913"/>
                    <a:pt x="9525" y="188913"/>
                  </a:cubicBezTo>
                  <a:close/>
                  <a:moveTo>
                    <a:pt x="273050" y="184150"/>
                  </a:moveTo>
                  <a:lnTo>
                    <a:pt x="273050" y="204788"/>
                  </a:lnTo>
                  <a:lnTo>
                    <a:pt x="315913" y="204788"/>
                  </a:lnTo>
                  <a:lnTo>
                    <a:pt x="315913" y="184150"/>
                  </a:lnTo>
                  <a:close/>
                  <a:moveTo>
                    <a:pt x="68660" y="152400"/>
                  </a:moveTo>
                  <a:cubicBezTo>
                    <a:pt x="68660" y="152400"/>
                    <a:pt x="68660" y="152400"/>
                    <a:pt x="78979" y="152400"/>
                  </a:cubicBezTo>
                  <a:cubicBezTo>
                    <a:pt x="81558" y="152400"/>
                    <a:pt x="84138" y="155178"/>
                    <a:pt x="84138" y="157957"/>
                  </a:cubicBezTo>
                  <a:cubicBezTo>
                    <a:pt x="84138" y="160735"/>
                    <a:pt x="81558" y="163513"/>
                    <a:pt x="78979" y="163513"/>
                  </a:cubicBezTo>
                  <a:cubicBezTo>
                    <a:pt x="78979" y="163513"/>
                    <a:pt x="78979" y="163513"/>
                    <a:pt x="68660" y="163513"/>
                  </a:cubicBezTo>
                  <a:cubicBezTo>
                    <a:pt x="66080" y="163513"/>
                    <a:pt x="63500" y="160735"/>
                    <a:pt x="63500" y="157957"/>
                  </a:cubicBezTo>
                  <a:cubicBezTo>
                    <a:pt x="63500" y="155178"/>
                    <a:pt x="66080" y="152400"/>
                    <a:pt x="68660" y="152400"/>
                  </a:cubicBezTo>
                  <a:close/>
                  <a:moveTo>
                    <a:pt x="52388" y="152400"/>
                  </a:moveTo>
                  <a:cubicBezTo>
                    <a:pt x="53578" y="152400"/>
                    <a:pt x="54769" y="153789"/>
                    <a:pt x="55960" y="153789"/>
                  </a:cubicBezTo>
                  <a:cubicBezTo>
                    <a:pt x="55960" y="155178"/>
                    <a:pt x="57150" y="156568"/>
                    <a:pt x="57150" y="157957"/>
                  </a:cubicBezTo>
                  <a:cubicBezTo>
                    <a:pt x="57150" y="159346"/>
                    <a:pt x="55960" y="160735"/>
                    <a:pt x="55960" y="162124"/>
                  </a:cubicBezTo>
                  <a:cubicBezTo>
                    <a:pt x="54769" y="162124"/>
                    <a:pt x="53578" y="163513"/>
                    <a:pt x="52388" y="163513"/>
                  </a:cubicBezTo>
                  <a:cubicBezTo>
                    <a:pt x="51197" y="163513"/>
                    <a:pt x="50006" y="162124"/>
                    <a:pt x="48816" y="162124"/>
                  </a:cubicBezTo>
                  <a:cubicBezTo>
                    <a:pt x="48816" y="160735"/>
                    <a:pt x="47625" y="159346"/>
                    <a:pt x="47625" y="157957"/>
                  </a:cubicBezTo>
                  <a:cubicBezTo>
                    <a:pt x="47625" y="156568"/>
                    <a:pt x="48816" y="155178"/>
                    <a:pt x="48816" y="153789"/>
                  </a:cubicBezTo>
                  <a:cubicBezTo>
                    <a:pt x="50006" y="153789"/>
                    <a:pt x="51197" y="152400"/>
                    <a:pt x="52388" y="152400"/>
                  </a:cubicBezTo>
                  <a:close/>
                  <a:moveTo>
                    <a:pt x="25796" y="152400"/>
                  </a:moveTo>
                  <a:cubicBezTo>
                    <a:pt x="25796" y="152400"/>
                    <a:pt x="25796" y="152400"/>
                    <a:pt x="36115" y="152400"/>
                  </a:cubicBezTo>
                  <a:cubicBezTo>
                    <a:pt x="38695" y="152400"/>
                    <a:pt x="41275" y="155178"/>
                    <a:pt x="41275" y="157957"/>
                  </a:cubicBezTo>
                  <a:cubicBezTo>
                    <a:pt x="41275" y="160735"/>
                    <a:pt x="38695" y="163513"/>
                    <a:pt x="36115" y="163513"/>
                  </a:cubicBezTo>
                  <a:cubicBezTo>
                    <a:pt x="36115" y="163513"/>
                    <a:pt x="36115" y="163513"/>
                    <a:pt x="25796" y="163513"/>
                  </a:cubicBezTo>
                  <a:cubicBezTo>
                    <a:pt x="23217" y="163513"/>
                    <a:pt x="20637" y="160735"/>
                    <a:pt x="20637" y="157957"/>
                  </a:cubicBezTo>
                  <a:cubicBezTo>
                    <a:pt x="20637" y="155178"/>
                    <a:pt x="23217" y="152400"/>
                    <a:pt x="25796" y="152400"/>
                  </a:cubicBezTo>
                  <a:close/>
                  <a:moveTo>
                    <a:pt x="291245" y="150813"/>
                  </a:moveTo>
                  <a:cubicBezTo>
                    <a:pt x="291245" y="150813"/>
                    <a:pt x="291245" y="150813"/>
                    <a:pt x="277812" y="173038"/>
                  </a:cubicBezTo>
                  <a:cubicBezTo>
                    <a:pt x="277812" y="173038"/>
                    <a:pt x="277812" y="173038"/>
                    <a:pt x="312737" y="173038"/>
                  </a:cubicBezTo>
                  <a:cubicBezTo>
                    <a:pt x="312737" y="173038"/>
                    <a:pt x="312737" y="173038"/>
                    <a:pt x="299305" y="150813"/>
                  </a:cubicBezTo>
                  <a:cubicBezTo>
                    <a:pt x="297961" y="152120"/>
                    <a:pt x="296618" y="152120"/>
                    <a:pt x="295275" y="152120"/>
                  </a:cubicBezTo>
                  <a:cubicBezTo>
                    <a:pt x="293931" y="152120"/>
                    <a:pt x="292588" y="152120"/>
                    <a:pt x="291245" y="150813"/>
                  </a:cubicBezTo>
                  <a:close/>
                  <a:moveTo>
                    <a:pt x="14783" y="141288"/>
                  </a:moveTo>
                  <a:cubicBezTo>
                    <a:pt x="10839" y="141288"/>
                    <a:pt x="9525" y="143896"/>
                    <a:pt x="9525" y="146504"/>
                  </a:cubicBezTo>
                  <a:cubicBezTo>
                    <a:pt x="9525" y="146504"/>
                    <a:pt x="9525" y="146504"/>
                    <a:pt x="9525" y="177801"/>
                  </a:cubicBezTo>
                  <a:cubicBezTo>
                    <a:pt x="9525" y="177801"/>
                    <a:pt x="9525" y="177801"/>
                    <a:pt x="93663" y="177801"/>
                  </a:cubicBezTo>
                  <a:cubicBezTo>
                    <a:pt x="93663" y="177801"/>
                    <a:pt x="93663" y="177801"/>
                    <a:pt x="93663" y="141288"/>
                  </a:cubicBezTo>
                  <a:cubicBezTo>
                    <a:pt x="93663" y="141288"/>
                    <a:pt x="93663" y="141288"/>
                    <a:pt x="14783" y="141288"/>
                  </a:cubicBezTo>
                  <a:close/>
                  <a:moveTo>
                    <a:pt x="294482" y="131763"/>
                  </a:moveTo>
                  <a:cubicBezTo>
                    <a:pt x="291413" y="131763"/>
                    <a:pt x="288925" y="133895"/>
                    <a:pt x="288925" y="136526"/>
                  </a:cubicBezTo>
                  <a:cubicBezTo>
                    <a:pt x="288925" y="139157"/>
                    <a:pt x="291413" y="141290"/>
                    <a:pt x="294482" y="141290"/>
                  </a:cubicBezTo>
                  <a:cubicBezTo>
                    <a:pt x="297550" y="141290"/>
                    <a:pt x="300038" y="139157"/>
                    <a:pt x="300038" y="136526"/>
                  </a:cubicBezTo>
                  <a:cubicBezTo>
                    <a:pt x="300038" y="133895"/>
                    <a:pt x="297550" y="131763"/>
                    <a:pt x="294482" y="131763"/>
                  </a:cubicBezTo>
                  <a:close/>
                  <a:moveTo>
                    <a:pt x="104775" y="115888"/>
                  </a:moveTo>
                  <a:lnTo>
                    <a:pt x="104775" y="171451"/>
                  </a:lnTo>
                  <a:lnTo>
                    <a:pt x="161925" y="115888"/>
                  </a:lnTo>
                  <a:close/>
                  <a:moveTo>
                    <a:pt x="86143" y="84138"/>
                  </a:moveTo>
                  <a:cubicBezTo>
                    <a:pt x="83637" y="84138"/>
                    <a:pt x="81130" y="85461"/>
                    <a:pt x="81130" y="88107"/>
                  </a:cubicBezTo>
                  <a:lnTo>
                    <a:pt x="69850" y="131763"/>
                  </a:lnTo>
                  <a:cubicBezTo>
                    <a:pt x="69850" y="131763"/>
                    <a:pt x="69850" y="131763"/>
                    <a:pt x="93663" y="131763"/>
                  </a:cubicBezTo>
                  <a:cubicBezTo>
                    <a:pt x="93663" y="131763"/>
                    <a:pt x="93663" y="131763"/>
                    <a:pt x="93663" y="89429"/>
                  </a:cubicBezTo>
                  <a:cubicBezTo>
                    <a:pt x="93663" y="86784"/>
                    <a:pt x="91157" y="84138"/>
                    <a:pt x="88650" y="84138"/>
                  </a:cubicBezTo>
                  <a:cubicBezTo>
                    <a:pt x="88650" y="84138"/>
                    <a:pt x="88650" y="84138"/>
                    <a:pt x="86143" y="84138"/>
                  </a:cubicBezTo>
                  <a:close/>
                  <a:moveTo>
                    <a:pt x="281124" y="9525"/>
                  </a:moveTo>
                  <a:cubicBezTo>
                    <a:pt x="281124" y="9525"/>
                    <a:pt x="281124" y="9525"/>
                    <a:pt x="120650" y="169863"/>
                  </a:cubicBezTo>
                  <a:cubicBezTo>
                    <a:pt x="120650" y="169863"/>
                    <a:pt x="120650" y="169863"/>
                    <a:pt x="160111" y="148661"/>
                  </a:cubicBezTo>
                  <a:cubicBezTo>
                    <a:pt x="160111" y="148661"/>
                    <a:pt x="160111" y="148661"/>
                    <a:pt x="285070" y="21451"/>
                  </a:cubicBezTo>
                  <a:cubicBezTo>
                    <a:pt x="286385" y="20126"/>
                    <a:pt x="287701" y="20126"/>
                    <a:pt x="289016" y="20126"/>
                  </a:cubicBezTo>
                  <a:cubicBezTo>
                    <a:pt x="289016" y="20126"/>
                    <a:pt x="289016" y="20126"/>
                    <a:pt x="299539" y="20126"/>
                  </a:cubicBezTo>
                  <a:cubicBezTo>
                    <a:pt x="302170" y="20126"/>
                    <a:pt x="304800" y="17475"/>
                    <a:pt x="304800" y="14825"/>
                  </a:cubicBezTo>
                  <a:cubicBezTo>
                    <a:pt x="304800" y="14825"/>
                    <a:pt x="304800" y="14825"/>
                    <a:pt x="304800" y="9525"/>
                  </a:cubicBezTo>
                  <a:cubicBezTo>
                    <a:pt x="304800" y="9525"/>
                    <a:pt x="304800" y="9525"/>
                    <a:pt x="281124" y="9525"/>
                  </a:cubicBezTo>
                  <a:close/>
                  <a:moveTo>
                    <a:pt x="266700" y="9525"/>
                  </a:moveTo>
                  <a:cubicBezTo>
                    <a:pt x="264067" y="9525"/>
                    <a:pt x="261434" y="10848"/>
                    <a:pt x="258801" y="12171"/>
                  </a:cubicBezTo>
                  <a:lnTo>
                    <a:pt x="104775" y="86254"/>
                  </a:lnTo>
                  <a:cubicBezTo>
                    <a:pt x="104775" y="87577"/>
                    <a:pt x="104775" y="87577"/>
                    <a:pt x="104775" y="88900"/>
                  </a:cubicBezTo>
                  <a:cubicBezTo>
                    <a:pt x="104775" y="88900"/>
                    <a:pt x="104775" y="88900"/>
                    <a:pt x="104775" y="104775"/>
                  </a:cubicBezTo>
                  <a:cubicBezTo>
                    <a:pt x="104775" y="104775"/>
                    <a:pt x="104775" y="104775"/>
                    <a:pt x="170598" y="104775"/>
                  </a:cubicBezTo>
                  <a:cubicBezTo>
                    <a:pt x="170598" y="104775"/>
                    <a:pt x="170598" y="104775"/>
                    <a:pt x="266700" y="9525"/>
                  </a:cubicBezTo>
                  <a:close/>
                  <a:moveTo>
                    <a:pt x="271642" y="0"/>
                  </a:moveTo>
                  <a:cubicBezTo>
                    <a:pt x="271642" y="0"/>
                    <a:pt x="271642" y="0"/>
                    <a:pt x="311201" y="0"/>
                  </a:cubicBezTo>
                  <a:cubicBezTo>
                    <a:pt x="313839" y="0"/>
                    <a:pt x="316476" y="2629"/>
                    <a:pt x="316476" y="5258"/>
                  </a:cubicBezTo>
                  <a:cubicBezTo>
                    <a:pt x="316476" y="5258"/>
                    <a:pt x="316476" y="5258"/>
                    <a:pt x="316476" y="15776"/>
                  </a:cubicBezTo>
                  <a:cubicBezTo>
                    <a:pt x="316476" y="23663"/>
                    <a:pt x="309883" y="31551"/>
                    <a:pt x="300652" y="31551"/>
                  </a:cubicBezTo>
                  <a:cubicBezTo>
                    <a:pt x="300652" y="31551"/>
                    <a:pt x="300652" y="31551"/>
                    <a:pt x="300652" y="122262"/>
                  </a:cubicBezTo>
                  <a:cubicBezTo>
                    <a:pt x="307245" y="123577"/>
                    <a:pt x="311201" y="130150"/>
                    <a:pt x="311201" y="136723"/>
                  </a:cubicBezTo>
                  <a:cubicBezTo>
                    <a:pt x="311201" y="140667"/>
                    <a:pt x="309883" y="143296"/>
                    <a:pt x="307245" y="145926"/>
                  </a:cubicBezTo>
                  <a:cubicBezTo>
                    <a:pt x="307245" y="145926"/>
                    <a:pt x="307245" y="145926"/>
                    <a:pt x="325707" y="176163"/>
                  </a:cubicBezTo>
                  <a:cubicBezTo>
                    <a:pt x="325707" y="176163"/>
                    <a:pt x="325707" y="176163"/>
                    <a:pt x="327025" y="176163"/>
                  </a:cubicBezTo>
                  <a:cubicBezTo>
                    <a:pt x="327025" y="176163"/>
                    <a:pt x="327025" y="177478"/>
                    <a:pt x="327025" y="177478"/>
                  </a:cubicBezTo>
                  <a:cubicBezTo>
                    <a:pt x="327025" y="178792"/>
                    <a:pt x="327025" y="178792"/>
                    <a:pt x="327025" y="178792"/>
                  </a:cubicBezTo>
                  <a:cubicBezTo>
                    <a:pt x="327025" y="178792"/>
                    <a:pt x="327025" y="178792"/>
                    <a:pt x="327025" y="210344"/>
                  </a:cubicBezTo>
                  <a:cubicBezTo>
                    <a:pt x="327025" y="212973"/>
                    <a:pt x="324388" y="215603"/>
                    <a:pt x="321751" y="215603"/>
                  </a:cubicBezTo>
                  <a:cubicBezTo>
                    <a:pt x="321751" y="215603"/>
                    <a:pt x="321751" y="215603"/>
                    <a:pt x="269005" y="215603"/>
                  </a:cubicBezTo>
                  <a:cubicBezTo>
                    <a:pt x="266367" y="215603"/>
                    <a:pt x="263730" y="212973"/>
                    <a:pt x="263730" y="210344"/>
                  </a:cubicBezTo>
                  <a:cubicBezTo>
                    <a:pt x="263730" y="210344"/>
                    <a:pt x="263730" y="210344"/>
                    <a:pt x="263730" y="178792"/>
                  </a:cubicBezTo>
                  <a:cubicBezTo>
                    <a:pt x="263730" y="178792"/>
                    <a:pt x="263730" y="178792"/>
                    <a:pt x="263730" y="177478"/>
                  </a:cubicBezTo>
                  <a:cubicBezTo>
                    <a:pt x="263730" y="177478"/>
                    <a:pt x="263730" y="177478"/>
                    <a:pt x="265049" y="177478"/>
                  </a:cubicBezTo>
                  <a:cubicBezTo>
                    <a:pt x="265049" y="177478"/>
                    <a:pt x="265049" y="176163"/>
                    <a:pt x="265049" y="176163"/>
                  </a:cubicBezTo>
                  <a:cubicBezTo>
                    <a:pt x="265049" y="176163"/>
                    <a:pt x="265049" y="176163"/>
                    <a:pt x="283510" y="145926"/>
                  </a:cubicBezTo>
                  <a:cubicBezTo>
                    <a:pt x="280873" y="143296"/>
                    <a:pt x="279554" y="140667"/>
                    <a:pt x="279554" y="136723"/>
                  </a:cubicBezTo>
                  <a:cubicBezTo>
                    <a:pt x="279554" y="130150"/>
                    <a:pt x="284828" y="123577"/>
                    <a:pt x="290103" y="122262"/>
                  </a:cubicBezTo>
                  <a:cubicBezTo>
                    <a:pt x="290103" y="122262"/>
                    <a:pt x="290103" y="122262"/>
                    <a:pt x="290103" y="32866"/>
                  </a:cubicBezTo>
                  <a:cubicBezTo>
                    <a:pt x="290103" y="32866"/>
                    <a:pt x="290103" y="32866"/>
                    <a:pt x="167469" y="156443"/>
                  </a:cubicBezTo>
                  <a:cubicBezTo>
                    <a:pt x="166150" y="156443"/>
                    <a:pt x="166150" y="156443"/>
                    <a:pt x="166150" y="156443"/>
                  </a:cubicBezTo>
                  <a:cubicBezTo>
                    <a:pt x="166150" y="156443"/>
                    <a:pt x="166150" y="156443"/>
                    <a:pt x="123953" y="180107"/>
                  </a:cubicBezTo>
                  <a:cubicBezTo>
                    <a:pt x="125272" y="180107"/>
                    <a:pt x="126591" y="182736"/>
                    <a:pt x="126591" y="184051"/>
                  </a:cubicBezTo>
                  <a:cubicBezTo>
                    <a:pt x="126591" y="184051"/>
                    <a:pt x="126591" y="184051"/>
                    <a:pt x="126591" y="205085"/>
                  </a:cubicBezTo>
                  <a:cubicBezTo>
                    <a:pt x="126591" y="207715"/>
                    <a:pt x="123953" y="210344"/>
                    <a:pt x="121316" y="210344"/>
                  </a:cubicBezTo>
                  <a:cubicBezTo>
                    <a:pt x="121316" y="210344"/>
                    <a:pt x="121316" y="210344"/>
                    <a:pt x="110767" y="210344"/>
                  </a:cubicBezTo>
                  <a:cubicBezTo>
                    <a:pt x="110767" y="210344"/>
                    <a:pt x="110767" y="210344"/>
                    <a:pt x="110767" y="220861"/>
                  </a:cubicBezTo>
                  <a:cubicBezTo>
                    <a:pt x="110767" y="220861"/>
                    <a:pt x="110767" y="220861"/>
                    <a:pt x="142414" y="220861"/>
                  </a:cubicBezTo>
                  <a:cubicBezTo>
                    <a:pt x="150326" y="220861"/>
                    <a:pt x="158238" y="228749"/>
                    <a:pt x="158238" y="236637"/>
                  </a:cubicBezTo>
                  <a:cubicBezTo>
                    <a:pt x="158238" y="236637"/>
                    <a:pt x="158238" y="236637"/>
                    <a:pt x="158238" y="303684"/>
                  </a:cubicBezTo>
                  <a:cubicBezTo>
                    <a:pt x="158238" y="303684"/>
                    <a:pt x="158238" y="303684"/>
                    <a:pt x="162194" y="312887"/>
                  </a:cubicBezTo>
                  <a:cubicBezTo>
                    <a:pt x="163513" y="314201"/>
                    <a:pt x="163513" y="315516"/>
                    <a:pt x="163513" y="315516"/>
                  </a:cubicBezTo>
                  <a:cubicBezTo>
                    <a:pt x="163513" y="315516"/>
                    <a:pt x="163513" y="315516"/>
                    <a:pt x="163513" y="326033"/>
                  </a:cubicBezTo>
                  <a:cubicBezTo>
                    <a:pt x="166150" y="326033"/>
                    <a:pt x="168787" y="328662"/>
                    <a:pt x="168787" y="331292"/>
                  </a:cubicBezTo>
                  <a:cubicBezTo>
                    <a:pt x="168787" y="333921"/>
                    <a:pt x="166150" y="336550"/>
                    <a:pt x="163513" y="336550"/>
                  </a:cubicBezTo>
                  <a:cubicBezTo>
                    <a:pt x="163513" y="336550"/>
                    <a:pt x="163513" y="336550"/>
                    <a:pt x="126591" y="336550"/>
                  </a:cubicBezTo>
                  <a:cubicBezTo>
                    <a:pt x="123953" y="336550"/>
                    <a:pt x="121316" y="333921"/>
                    <a:pt x="121316" y="331292"/>
                  </a:cubicBezTo>
                  <a:cubicBezTo>
                    <a:pt x="121316" y="328662"/>
                    <a:pt x="123953" y="326033"/>
                    <a:pt x="126591" y="326033"/>
                  </a:cubicBezTo>
                  <a:cubicBezTo>
                    <a:pt x="126591" y="326033"/>
                    <a:pt x="126591" y="326033"/>
                    <a:pt x="126591" y="262930"/>
                  </a:cubicBezTo>
                  <a:cubicBezTo>
                    <a:pt x="126591" y="262930"/>
                    <a:pt x="126591" y="262930"/>
                    <a:pt x="47471" y="262930"/>
                  </a:cubicBezTo>
                  <a:cubicBezTo>
                    <a:pt x="47471" y="262930"/>
                    <a:pt x="47471" y="262930"/>
                    <a:pt x="47471" y="326033"/>
                  </a:cubicBezTo>
                  <a:cubicBezTo>
                    <a:pt x="50109" y="326033"/>
                    <a:pt x="52746" y="328662"/>
                    <a:pt x="52746" y="331292"/>
                  </a:cubicBezTo>
                  <a:cubicBezTo>
                    <a:pt x="52746" y="333921"/>
                    <a:pt x="50109" y="336550"/>
                    <a:pt x="47471" y="336550"/>
                  </a:cubicBezTo>
                  <a:cubicBezTo>
                    <a:pt x="47471" y="336550"/>
                    <a:pt x="47471" y="336550"/>
                    <a:pt x="10549" y="336550"/>
                  </a:cubicBezTo>
                  <a:cubicBezTo>
                    <a:pt x="7912" y="336550"/>
                    <a:pt x="5274" y="333921"/>
                    <a:pt x="5274" y="331292"/>
                  </a:cubicBezTo>
                  <a:cubicBezTo>
                    <a:pt x="5274" y="328662"/>
                    <a:pt x="7912" y="326033"/>
                    <a:pt x="10549" y="326033"/>
                  </a:cubicBezTo>
                  <a:cubicBezTo>
                    <a:pt x="10549" y="326033"/>
                    <a:pt x="10549" y="326033"/>
                    <a:pt x="10549" y="315516"/>
                  </a:cubicBezTo>
                  <a:cubicBezTo>
                    <a:pt x="10549" y="315516"/>
                    <a:pt x="10549" y="314201"/>
                    <a:pt x="10549" y="312887"/>
                  </a:cubicBezTo>
                  <a:cubicBezTo>
                    <a:pt x="10549" y="312887"/>
                    <a:pt x="10549" y="312887"/>
                    <a:pt x="15824" y="303684"/>
                  </a:cubicBezTo>
                  <a:cubicBezTo>
                    <a:pt x="15824" y="303684"/>
                    <a:pt x="15824" y="303684"/>
                    <a:pt x="15824" y="236637"/>
                  </a:cubicBezTo>
                  <a:cubicBezTo>
                    <a:pt x="15824" y="228749"/>
                    <a:pt x="22417" y="220861"/>
                    <a:pt x="31647" y="220861"/>
                  </a:cubicBezTo>
                  <a:cubicBezTo>
                    <a:pt x="31647" y="220861"/>
                    <a:pt x="31647" y="220861"/>
                    <a:pt x="63295" y="220861"/>
                  </a:cubicBezTo>
                  <a:cubicBezTo>
                    <a:pt x="63295" y="220861"/>
                    <a:pt x="63295" y="220861"/>
                    <a:pt x="63295" y="210344"/>
                  </a:cubicBezTo>
                  <a:cubicBezTo>
                    <a:pt x="63295" y="210344"/>
                    <a:pt x="63295" y="210344"/>
                    <a:pt x="5274" y="210344"/>
                  </a:cubicBezTo>
                  <a:cubicBezTo>
                    <a:pt x="2637" y="210344"/>
                    <a:pt x="0" y="207715"/>
                    <a:pt x="0" y="205085"/>
                  </a:cubicBezTo>
                  <a:cubicBezTo>
                    <a:pt x="0" y="205085"/>
                    <a:pt x="0" y="205085"/>
                    <a:pt x="0" y="147240"/>
                  </a:cubicBezTo>
                  <a:cubicBezTo>
                    <a:pt x="0" y="138038"/>
                    <a:pt x="6593" y="131465"/>
                    <a:pt x="15824" y="131465"/>
                  </a:cubicBezTo>
                  <a:cubicBezTo>
                    <a:pt x="15824" y="131465"/>
                    <a:pt x="15824" y="131465"/>
                    <a:pt x="59339" y="131465"/>
                  </a:cubicBezTo>
                  <a:cubicBezTo>
                    <a:pt x="59339" y="131465"/>
                    <a:pt x="59339" y="131465"/>
                    <a:pt x="63295" y="115689"/>
                  </a:cubicBezTo>
                  <a:cubicBezTo>
                    <a:pt x="63295" y="115689"/>
                    <a:pt x="63295" y="115689"/>
                    <a:pt x="52746" y="115689"/>
                  </a:cubicBezTo>
                  <a:cubicBezTo>
                    <a:pt x="50109" y="115689"/>
                    <a:pt x="47471" y="113060"/>
                    <a:pt x="47471" y="110430"/>
                  </a:cubicBezTo>
                  <a:cubicBezTo>
                    <a:pt x="47471" y="107801"/>
                    <a:pt x="50109" y="105172"/>
                    <a:pt x="52746" y="105172"/>
                  </a:cubicBezTo>
                  <a:cubicBezTo>
                    <a:pt x="52746" y="105172"/>
                    <a:pt x="52746" y="105172"/>
                    <a:pt x="65933" y="105172"/>
                  </a:cubicBezTo>
                  <a:cubicBezTo>
                    <a:pt x="65933" y="105172"/>
                    <a:pt x="65933" y="105172"/>
                    <a:pt x="72526" y="85452"/>
                  </a:cubicBezTo>
                  <a:cubicBezTo>
                    <a:pt x="73845" y="78879"/>
                    <a:pt x="80438" y="73620"/>
                    <a:pt x="87031" y="73620"/>
                  </a:cubicBezTo>
                  <a:cubicBezTo>
                    <a:pt x="87031" y="73620"/>
                    <a:pt x="87031" y="73620"/>
                    <a:pt x="89668" y="73620"/>
                  </a:cubicBezTo>
                  <a:cubicBezTo>
                    <a:pt x="93624" y="73620"/>
                    <a:pt x="97580" y="74935"/>
                    <a:pt x="100218" y="78879"/>
                  </a:cubicBezTo>
                  <a:cubicBezTo>
                    <a:pt x="100218" y="78879"/>
                    <a:pt x="100218" y="78879"/>
                    <a:pt x="255818" y="3944"/>
                  </a:cubicBezTo>
                  <a:cubicBezTo>
                    <a:pt x="259774" y="1314"/>
                    <a:pt x="265049" y="0"/>
                    <a:pt x="271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22" name="矩形: 圆角 21"/>
          <p:cNvSpPr/>
          <p:nvPr/>
        </p:nvSpPr>
        <p:spPr>
          <a:xfrm>
            <a:off x="5755916" y="2276872"/>
            <a:ext cx="4454884" cy="779736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L/C</a:t>
            </a:r>
            <a:endParaRPr lang="en-US" altLang="zh-CN" sz="2800" dirty="0"/>
          </a:p>
          <a:p>
            <a:pPr algn="ctr"/>
            <a:r>
              <a:rPr lang="zh-CN" altLang="en-US" sz="2400" dirty="0"/>
              <a:t>“</a:t>
            </a:r>
            <a:r>
              <a:rPr lang="en-US" altLang="zh-CN" sz="2400" dirty="0"/>
              <a:t>Shipments in Apr/May/Jun</a:t>
            </a:r>
            <a:r>
              <a:rPr lang="zh-CN" altLang="en-US" sz="2400" dirty="0"/>
              <a:t>”</a:t>
            </a:r>
            <a:endParaRPr lang="zh-CN" altLang="en-US" sz="24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6560328" y="5020703"/>
            <a:ext cx="3241499" cy="1102346"/>
            <a:chOff x="5036327" y="5020703"/>
            <a:chExt cx="3241499" cy="1102346"/>
          </a:xfrm>
        </p:grpSpPr>
        <p:sp>
          <p:nvSpPr>
            <p:cNvPr id="25" name="矩形 24"/>
            <p:cNvSpPr/>
            <p:nvPr/>
          </p:nvSpPr>
          <p:spPr>
            <a:xfrm>
              <a:off x="5036327" y="5555730"/>
              <a:ext cx="1084396" cy="56727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$Apr</a:t>
              </a:r>
              <a:endParaRPr lang="zh-CN" altLang="en-US" sz="24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6109034" y="5555730"/>
              <a:ext cx="1084396" cy="56727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$May</a:t>
              </a:r>
              <a:endParaRPr lang="zh-CN" altLang="en-US" sz="2400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7193430" y="5555777"/>
              <a:ext cx="1084396" cy="56727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$Jun</a:t>
              </a:r>
              <a:endParaRPr lang="zh-CN" altLang="en-US" sz="2400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835809" y="5020703"/>
              <a:ext cx="18017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Payment</a:t>
              </a:r>
              <a:endParaRPr lang="zh-CN" alt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" name="rounded-check-mark_16969"/>
          <p:cNvSpPr>
            <a:spLocks noChangeAspect="1"/>
          </p:cNvSpPr>
          <p:nvPr/>
        </p:nvSpPr>
        <p:spPr bwMode="auto">
          <a:xfrm>
            <a:off x="6718460" y="5463962"/>
            <a:ext cx="796936" cy="741334"/>
          </a:xfrm>
          <a:custGeom>
            <a:avLst/>
            <a:gdLst>
              <a:gd name="T0" fmla="*/ 75 w 260"/>
              <a:gd name="T1" fmla="*/ 240 h 242"/>
              <a:gd name="T2" fmla="*/ 67 w 260"/>
              <a:gd name="T3" fmla="*/ 239 h 242"/>
              <a:gd name="T4" fmla="*/ 5 w 260"/>
              <a:gd name="T5" fmla="*/ 176 h 242"/>
              <a:gd name="T6" fmla="*/ 8 w 260"/>
              <a:gd name="T7" fmla="*/ 158 h 242"/>
              <a:gd name="T8" fmla="*/ 36 w 260"/>
              <a:gd name="T9" fmla="*/ 129 h 242"/>
              <a:gd name="T10" fmla="*/ 50 w 260"/>
              <a:gd name="T11" fmla="*/ 128 h 242"/>
              <a:gd name="T12" fmla="*/ 66 w 260"/>
              <a:gd name="T13" fmla="*/ 152 h 242"/>
              <a:gd name="T14" fmla="*/ 77 w 260"/>
              <a:gd name="T15" fmla="*/ 166 h 242"/>
              <a:gd name="T16" fmla="*/ 81 w 260"/>
              <a:gd name="T17" fmla="*/ 163 h 242"/>
              <a:gd name="T18" fmla="*/ 206 w 260"/>
              <a:gd name="T19" fmla="*/ 7 h 242"/>
              <a:gd name="T20" fmla="*/ 221 w 260"/>
              <a:gd name="T21" fmla="*/ 8 h 242"/>
              <a:gd name="T22" fmla="*/ 256 w 260"/>
              <a:gd name="T23" fmla="*/ 76 h 242"/>
              <a:gd name="T24" fmla="*/ 252 w 260"/>
              <a:gd name="T25" fmla="*/ 97 h 242"/>
              <a:gd name="T26" fmla="*/ 92 w 260"/>
              <a:gd name="T27" fmla="*/ 225 h 242"/>
              <a:gd name="T28" fmla="*/ 75 w 260"/>
              <a:gd name="T29" fmla="*/ 24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0" h="242">
                <a:moveTo>
                  <a:pt x="75" y="240"/>
                </a:moveTo>
                <a:cubicBezTo>
                  <a:pt x="73" y="241"/>
                  <a:pt x="70" y="242"/>
                  <a:pt x="67" y="239"/>
                </a:cubicBezTo>
                <a:cubicBezTo>
                  <a:pt x="5" y="176"/>
                  <a:pt x="5" y="176"/>
                  <a:pt x="5" y="176"/>
                </a:cubicBezTo>
                <a:cubicBezTo>
                  <a:pt x="0" y="170"/>
                  <a:pt x="1" y="163"/>
                  <a:pt x="8" y="158"/>
                </a:cubicBezTo>
                <a:cubicBezTo>
                  <a:pt x="16" y="152"/>
                  <a:pt x="27" y="143"/>
                  <a:pt x="36" y="129"/>
                </a:cubicBezTo>
                <a:cubicBezTo>
                  <a:pt x="40" y="122"/>
                  <a:pt x="46" y="122"/>
                  <a:pt x="50" y="128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70" y="158"/>
                  <a:pt x="75" y="167"/>
                  <a:pt x="77" y="166"/>
                </a:cubicBezTo>
                <a:cubicBezTo>
                  <a:pt x="79" y="165"/>
                  <a:pt x="80" y="165"/>
                  <a:pt x="81" y="163"/>
                </a:cubicBezTo>
                <a:cubicBezTo>
                  <a:pt x="206" y="7"/>
                  <a:pt x="206" y="7"/>
                  <a:pt x="206" y="7"/>
                </a:cubicBezTo>
                <a:cubicBezTo>
                  <a:pt x="210" y="0"/>
                  <a:pt x="217" y="1"/>
                  <a:pt x="221" y="8"/>
                </a:cubicBezTo>
                <a:cubicBezTo>
                  <a:pt x="256" y="76"/>
                  <a:pt x="256" y="76"/>
                  <a:pt x="256" y="76"/>
                </a:cubicBezTo>
                <a:cubicBezTo>
                  <a:pt x="260" y="83"/>
                  <a:pt x="258" y="92"/>
                  <a:pt x="252" y="97"/>
                </a:cubicBezTo>
                <a:cubicBezTo>
                  <a:pt x="92" y="225"/>
                  <a:pt x="92" y="225"/>
                  <a:pt x="92" y="225"/>
                </a:cubicBezTo>
                <a:cubicBezTo>
                  <a:pt x="86" y="230"/>
                  <a:pt x="79" y="238"/>
                  <a:pt x="75" y="24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33" name="multiplication-symbol_43165"/>
          <p:cNvSpPr>
            <a:spLocks noChangeAspect="1"/>
          </p:cNvSpPr>
          <p:nvPr/>
        </p:nvSpPr>
        <p:spPr bwMode="auto">
          <a:xfrm>
            <a:off x="7913568" y="5531218"/>
            <a:ext cx="609685" cy="606822"/>
          </a:xfrm>
          <a:custGeom>
            <a:avLst/>
            <a:gdLst>
              <a:gd name="T0" fmla="*/ 107 w 213"/>
              <a:gd name="T1" fmla="*/ 146 h 212"/>
              <a:gd name="T2" fmla="*/ 173 w 213"/>
              <a:gd name="T3" fmla="*/ 212 h 212"/>
              <a:gd name="T4" fmla="*/ 213 w 213"/>
              <a:gd name="T5" fmla="*/ 172 h 212"/>
              <a:gd name="T6" fmla="*/ 147 w 213"/>
              <a:gd name="T7" fmla="*/ 106 h 212"/>
              <a:gd name="T8" fmla="*/ 213 w 213"/>
              <a:gd name="T9" fmla="*/ 40 h 212"/>
              <a:gd name="T10" fmla="*/ 173 w 213"/>
              <a:gd name="T11" fmla="*/ 0 h 212"/>
              <a:gd name="T12" fmla="*/ 107 w 213"/>
              <a:gd name="T13" fmla="*/ 66 h 212"/>
              <a:gd name="T14" fmla="*/ 40 w 213"/>
              <a:gd name="T15" fmla="*/ 0 h 212"/>
              <a:gd name="T16" fmla="*/ 0 w 213"/>
              <a:gd name="T17" fmla="*/ 40 h 212"/>
              <a:gd name="T18" fmla="*/ 67 w 213"/>
              <a:gd name="T19" fmla="*/ 106 h 212"/>
              <a:gd name="T20" fmla="*/ 0 w 213"/>
              <a:gd name="T21" fmla="*/ 172 h 212"/>
              <a:gd name="T22" fmla="*/ 40 w 213"/>
              <a:gd name="T23" fmla="*/ 212 h 212"/>
              <a:gd name="T24" fmla="*/ 107 w 213"/>
              <a:gd name="T25" fmla="*/ 146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3" h="212">
                <a:moveTo>
                  <a:pt x="107" y="146"/>
                </a:moveTo>
                <a:lnTo>
                  <a:pt x="173" y="212"/>
                </a:lnTo>
                <a:lnTo>
                  <a:pt x="213" y="172"/>
                </a:lnTo>
                <a:lnTo>
                  <a:pt x="147" y="106"/>
                </a:lnTo>
                <a:lnTo>
                  <a:pt x="213" y="40"/>
                </a:lnTo>
                <a:lnTo>
                  <a:pt x="173" y="0"/>
                </a:lnTo>
                <a:lnTo>
                  <a:pt x="107" y="66"/>
                </a:lnTo>
                <a:lnTo>
                  <a:pt x="40" y="0"/>
                </a:lnTo>
                <a:lnTo>
                  <a:pt x="0" y="40"/>
                </a:lnTo>
                <a:lnTo>
                  <a:pt x="67" y="106"/>
                </a:lnTo>
                <a:lnTo>
                  <a:pt x="0" y="172"/>
                </a:lnTo>
                <a:lnTo>
                  <a:pt x="40" y="212"/>
                </a:lnTo>
                <a:lnTo>
                  <a:pt x="107" y="146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</p:sp>
      <p:sp>
        <p:nvSpPr>
          <p:cNvPr id="34" name="multiplication-symbol_43165"/>
          <p:cNvSpPr>
            <a:spLocks noChangeAspect="1"/>
          </p:cNvSpPr>
          <p:nvPr/>
        </p:nvSpPr>
        <p:spPr bwMode="auto">
          <a:xfrm>
            <a:off x="8997964" y="5531218"/>
            <a:ext cx="609685" cy="606822"/>
          </a:xfrm>
          <a:custGeom>
            <a:avLst/>
            <a:gdLst>
              <a:gd name="T0" fmla="*/ 107 w 213"/>
              <a:gd name="T1" fmla="*/ 146 h 212"/>
              <a:gd name="T2" fmla="*/ 173 w 213"/>
              <a:gd name="T3" fmla="*/ 212 h 212"/>
              <a:gd name="T4" fmla="*/ 213 w 213"/>
              <a:gd name="T5" fmla="*/ 172 h 212"/>
              <a:gd name="T6" fmla="*/ 147 w 213"/>
              <a:gd name="T7" fmla="*/ 106 h 212"/>
              <a:gd name="T8" fmla="*/ 213 w 213"/>
              <a:gd name="T9" fmla="*/ 40 h 212"/>
              <a:gd name="T10" fmla="*/ 173 w 213"/>
              <a:gd name="T11" fmla="*/ 0 h 212"/>
              <a:gd name="T12" fmla="*/ 107 w 213"/>
              <a:gd name="T13" fmla="*/ 66 h 212"/>
              <a:gd name="T14" fmla="*/ 40 w 213"/>
              <a:gd name="T15" fmla="*/ 0 h 212"/>
              <a:gd name="T16" fmla="*/ 0 w 213"/>
              <a:gd name="T17" fmla="*/ 40 h 212"/>
              <a:gd name="T18" fmla="*/ 67 w 213"/>
              <a:gd name="T19" fmla="*/ 106 h 212"/>
              <a:gd name="T20" fmla="*/ 0 w 213"/>
              <a:gd name="T21" fmla="*/ 172 h 212"/>
              <a:gd name="T22" fmla="*/ 40 w 213"/>
              <a:gd name="T23" fmla="*/ 212 h 212"/>
              <a:gd name="T24" fmla="*/ 107 w 213"/>
              <a:gd name="T25" fmla="*/ 146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3" h="212">
                <a:moveTo>
                  <a:pt x="107" y="146"/>
                </a:moveTo>
                <a:lnTo>
                  <a:pt x="173" y="212"/>
                </a:lnTo>
                <a:lnTo>
                  <a:pt x="213" y="172"/>
                </a:lnTo>
                <a:lnTo>
                  <a:pt x="147" y="106"/>
                </a:lnTo>
                <a:lnTo>
                  <a:pt x="213" y="40"/>
                </a:lnTo>
                <a:lnTo>
                  <a:pt x="173" y="0"/>
                </a:lnTo>
                <a:lnTo>
                  <a:pt x="107" y="66"/>
                </a:lnTo>
                <a:lnTo>
                  <a:pt x="40" y="0"/>
                </a:lnTo>
                <a:lnTo>
                  <a:pt x="0" y="40"/>
                </a:lnTo>
                <a:lnTo>
                  <a:pt x="67" y="106"/>
                </a:lnTo>
                <a:lnTo>
                  <a:pt x="0" y="172"/>
                </a:lnTo>
                <a:lnTo>
                  <a:pt x="40" y="212"/>
                </a:lnTo>
                <a:lnTo>
                  <a:pt x="107" y="146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</p:sp>
      <p:grpSp>
        <p:nvGrpSpPr>
          <p:cNvPr id="23" name="组合 22"/>
          <p:cNvGrpSpPr/>
          <p:nvPr/>
        </p:nvGrpSpPr>
        <p:grpSpPr>
          <a:xfrm>
            <a:off x="2279577" y="4184013"/>
            <a:ext cx="3333451" cy="568591"/>
            <a:chOff x="755576" y="4184012"/>
            <a:chExt cx="3333451" cy="568591"/>
          </a:xfrm>
        </p:grpSpPr>
        <p:grpSp>
          <p:nvGrpSpPr>
            <p:cNvPr id="2" name="组合 1"/>
            <p:cNvGrpSpPr/>
            <p:nvPr/>
          </p:nvGrpSpPr>
          <p:grpSpPr>
            <a:xfrm>
              <a:off x="755576" y="4184012"/>
              <a:ext cx="3333451" cy="567272"/>
              <a:chOff x="755576" y="4184012"/>
              <a:chExt cx="3333451" cy="567272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755576" y="4263479"/>
                <a:ext cx="1152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altLang="zh-CN" sz="2400" dirty="0">
                    <a:solidFill>
                      <a:srgbClr val="002060"/>
                    </a:solidFill>
                  </a:rPr>
                  <a:t>Ship B</a:t>
                </a:r>
                <a:endParaRPr lang="zh-CN" altLang="en-US" sz="2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004631" y="4184012"/>
                <a:ext cx="1084396" cy="56727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MAY</a:t>
                </a:r>
                <a:endParaRPr lang="zh-CN" altLang="en-US" sz="2400" dirty="0"/>
              </a:p>
            </p:txBody>
          </p:sp>
        </p:grpSp>
        <p:sp>
          <p:nvSpPr>
            <p:cNvPr id="31" name="ship_115118"/>
            <p:cNvSpPr>
              <a:spLocks noChangeAspect="1"/>
            </p:cNvSpPr>
            <p:nvPr/>
          </p:nvSpPr>
          <p:spPr bwMode="auto">
            <a:xfrm>
              <a:off x="1844444" y="4221088"/>
              <a:ext cx="711332" cy="531515"/>
            </a:xfrm>
            <a:custGeom>
              <a:avLst/>
              <a:gdLst>
                <a:gd name="connsiteX0" fmla="*/ 26656 w 337807"/>
                <a:gd name="connsiteY0" fmla="*/ 168275 h 252413"/>
                <a:gd name="connsiteX1" fmla="*/ 41168 w 337807"/>
                <a:gd name="connsiteY1" fmla="*/ 206640 h 252413"/>
                <a:gd name="connsiteX2" fmla="*/ 42488 w 337807"/>
                <a:gd name="connsiteY2" fmla="*/ 214577 h 252413"/>
                <a:gd name="connsiteX3" fmla="*/ 35891 w 337807"/>
                <a:gd name="connsiteY3" fmla="*/ 231775 h 252413"/>
                <a:gd name="connsiteX4" fmla="*/ 243020 w 337807"/>
                <a:gd name="connsiteY4" fmla="*/ 231775 h 252413"/>
                <a:gd name="connsiteX5" fmla="*/ 315581 w 337807"/>
                <a:gd name="connsiteY5" fmla="*/ 168275 h 252413"/>
                <a:gd name="connsiteX6" fmla="*/ 26656 w 337807"/>
                <a:gd name="connsiteY6" fmla="*/ 168275 h 252413"/>
                <a:gd name="connsiteX7" fmla="*/ 167944 w 337807"/>
                <a:gd name="connsiteY7" fmla="*/ 95250 h 252413"/>
                <a:gd name="connsiteX8" fmla="*/ 167944 w 337807"/>
                <a:gd name="connsiteY8" fmla="*/ 147638 h 252413"/>
                <a:gd name="connsiteX9" fmla="*/ 190169 w 337807"/>
                <a:gd name="connsiteY9" fmla="*/ 147638 h 252413"/>
                <a:gd name="connsiteX10" fmla="*/ 190169 w 337807"/>
                <a:gd name="connsiteY10" fmla="*/ 104775 h 252413"/>
                <a:gd name="connsiteX11" fmla="*/ 209219 w 337807"/>
                <a:gd name="connsiteY11" fmla="*/ 104775 h 252413"/>
                <a:gd name="connsiteX12" fmla="*/ 209219 w 337807"/>
                <a:gd name="connsiteY12" fmla="*/ 115888 h 252413"/>
                <a:gd name="connsiteX13" fmla="*/ 201282 w 337807"/>
                <a:gd name="connsiteY13" fmla="*/ 115888 h 252413"/>
                <a:gd name="connsiteX14" fmla="*/ 201282 w 337807"/>
                <a:gd name="connsiteY14" fmla="*/ 147638 h 252413"/>
                <a:gd name="connsiteX15" fmla="*/ 220332 w 337807"/>
                <a:gd name="connsiteY15" fmla="*/ 147638 h 252413"/>
                <a:gd name="connsiteX16" fmla="*/ 220332 w 337807"/>
                <a:gd name="connsiteY16" fmla="*/ 104775 h 252413"/>
                <a:gd name="connsiteX17" fmla="*/ 242557 w 337807"/>
                <a:gd name="connsiteY17" fmla="*/ 104775 h 252413"/>
                <a:gd name="connsiteX18" fmla="*/ 242557 w 337807"/>
                <a:gd name="connsiteY18" fmla="*/ 115888 h 252413"/>
                <a:gd name="connsiteX19" fmla="*/ 231444 w 337807"/>
                <a:gd name="connsiteY19" fmla="*/ 115888 h 252413"/>
                <a:gd name="connsiteX20" fmla="*/ 231444 w 337807"/>
                <a:gd name="connsiteY20" fmla="*/ 147638 h 252413"/>
                <a:gd name="connsiteX21" fmla="*/ 253669 w 337807"/>
                <a:gd name="connsiteY21" fmla="*/ 147638 h 252413"/>
                <a:gd name="connsiteX22" fmla="*/ 253669 w 337807"/>
                <a:gd name="connsiteY22" fmla="*/ 104775 h 252413"/>
                <a:gd name="connsiteX23" fmla="*/ 272719 w 337807"/>
                <a:gd name="connsiteY23" fmla="*/ 104775 h 252413"/>
                <a:gd name="connsiteX24" fmla="*/ 272719 w 337807"/>
                <a:gd name="connsiteY24" fmla="*/ 115888 h 252413"/>
                <a:gd name="connsiteX25" fmla="*/ 263194 w 337807"/>
                <a:gd name="connsiteY25" fmla="*/ 115888 h 252413"/>
                <a:gd name="connsiteX26" fmla="*/ 263194 w 337807"/>
                <a:gd name="connsiteY26" fmla="*/ 147638 h 252413"/>
                <a:gd name="connsiteX27" fmla="*/ 294944 w 337807"/>
                <a:gd name="connsiteY27" fmla="*/ 147638 h 252413"/>
                <a:gd name="connsiteX28" fmla="*/ 294944 w 337807"/>
                <a:gd name="connsiteY28" fmla="*/ 95250 h 252413"/>
                <a:gd name="connsiteX29" fmla="*/ 74146 w 337807"/>
                <a:gd name="connsiteY29" fmla="*/ 63500 h 252413"/>
                <a:gd name="connsiteX30" fmla="*/ 74146 w 337807"/>
                <a:gd name="connsiteY30" fmla="*/ 95052 h 252413"/>
                <a:gd name="connsiteX31" fmla="*/ 63608 w 337807"/>
                <a:gd name="connsiteY31" fmla="*/ 105569 h 252413"/>
                <a:gd name="connsiteX32" fmla="*/ 42531 w 337807"/>
                <a:gd name="connsiteY32" fmla="*/ 105569 h 252413"/>
                <a:gd name="connsiteX33" fmla="*/ 42531 w 337807"/>
                <a:gd name="connsiteY33" fmla="*/ 147638 h 252413"/>
                <a:gd name="connsiteX34" fmla="*/ 104444 w 337807"/>
                <a:gd name="connsiteY34" fmla="*/ 147638 h 252413"/>
                <a:gd name="connsiteX35" fmla="*/ 104444 w 337807"/>
                <a:gd name="connsiteY35" fmla="*/ 63500 h 252413"/>
                <a:gd name="connsiteX36" fmla="*/ 74146 w 337807"/>
                <a:gd name="connsiteY36" fmla="*/ 63500 h 252413"/>
                <a:gd name="connsiteX37" fmla="*/ 84204 w 337807"/>
                <a:gd name="connsiteY37" fmla="*/ 0 h 252413"/>
                <a:gd name="connsiteX38" fmla="*/ 94771 w 337807"/>
                <a:gd name="connsiteY38" fmla="*/ 10517 h 252413"/>
                <a:gd name="connsiteX39" fmla="*/ 94771 w 337807"/>
                <a:gd name="connsiteY39" fmla="*/ 42069 h 252413"/>
                <a:gd name="connsiteX40" fmla="*/ 115904 w 337807"/>
                <a:gd name="connsiteY40" fmla="*/ 42069 h 252413"/>
                <a:gd name="connsiteX41" fmla="*/ 126471 w 337807"/>
                <a:gd name="connsiteY41" fmla="*/ 52586 h 252413"/>
                <a:gd name="connsiteX42" fmla="*/ 126471 w 337807"/>
                <a:gd name="connsiteY42" fmla="*/ 147241 h 252413"/>
                <a:gd name="connsiteX43" fmla="*/ 147605 w 337807"/>
                <a:gd name="connsiteY43" fmla="*/ 147241 h 252413"/>
                <a:gd name="connsiteX44" fmla="*/ 147605 w 337807"/>
                <a:gd name="connsiteY44" fmla="*/ 84138 h 252413"/>
                <a:gd name="connsiteX45" fmla="*/ 158171 w 337807"/>
                <a:gd name="connsiteY45" fmla="*/ 73620 h 252413"/>
                <a:gd name="connsiteX46" fmla="*/ 306107 w 337807"/>
                <a:gd name="connsiteY46" fmla="*/ 73620 h 252413"/>
                <a:gd name="connsiteX47" fmla="*/ 315353 w 337807"/>
                <a:gd name="connsiteY47" fmla="*/ 84138 h 252413"/>
                <a:gd name="connsiteX48" fmla="*/ 315353 w 337807"/>
                <a:gd name="connsiteY48" fmla="*/ 147241 h 252413"/>
                <a:gd name="connsiteX49" fmla="*/ 327240 w 337807"/>
                <a:gd name="connsiteY49" fmla="*/ 147241 h 252413"/>
                <a:gd name="connsiteX50" fmla="*/ 337807 w 337807"/>
                <a:gd name="connsiteY50" fmla="*/ 157758 h 252413"/>
                <a:gd name="connsiteX51" fmla="*/ 242706 w 337807"/>
                <a:gd name="connsiteY51" fmla="*/ 252413 h 252413"/>
                <a:gd name="connsiteX52" fmla="*/ 20802 w 337807"/>
                <a:gd name="connsiteY52" fmla="*/ 252413 h 252413"/>
                <a:gd name="connsiteX53" fmla="*/ 12877 w 337807"/>
                <a:gd name="connsiteY53" fmla="*/ 248469 h 252413"/>
                <a:gd name="connsiteX54" fmla="*/ 10236 w 337807"/>
                <a:gd name="connsiteY54" fmla="*/ 237952 h 252413"/>
                <a:gd name="connsiteX55" fmla="*/ 19482 w 337807"/>
                <a:gd name="connsiteY55" fmla="*/ 210344 h 252413"/>
                <a:gd name="connsiteX56" fmla="*/ 990 w 337807"/>
                <a:gd name="connsiteY56" fmla="*/ 161702 h 252413"/>
                <a:gd name="connsiteX57" fmla="*/ 990 w 337807"/>
                <a:gd name="connsiteY57" fmla="*/ 152499 h 252413"/>
                <a:gd name="connsiteX58" fmla="*/ 10236 w 337807"/>
                <a:gd name="connsiteY58" fmla="*/ 147241 h 252413"/>
                <a:gd name="connsiteX59" fmla="*/ 20802 w 337807"/>
                <a:gd name="connsiteY59" fmla="*/ 147241 h 252413"/>
                <a:gd name="connsiteX60" fmla="*/ 20802 w 337807"/>
                <a:gd name="connsiteY60" fmla="*/ 94655 h 252413"/>
                <a:gd name="connsiteX61" fmla="*/ 31370 w 337807"/>
                <a:gd name="connsiteY61" fmla="*/ 84138 h 252413"/>
                <a:gd name="connsiteX62" fmla="*/ 51182 w 337807"/>
                <a:gd name="connsiteY62" fmla="*/ 84138 h 252413"/>
                <a:gd name="connsiteX63" fmla="*/ 51182 w 337807"/>
                <a:gd name="connsiteY63" fmla="*/ 52586 h 252413"/>
                <a:gd name="connsiteX64" fmla="*/ 63070 w 337807"/>
                <a:gd name="connsiteY64" fmla="*/ 42069 h 252413"/>
                <a:gd name="connsiteX65" fmla="*/ 73637 w 337807"/>
                <a:gd name="connsiteY65" fmla="*/ 42069 h 252413"/>
                <a:gd name="connsiteX66" fmla="*/ 73637 w 337807"/>
                <a:gd name="connsiteY66" fmla="*/ 10517 h 252413"/>
                <a:gd name="connsiteX67" fmla="*/ 84204 w 337807"/>
                <a:gd name="connsiteY67" fmla="*/ 0 h 25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7807" h="252413">
                  <a:moveTo>
                    <a:pt x="26656" y="168275"/>
                  </a:moveTo>
                  <a:cubicBezTo>
                    <a:pt x="26656" y="168275"/>
                    <a:pt x="26656" y="168275"/>
                    <a:pt x="41168" y="206640"/>
                  </a:cubicBezTo>
                  <a:cubicBezTo>
                    <a:pt x="42488" y="209286"/>
                    <a:pt x="42488" y="211931"/>
                    <a:pt x="42488" y="214577"/>
                  </a:cubicBezTo>
                  <a:cubicBezTo>
                    <a:pt x="42488" y="214577"/>
                    <a:pt x="42488" y="214577"/>
                    <a:pt x="35891" y="231775"/>
                  </a:cubicBezTo>
                  <a:cubicBezTo>
                    <a:pt x="35891" y="231775"/>
                    <a:pt x="35891" y="231775"/>
                    <a:pt x="243020" y="231775"/>
                  </a:cubicBezTo>
                  <a:cubicBezTo>
                    <a:pt x="279960" y="231775"/>
                    <a:pt x="311623" y="203994"/>
                    <a:pt x="315581" y="168275"/>
                  </a:cubicBezTo>
                  <a:cubicBezTo>
                    <a:pt x="315581" y="168275"/>
                    <a:pt x="315581" y="168275"/>
                    <a:pt x="26656" y="168275"/>
                  </a:cubicBezTo>
                  <a:close/>
                  <a:moveTo>
                    <a:pt x="167944" y="95250"/>
                  </a:moveTo>
                  <a:lnTo>
                    <a:pt x="167944" y="147638"/>
                  </a:lnTo>
                  <a:lnTo>
                    <a:pt x="190169" y="147638"/>
                  </a:lnTo>
                  <a:lnTo>
                    <a:pt x="190169" y="104775"/>
                  </a:lnTo>
                  <a:lnTo>
                    <a:pt x="209219" y="104775"/>
                  </a:lnTo>
                  <a:lnTo>
                    <a:pt x="209219" y="115888"/>
                  </a:lnTo>
                  <a:lnTo>
                    <a:pt x="201282" y="115888"/>
                  </a:lnTo>
                  <a:lnTo>
                    <a:pt x="201282" y="147638"/>
                  </a:lnTo>
                  <a:lnTo>
                    <a:pt x="220332" y="147638"/>
                  </a:lnTo>
                  <a:lnTo>
                    <a:pt x="220332" y="104775"/>
                  </a:lnTo>
                  <a:lnTo>
                    <a:pt x="242557" y="104775"/>
                  </a:lnTo>
                  <a:lnTo>
                    <a:pt x="242557" y="115888"/>
                  </a:lnTo>
                  <a:lnTo>
                    <a:pt x="231444" y="115888"/>
                  </a:lnTo>
                  <a:lnTo>
                    <a:pt x="231444" y="147638"/>
                  </a:lnTo>
                  <a:lnTo>
                    <a:pt x="253669" y="147638"/>
                  </a:lnTo>
                  <a:lnTo>
                    <a:pt x="253669" y="104775"/>
                  </a:lnTo>
                  <a:lnTo>
                    <a:pt x="272719" y="104775"/>
                  </a:lnTo>
                  <a:lnTo>
                    <a:pt x="272719" y="115888"/>
                  </a:lnTo>
                  <a:lnTo>
                    <a:pt x="263194" y="115888"/>
                  </a:lnTo>
                  <a:lnTo>
                    <a:pt x="263194" y="147638"/>
                  </a:lnTo>
                  <a:lnTo>
                    <a:pt x="294944" y="147638"/>
                  </a:lnTo>
                  <a:lnTo>
                    <a:pt x="294944" y="95250"/>
                  </a:lnTo>
                  <a:close/>
                  <a:moveTo>
                    <a:pt x="74146" y="63500"/>
                  </a:moveTo>
                  <a:cubicBezTo>
                    <a:pt x="74146" y="63500"/>
                    <a:pt x="74146" y="63500"/>
                    <a:pt x="74146" y="95052"/>
                  </a:cubicBezTo>
                  <a:cubicBezTo>
                    <a:pt x="74146" y="100310"/>
                    <a:pt x="68877" y="105569"/>
                    <a:pt x="63608" y="105569"/>
                  </a:cubicBezTo>
                  <a:cubicBezTo>
                    <a:pt x="63608" y="105569"/>
                    <a:pt x="63608" y="105569"/>
                    <a:pt x="42531" y="105569"/>
                  </a:cubicBezTo>
                  <a:lnTo>
                    <a:pt x="42531" y="147638"/>
                  </a:lnTo>
                  <a:cubicBezTo>
                    <a:pt x="42531" y="147638"/>
                    <a:pt x="42531" y="147638"/>
                    <a:pt x="104444" y="147638"/>
                  </a:cubicBezTo>
                  <a:cubicBezTo>
                    <a:pt x="104444" y="147638"/>
                    <a:pt x="104444" y="147638"/>
                    <a:pt x="104444" y="63500"/>
                  </a:cubicBezTo>
                  <a:cubicBezTo>
                    <a:pt x="104444" y="63500"/>
                    <a:pt x="104444" y="63500"/>
                    <a:pt x="74146" y="63500"/>
                  </a:cubicBezTo>
                  <a:close/>
                  <a:moveTo>
                    <a:pt x="84204" y="0"/>
                  </a:moveTo>
                  <a:cubicBezTo>
                    <a:pt x="89487" y="0"/>
                    <a:pt x="94771" y="5258"/>
                    <a:pt x="94771" y="10517"/>
                  </a:cubicBezTo>
                  <a:cubicBezTo>
                    <a:pt x="94771" y="10517"/>
                    <a:pt x="94771" y="10517"/>
                    <a:pt x="94771" y="42069"/>
                  </a:cubicBezTo>
                  <a:cubicBezTo>
                    <a:pt x="94771" y="42069"/>
                    <a:pt x="94771" y="42069"/>
                    <a:pt x="115904" y="42069"/>
                  </a:cubicBezTo>
                  <a:cubicBezTo>
                    <a:pt x="121188" y="42069"/>
                    <a:pt x="126471" y="47327"/>
                    <a:pt x="126471" y="52586"/>
                  </a:cubicBezTo>
                  <a:cubicBezTo>
                    <a:pt x="126471" y="52586"/>
                    <a:pt x="126471" y="52586"/>
                    <a:pt x="126471" y="147241"/>
                  </a:cubicBezTo>
                  <a:cubicBezTo>
                    <a:pt x="126471" y="147241"/>
                    <a:pt x="126471" y="147241"/>
                    <a:pt x="147605" y="147241"/>
                  </a:cubicBezTo>
                  <a:cubicBezTo>
                    <a:pt x="147605" y="147241"/>
                    <a:pt x="147605" y="147241"/>
                    <a:pt x="147605" y="84138"/>
                  </a:cubicBezTo>
                  <a:cubicBezTo>
                    <a:pt x="147605" y="78879"/>
                    <a:pt x="152888" y="73620"/>
                    <a:pt x="158171" y="73620"/>
                  </a:cubicBezTo>
                  <a:cubicBezTo>
                    <a:pt x="158171" y="73620"/>
                    <a:pt x="158171" y="73620"/>
                    <a:pt x="306107" y="73620"/>
                  </a:cubicBezTo>
                  <a:cubicBezTo>
                    <a:pt x="311390" y="73620"/>
                    <a:pt x="315353" y="78879"/>
                    <a:pt x="315353" y="84138"/>
                  </a:cubicBezTo>
                  <a:cubicBezTo>
                    <a:pt x="315353" y="84138"/>
                    <a:pt x="315353" y="84138"/>
                    <a:pt x="315353" y="147241"/>
                  </a:cubicBezTo>
                  <a:cubicBezTo>
                    <a:pt x="315353" y="147241"/>
                    <a:pt x="315353" y="147241"/>
                    <a:pt x="327240" y="147241"/>
                  </a:cubicBezTo>
                  <a:cubicBezTo>
                    <a:pt x="332524" y="147241"/>
                    <a:pt x="337807" y="152499"/>
                    <a:pt x="337807" y="157758"/>
                  </a:cubicBezTo>
                  <a:cubicBezTo>
                    <a:pt x="337807" y="210344"/>
                    <a:pt x="295540" y="252413"/>
                    <a:pt x="242706" y="252413"/>
                  </a:cubicBezTo>
                  <a:cubicBezTo>
                    <a:pt x="242706" y="252413"/>
                    <a:pt x="242706" y="252413"/>
                    <a:pt x="20802" y="252413"/>
                  </a:cubicBezTo>
                  <a:cubicBezTo>
                    <a:pt x="16840" y="252413"/>
                    <a:pt x="14198" y="251098"/>
                    <a:pt x="12877" y="248469"/>
                  </a:cubicBezTo>
                  <a:cubicBezTo>
                    <a:pt x="10236" y="245840"/>
                    <a:pt x="10236" y="241896"/>
                    <a:pt x="10236" y="237952"/>
                  </a:cubicBezTo>
                  <a:cubicBezTo>
                    <a:pt x="10236" y="237952"/>
                    <a:pt x="10236" y="237952"/>
                    <a:pt x="19482" y="210344"/>
                  </a:cubicBezTo>
                  <a:cubicBezTo>
                    <a:pt x="19482" y="210344"/>
                    <a:pt x="19482" y="210344"/>
                    <a:pt x="990" y="161702"/>
                  </a:cubicBezTo>
                  <a:cubicBezTo>
                    <a:pt x="-331" y="159073"/>
                    <a:pt x="-331" y="155129"/>
                    <a:pt x="990" y="152499"/>
                  </a:cubicBezTo>
                  <a:cubicBezTo>
                    <a:pt x="3631" y="148555"/>
                    <a:pt x="6273" y="147241"/>
                    <a:pt x="10236" y="147241"/>
                  </a:cubicBezTo>
                  <a:cubicBezTo>
                    <a:pt x="10236" y="147241"/>
                    <a:pt x="10236" y="147241"/>
                    <a:pt x="20802" y="147241"/>
                  </a:cubicBezTo>
                  <a:cubicBezTo>
                    <a:pt x="20802" y="147241"/>
                    <a:pt x="20802" y="147241"/>
                    <a:pt x="20802" y="94655"/>
                  </a:cubicBezTo>
                  <a:cubicBezTo>
                    <a:pt x="20802" y="89396"/>
                    <a:pt x="26086" y="84138"/>
                    <a:pt x="31370" y="84138"/>
                  </a:cubicBezTo>
                  <a:cubicBezTo>
                    <a:pt x="31370" y="84138"/>
                    <a:pt x="31370" y="84138"/>
                    <a:pt x="51182" y="84138"/>
                  </a:cubicBezTo>
                  <a:cubicBezTo>
                    <a:pt x="51182" y="84138"/>
                    <a:pt x="51182" y="84138"/>
                    <a:pt x="51182" y="52586"/>
                  </a:cubicBezTo>
                  <a:cubicBezTo>
                    <a:pt x="51182" y="47327"/>
                    <a:pt x="57787" y="42069"/>
                    <a:pt x="63070" y="42069"/>
                  </a:cubicBezTo>
                  <a:cubicBezTo>
                    <a:pt x="63070" y="42069"/>
                    <a:pt x="63070" y="42069"/>
                    <a:pt x="73637" y="42069"/>
                  </a:cubicBezTo>
                  <a:cubicBezTo>
                    <a:pt x="73637" y="42069"/>
                    <a:pt x="73637" y="42069"/>
                    <a:pt x="73637" y="10517"/>
                  </a:cubicBezTo>
                  <a:cubicBezTo>
                    <a:pt x="73637" y="5258"/>
                    <a:pt x="77599" y="0"/>
                    <a:pt x="84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24" name="组合 23"/>
          <p:cNvGrpSpPr/>
          <p:nvPr/>
        </p:nvGrpSpPr>
        <p:grpSpPr>
          <a:xfrm>
            <a:off x="2279577" y="5157193"/>
            <a:ext cx="3333451" cy="696297"/>
            <a:chOff x="755576" y="5157192"/>
            <a:chExt cx="3333451" cy="696297"/>
          </a:xfrm>
        </p:grpSpPr>
        <p:grpSp>
          <p:nvGrpSpPr>
            <p:cNvPr id="12" name="组合 11"/>
            <p:cNvGrpSpPr/>
            <p:nvPr/>
          </p:nvGrpSpPr>
          <p:grpSpPr>
            <a:xfrm>
              <a:off x="755576" y="5267357"/>
              <a:ext cx="3333451" cy="567272"/>
              <a:chOff x="755576" y="5267357"/>
              <a:chExt cx="3333451" cy="567272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755576" y="5271591"/>
                <a:ext cx="1152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altLang="zh-CN" sz="2400" dirty="0">
                    <a:solidFill>
                      <a:srgbClr val="002060"/>
                    </a:solidFill>
                  </a:rPr>
                  <a:t>Ship C</a:t>
                </a:r>
                <a:endParaRPr lang="zh-CN" altLang="en-US" sz="2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004631" y="5267357"/>
                <a:ext cx="1084396" cy="56727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JUN</a:t>
                </a:r>
                <a:endParaRPr lang="zh-CN" altLang="en-US" sz="2400" dirty="0"/>
              </a:p>
            </p:txBody>
          </p:sp>
        </p:grpSp>
        <p:sp>
          <p:nvSpPr>
            <p:cNvPr id="35" name="ship_67405"/>
            <p:cNvSpPr>
              <a:spLocks noChangeAspect="1"/>
            </p:cNvSpPr>
            <p:nvPr/>
          </p:nvSpPr>
          <p:spPr bwMode="auto">
            <a:xfrm>
              <a:off x="1907704" y="5157192"/>
              <a:ext cx="512334" cy="696297"/>
            </a:xfrm>
            <a:custGeom>
              <a:avLst/>
              <a:gdLst>
                <a:gd name="connsiteX0" fmla="*/ 167264 w 248801"/>
                <a:gd name="connsiteY0" fmla="*/ 179388 h 338138"/>
                <a:gd name="connsiteX1" fmla="*/ 155357 w 248801"/>
                <a:gd name="connsiteY1" fmla="*/ 191295 h 338138"/>
                <a:gd name="connsiteX2" fmla="*/ 167264 w 248801"/>
                <a:gd name="connsiteY2" fmla="*/ 203202 h 338138"/>
                <a:gd name="connsiteX3" fmla="*/ 179171 w 248801"/>
                <a:gd name="connsiteY3" fmla="*/ 191295 h 338138"/>
                <a:gd name="connsiteX4" fmla="*/ 167264 w 248801"/>
                <a:gd name="connsiteY4" fmla="*/ 179388 h 338138"/>
                <a:gd name="connsiteX5" fmla="*/ 80745 w 248801"/>
                <a:gd name="connsiteY5" fmla="*/ 179388 h 338138"/>
                <a:gd name="connsiteX6" fmla="*/ 69632 w 248801"/>
                <a:gd name="connsiteY6" fmla="*/ 191295 h 338138"/>
                <a:gd name="connsiteX7" fmla="*/ 80745 w 248801"/>
                <a:gd name="connsiteY7" fmla="*/ 203202 h 338138"/>
                <a:gd name="connsiteX8" fmla="*/ 91858 w 248801"/>
                <a:gd name="connsiteY8" fmla="*/ 191295 h 338138"/>
                <a:gd name="connsiteX9" fmla="*/ 80745 w 248801"/>
                <a:gd name="connsiteY9" fmla="*/ 179388 h 338138"/>
                <a:gd name="connsiteX10" fmla="*/ 119142 w 248801"/>
                <a:gd name="connsiteY10" fmla="*/ 128588 h 338138"/>
                <a:gd name="connsiteX11" fmla="*/ 124401 w 248801"/>
                <a:gd name="connsiteY11" fmla="*/ 128588 h 338138"/>
                <a:gd name="connsiteX12" fmla="*/ 129659 w 248801"/>
                <a:gd name="connsiteY12" fmla="*/ 128588 h 338138"/>
                <a:gd name="connsiteX13" fmla="*/ 240090 w 248801"/>
                <a:gd name="connsiteY13" fmla="*/ 178669 h 338138"/>
                <a:gd name="connsiteX14" fmla="*/ 247978 w 248801"/>
                <a:gd name="connsiteY14" fmla="*/ 195802 h 338138"/>
                <a:gd name="connsiteX15" fmla="*/ 200651 w 248801"/>
                <a:gd name="connsiteY15" fmla="*/ 328913 h 338138"/>
                <a:gd name="connsiteX16" fmla="*/ 187504 w 248801"/>
                <a:gd name="connsiteY16" fmla="*/ 338138 h 338138"/>
                <a:gd name="connsiteX17" fmla="*/ 61297 w 248801"/>
                <a:gd name="connsiteY17" fmla="*/ 338138 h 338138"/>
                <a:gd name="connsiteX18" fmla="*/ 48150 w 248801"/>
                <a:gd name="connsiteY18" fmla="*/ 328913 h 338138"/>
                <a:gd name="connsiteX19" fmla="*/ 823 w 248801"/>
                <a:gd name="connsiteY19" fmla="*/ 195802 h 338138"/>
                <a:gd name="connsiteX20" fmla="*/ 8711 w 248801"/>
                <a:gd name="connsiteY20" fmla="*/ 178669 h 338138"/>
                <a:gd name="connsiteX21" fmla="*/ 119142 w 248801"/>
                <a:gd name="connsiteY21" fmla="*/ 128588 h 338138"/>
                <a:gd name="connsiteX22" fmla="*/ 47566 w 248801"/>
                <a:gd name="connsiteY22" fmla="*/ 60325 h 338138"/>
                <a:gd name="connsiteX23" fmla="*/ 202548 w 248801"/>
                <a:gd name="connsiteY23" fmla="*/ 60325 h 338138"/>
                <a:gd name="connsiteX24" fmla="*/ 215682 w 248801"/>
                <a:gd name="connsiteY24" fmla="*/ 73669 h 338138"/>
                <a:gd name="connsiteX25" fmla="*/ 215682 w 248801"/>
                <a:gd name="connsiteY25" fmla="*/ 152400 h 338138"/>
                <a:gd name="connsiteX26" fmla="*/ 174967 w 248801"/>
                <a:gd name="connsiteY26" fmla="*/ 133718 h 338138"/>
                <a:gd name="connsiteX27" fmla="*/ 136878 w 248801"/>
                <a:gd name="connsiteY27" fmla="*/ 116371 h 338138"/>
                <a:gd name="connsiteX28" fmla="*/ 125057 w 248801"/>
                <a:gd name="connsiteY28" fmla="*/ 113702 h 338138"/>
                <a:gd name="connsiteX29" fmla="*/ 113237 w 248801"/>
                <a:gd name="connsiteY29" fmla="*/ 116371 h 338138"/>
                <a:gd name="connsiteX30" fmla="*/ 75148 w 248801"/>
                <a:gd name="connsiteY30" fmla="*/ 133718 h 338138"/>
                <a:gd name="connsiteX31" fmla="*/ 33119 w 248801"/>
                <a:gd name="connsiteY31" fmla="*/ 152400 h 338138"/>
                <a:gd name="connsiteX32" fmla="*/ 33119 w 248801"/>
                <a:gd name="connsiteY32" fmla="*/ 73669 h 338138"/>
                <a:gd name="connsiteX33" fmla="*/ 47566 w 248801"/>
                <a:gd name="connsiteY33" fmla="*/ 60325 h 338138"/>
                <a:gd name="connsiteX34" fmla="*/ 87554 w 248801"/>
                <a:gd name="connsiteY34" fmla="*/ 0 h 338138"/>
                <a:gd name="connsiteX35" fmla="*/ 161248 w 248801"/>
                <a:gd name="connsiteY35" fmla="*/ 0 h 338138"/>
                <a:gd name="connsiteX36" fmla="*/ 174407 w 248801"/>
                <a:gd name="connsiteY36" fmla="*/ 14552 h 338138"/>
                <a:gd name="connsiteX37" fmla="*/ 174407 w 248801"/>
                <a:gd name="connsiteY37" fmla="*/ 47625 h 338138"/>
                <a:gd name="connsiteX38" fmla="*/ 74394 w 248801"/>
                <a:gd name="connsiteY38" fmla="*/ 47625 h 338138"/>
                <a:gd name="connsiteX39" fmla="*/ 74394 w 248801"/>
                <a:gd name="connsiteY39" fmla="*/ 14552 h 338138"/>
                <a:gd name="connsiteX40" fmla="*/ 87554 w 248801"/>
                <a:gd name="connsiteY40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8801" h="338138">
                  <a:moveTo>
                    <a:pt x="167264" y="179388"/>
                  </a:moveTo>
                  <a:cubicBezTo>
                    <a:pt x="160688" y="179388"/>
                    <a:pt x="155357" y="184719"/>
                    <a:pt x="155357" y="191295"/>
                  </a:cubicBezTo>
                  <a:cubicBezTo>
                    <a:pt x="155357" y="197871"/>
                    <a:pt x="160688" y="203202"/>
                    <a:pt x="167264" y="203202"/>
                  </a:cubicBezTo>
                  <a:cubicBezTo>
                    <a:pt x="173840" y="203202"/>
                    <a:pt x="179171" y="197871"/>
                    <a:pt x="179171" y="191295"/>
                  </a:cubicBezTo>
                  <a:cubicBezTo>
                    <a:pt x="179171" y="184719"/>
                    <a:pt x="173840" y="179388"/>
                    <a:pt x="167264" y="179388"/>
                  </a:cubicBezTo>
                  <a:close/>
                  <a:moveTo>
                    <a:pt x="80745" y="179388"/>
                  </a:moveTo>
                  <a:cubicBezTo>
                    <a:pt x="74607" y="179388"/>
                    <a:pt x="69632" y="184719"/>
                    <a:pt x="69632" y="191295"/>
                  </a:cubicBezTo>
                  <a:cubicBezTo>
                    <a:pt x="69632" y="197871"/>
                    <a:pt x="74607" y="203202"/>
                    <a:pt x="80745" y="203202"/>
                  </a:cubicBezTo>
                  <a:cubicBezTo>
                    <a:pt x="86883" y="203202"/>
                    <a:pt x="91858" y="197871"/>
                    <a:pt x="91858" y="191295"/>
                  </a:cubicBezTo>
                  <a:cubicBezTo>
                    <a:pt x="91858" y="184719"/>
                    <a:pt x="86883" y="179388"/>
                    <a:pt x="80745" y="179388"/>
                  </a:cubicBezTo>
                  <a:close/>
                  <a:moveTo>
                    <a:pt x="119142" y="128588"/>
                  </a:moveTo>
                  <a:cubicBezTo>
                    <a:pt x="120457" y="128588"/>
                    <a:pt x="121771" y="128588"/>
                    <a:pt x="124401" y="128588"/>
                  </a:cubicBezTo>
                  <a:cubicBezTo>
                    <a:pt x="127030" y="128588"/>
                    <a:pt x="128345" y="128588"/>
                    <a:pt x="129659" y="128588"/>
                  </a:cubicBezTo>
                  <a:cubicBezTo>
                    <a:pt x="129659" y="128588"/>
                    <a:pt x="129659" y="128588"/>
                    <a:pt x="240090" y="178669"/>
                  </a:cubicBezTo>
                  <a:cubicBezTo>
                    <a:pt x="246663" y="181305"/>
                    <a:pt x="250607" y="189213"/>
                    <a:pt x="247978" y="195802"/>
                  </a:cubicBezTo>
                  <a:cubicBezTo>
                    <a:pt x="247978" y="195802"/>
                    <a:pt x="247978" y="195802"/>
                    <a:pt x="200651" y="328913"/>
                  </a:cubicBezTo>
                  <a:cubicBezTo>
                    <a:pt x="199336" y="334184"/>
                    <a:pt x="194077" y="338138"/>
                    <a:pt x="187504" y="338138"/>
                  </a:cubicBezTo>
                  <a:cubicBezTo>
                    <a:pt x="187504" y="338138"/>
                    <a:pt x="187504" y="338138"/>
                    <a:pt x="61297" y="338138"/>
                  </a:cubicBezTo>
                  <a:cubicBezTo>
                    <a:pt x="54724" y="338138"/>
                    <a:pt x="49465" y="334184"/>
                    <a:pt x="48150" y="328913"/>
                  </a:cubicBezTo>
                  <a:cubicBezTo>
                    <a:pt x="48150" y="328913"/>
                    <a:pt x="48150" y="328913"/>
                    <a:pt x="823" y="195802"/>
                  </a:cubicBezTo>
                  <a:cubicBezTo>
                    <a:pt x="-1806" y="189213"/>
                    <a:pt x="2138" y="181305"/>
                    <a:pt x="8711" y="178669"/>
                  </a:cubicBezTo>
                  <a:cubicBezTo>
                    <a:pt x="8711" y="178669"/>
                    <a:pt x="8711" y="178669"/>
                    <a:pt x="119142" y="128588"/>
                  </a:cubicBezTo>
                  <a:close/>
                  <a:moveTo>
                    <a:pt x="47566" y="60325"/>
                  </a:moveTo>
                  <a:lnTo>
                    <a:pt x="202548" y="60325"/>
                  </a:lnTo>
                  <a:cubicBezTo>
                    <a:pt x="210429" y="60325"/>
                    <a:pt x="215682" y="65663"/>
                    <a:pt x="215682" y="73669"/>
                  </a:cubicBezTo>
                  <a:cubicBezTo>
                    <a:pt x="215682" y="73669"/>
                    <a:pt x="215682" y="73669"/>
                    <a:pt x="215682" y="152400"/>
                  </a:cubicBezTo>
                  <a:cubicBezTo>
                    <a:pt x="215682" y="152400"/>
                    <a:pt x="215682" y="152400"/>
                    <a:pt x="174967" y="133718"/>
                  </a:cubicBezTo>
                  <a:cubicBezTo>
                    <a:pt x="174967" y="133718"/>
                    <a:pt x="174967" y="133718"/>
                    <a:pt x="136878" y="116371"/>
                  </a:cubicBezTo>
                  <a:cubicBezTo>
                    <a:pt x="132938" y="113702"/>
                    <a:pt x="128998" y="113702"/>
                    <a:pt x="125057" y="113702"/>
                  </a:cubicBezTo>
                  <a:cubicBezTo>
                    <a:pt x="121117" y="113702"/>
                    <a:pt x="117177" y="113702"/>
                    <a:pt x="113237" y="116371"/>
                  </a:cubicBezTo>
                  <a:cubicBezTo>
                    <a:pt x="113237" y="116371"/>
                    <a:pt x="113237" y="116371"/>
                    <a:pt x="75148" y="133718"/>
                  </a:cubicBezTo>
                  <a:cubicBezTo>
                    <a:pt x="75148" y="133718"/>
                    <a:pt x="75148" y="133718"/>
                    <a:pt x="33119" y="152400"/>
                  </a:cubicBezTo>
                  <a:cubicBezTo>
                    <a:pt x="33119" y="152400"/>
                    <a:pt x="33119" y="152400"/>
                    <a:pt x="33119" y="73669"/>
                  </a:cubicBezTo>
                  <a:cubicBezTo>
                    <a:pt x="33119" y="65663"/>
                    <a:pt x="39686" y="60325"/>
                    <a:pt x="47566" y="60325"/>
                  </a:cubicBezTo>
                  <a:close/>
                  <a:moveTo>
                    <a:pt x="87554" y="0"/>
                  </a:moveTo>
                  <a:cubicBezTo>
                    <a:pt x="87554" y="0"/>
                    <a:pt x="87554" y="0"/>
                    <a:pt x="161248" y="0"/>
                  </a:cubicBezTo>
                  <a:cubicBezTo>
                    <a:pt x="169143" y="0"/>
                    <a:pt x="174407" y="6615"/>
                    <a:pt x="174407" y="14552"/>
                  </a:cubicBezTo>
                  <a:lnTo>
                    <a:pt x="174407" y="47625"/>
                  </a:lnTo>
                  <a:cubicBezTo>
                    <a:pt x="174407" y="47625"/>
                    <a:pt x="174407" y="47625"/>
                    <a:pt x="74394" y="47625"/>
                  </a:cubicBezTo>
                  <a:cubicBezTo>
                    <a:pt x="74394" y="47625"/>
                    <a:pt x="74394" y="47625"/>
                    <a:pt x="74394" y="14552"/>
                  </a:cubicBezTo>
                  <a:cubicBezTo>
                    <a:pt x="74394" y="6615"/>
                    <a:pt x="79658" y="0"/>
                    <a:pt x="87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91544" y="548682"/>
            <a:ext cx="8219256" cy="5896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b="1" dirty="0">
                <a:solidFill>
                  <a:srgbClr val="9B0353"/>
                </a:solidFill>
                <a:latin typeface="+mn-lt"/>
                <a:ea typeface="+mn-ea"/>
                <a:cs typeface="+mn-ea"/>
              </a:rPr>
              <a:t>10.5   </a:t>
            </a:r>
            <a:r>
              <a:rPr lang="en-US" altLang="zh-CN" b="1" dirty="0" err="1">
                <a:solidFill>
                  <a:srgbClr val="9B0353"/>
                </a:solidFill>
                <a:latin typeface="+mn-lt"/>
                <a:ea typeface="+mn-ea"/>
                <a:cs typeface="+mn-ea"/>
              </a:rPr>
              <a:t>Transs</a:t>
            </a:r>
            <a:r>
              <a:rPr lang="en-GB" altLang="zh-CN" b="1" dirty="0" err="1">
                <a:solidFill>
                  <a:srgbClr val="9B0353"/>
                </a:solidFill>
                <a:latin typeface="+mn-lt"/>
                <a:ea typeface="+mn-ea"/>
                <a:cs typeface="+mn-ea"/>
              </a:rPr>
              <a:t>hipment</a:t>
            </a:r>
            <a:endParaRPr lang="en-GB" altLang="zh-CN" b="1" dirty="0">
              <a:solidFill>
                <a:srgbClr val="9B0353"/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058380" y="2146484"/>
            <a:ext cx="8142076" cy="39468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3258218" y="3802528"/>
            <a:ext cx="533527" cy="86850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6240016" y="2276873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</a:rPr>
              <a:t>Different</a:t>
            </a:r>
            <a:r>
              <a:rPr lang="en-GB" altLang="zh-CN" sz="2400" dirty="0">
                <a:solidFill>
                  <a:srgbClr val="002060"/>
                </a:solidFill>
              </a:rPr>
              <a:t> Ships</a:t>
            </a:r>
            <a:endParaRPr lang="en-GB" altLang="zh-CN" sz="2400" dirty="0">
              <a:solidFill>
                <a:srgbClr val="002060"/>
              </a:solidFill>
            </a:endParaRPr>
          </a:p>
          <a:p>
            <a:r>
              <a:rPr lang="en-GB" altLang="zh-CN" sz="2400" dirty="0">
                <a:solidFill>
                  <a:srgbClr val="002060"/>
                </a:solidFill>
              </a:rPr>
              <a:t>Same Mode of Transport</a:t>
            </a:r>
            <a:endParaRPr lang="en-GB" altLang="zh-CN" sz="2400" dirty="0">
              <a:solidFill>
                <a:srgbClr val="002060"/>
              </a:solidFill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4286947" y="5344761"/>
            <a:ext cx="3988430" cy="489956"/>
            <a:chOff x="2762947" y="5344761"/>
            <a:chExt cx="3988430" cy="489956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2762947" y="5470913"/>
              <a:ext cx="224877" cy="363804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2987824" y="5344761"/>
              <a:ext cx="3763553" cy="460503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2207568" y="2701151"/>
            <a:ext cx="1804096" cy="1189514"/>
            <a:chOff x="683568" y="2701151"/>
            <a:chExt cx="1804096" cy="118951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807226"/>
              <a:ext cx="651968" cy="679133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83568" y="342900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2400" dirty="0">
                  <a:solidFill>
                    <a:srgbClr val="002060"/>
                  </a:solidFill>
                </a:rPr>
                <a:t>Port A</a:t>
              </a:r>
              <a:endParaRPr lang="zh-CN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5" name="harbor-crane_86816"/>
            <p:cNvSpPr>
              <a:spLocks noChangeAspect="1"/>
            </p:cNvSpPr>
            <p:nvPr/>
          </p:nvSpPr>
          <p:spPr bwMode="auto">
            <a:xfrm>
              <a:off x="1027202" y="2701151"/>
              <a:ext cx="707015" cy="727607"/>
            </a:xfrm>
            <a:custGeom>
              <a:avLst/>
              <a:gdLst>
                <a:gd name="connsiteX0" fmla="*/ 136525 w 327025"/>
                <a:gd name="connsiteY0" fmla="*/ 263525 h 336550"/>
                <a:gd name="connsiteX1" fmla="*/ 136525 w 327025"/>
                <a:gd name="connsiteY1" fmla="*/ 325438 h 336550"/>
                <a:gd name="connsiteX2" fmla="*/ 152400 w 327025"/>
                <a:gd name="connsiteY2" fmla="*/ 325438 h 336550"/>
                <a:gd name="connsiteX3" fmla="*/ 152400 w 327025"/>
                <a:gd name="connsiteY3" fmla="*/ 316409 h 336550"/>
                <a:gd name="connsiteX4" fmla="*/ 148431 w 327025"/>
                <a:gd name="connsiteY4" fmla="*/ 307380 h 336550"/>
                <a:gd name="connsiteX5" fmla="*/ 147109 w 327025"/>
                <a:gd name="connsiteY5" fmla="*/ 304801 h 336550"/>
                <a:gd name="connsiteX6" fmla="*/ 147109 w 327025"/>
                <a:gd name="connsiteY6" fmla="*/ 263525 h 336550"/>
                <a:gd name="connsiteX7" fmla="*/ 136525 w 327025"/>
                <a:gd name="connsiteY7" fmla="*/ 263525 h 336550"/>
                <a:gd name="connsiteX8" fmla="*/ 25928 w 327025"/>
                <a:gd name="connsiteY8" fmla="*/ 263525 h 336550"/>
                <a:gd name="connsiteX9" fmla="*/ 25928 w 327025"/>
                <a:gd name="connsiteY9" fmla="*/ 304801 h 336550"/>
                <a:gd name="connsiteX10" fmla="*/ 24606 w 327025"/>
                <a:gd name="connsiteY10" fmla="*/ 307380 h 336550"/>
                <a:gd name="connsiteX11" fmla="*/ 20637 w 327025"/>
                <a:gd name="connsiteY11" fmla="*/ 316409 h 336550"/>
                <a:gd name="connsiteX12" fmla="*/ 20637 w 327025"/>
                <a:gd name="connsiteY12" fmla="*/ 325438 h 336550"/>
                <a:gd name="connsiteX13" fmla="*/ 36512 w 327025"/>
                <a:gd name="connsiteY13" fmla="*/ 325438 h 336550"/>
                <a:gd name="connsiteX14" fmla="*/ 36512 w 327025"/>
                <a:gd name="connsiteY14" fmla="*/ 263525 h 336550"/>
                <a:gd name="connsiteX15" fmla="*/ 25928 w 327025"/>
                <a:gd name="connsiteY15" fmla="*/ 263525 h 336550"/>
                <a:gd name="connsiteX16" fmla="*/ 30714 w 327025"/>
                <a:gd name="connsiteY16" fmla="*/ 231775 h 336550"/>
                <a:gd name="connsiteX17" fmla="*/ 25400 w 327025"/>
                <a:gd name="connsiteY17" fmla="*/ 236935 h 336550"/>
                <a:gd name="connsiteX18" fmla="*/ 25400 w 327025"/>
                <a:gd name="connsiteY18" fmla="*/ 252413 h 336550"/>
                <a:gd name="connsiteX19" fmla="*/ 147638 w 327025"/>
                <a:gd name="connsiteY19" fmla="*/ 252413 h 336550"/>
                <a:gd name="connsiteX20" fmla="*/ 147638 w 327025"/>
                <a:gd name="connsiteY20" fmla="*/ 236935 h 336550"/>
                <a:gd name="connsiteX21" fmla="*/ 142324 w 327025"/>
                <a:gd name="connsiteY21" fmla="*/ 231775 h 336550"/>
                <a:gd name="connsiteX22" fmla="*/ 30714 w 327025"/>
                <a:gd name="connsiteY22" fmla="*/ 231775 h 336550"/>
                <a:gd name="connsiteX23" fmla="*/ 73025 w 327025"/>
                <a:gd name="connsiteY23" fmla="*/ 209550 h 336550"/>
                <a:gd name="connsiteX24" fmla="*/ 73025 w 327025"/>
                <a:gd name="connsiteY24" fmla="*/ 220663 h 336550"/>
                <a:gd name="connsiteX25" fmla="*/ 100013 w 327025"/>
                <a:gd name="connsiteY25" fmla="*/ 220663 h 336550"/>
                <a:gd name="connsiteX26" fmla="*/ 100013 w 327025"/>
                <a:gd name="connsiteY26" fmla="*/ 209550 h 336550"/>
                <a:gd name="connsiteX27" fmla="*/ 9525 w 327025"/>
                <a:gd name="connsiteY27" fmla="*/ 188913 h 336550"/>
                <a:gd name="connsiteX28" fmla="*/ 9525 w 327025"/>
                <a:gd name="connsiteY28" fmla="*/ 200026 h 336550"/>
                <a:gd name="connsiteX29" fmla="*/ 115888 w 327025"/>
                <a:gd name="connsiteY29" fmla="*/ 200026 h 336550"/>
                <a:gd name="connsiteX30" fmla="*/ 115888 w 327025"/>
                <a:gd name="connsiteY30" fmla="*/ 188913 h 336550"/>
                <a:gd name="connsiteX31" fmla="*/ 105252 w 327025"/>
                <a:gd name="connsiteY31" fmla="*/ 188913 h 336550"/>
                <a:gd name="connsiteX32" fmla="*/ 9525 w 327025"/>
                <a:gd name="connsiteY32" fmla="*/ 188913 h 336550"/>
                <a:gd name="connsiteX33" fmla="*/ 273050 w 327025"/>
                <a:gd name="connsiteY33" fmla="*/ 184150 h 336550"/>
                <a:gd name="connsiteX34" fmla="*/ 273050 w 327025"/>
                <a:gd name="connsiteY34" fmla="*/ 204788 h 336550"/>
                <a:gd name="connsiteX35" fmla="*/ 315913 w 327025"/>
                <a:gd name="connsiteY35" fmla="*/ 204788 h 336550"/>
                <a:gd name="connsiteX36" fmla="*/ 315913 w 327025"/>
                <a:gd name="connsiteY36" fmla="*/ 184150 h 336550"/>
                <a:gd name="connsiteX37" fmla="*/ 68660 w 327025"/>
                <a:gd name="connsiteY37" fmla="*/ 152400 h 336550"/>
                <a:gd name="connsiteX38" fmla="*/ 78979 w 327025"/>
                <a:gd name="connsiteY38" fmla="*/ 152400 h 336550"/>
                <a:gd name="connsiteX39" fmla="*/ 84138 w 327025"/>
                <a:gd name="connsiteY39" fmla="*/ 157957 h 336550"/>
                <a:gd name="connsiteX40" fmla="*/ 78979 w 327025"/>
                <a:gd name="connsiteY40" fmla="*/ 163513 h 336550"/>
                <a:gd name="connsiteX41" fmla="*/ 68660 w 327025"/>
                <a:gd name="connsiteY41" fmla="*/ 163513 h 336550"/>
                <a:gd name="connsiteX42" fmla="*/ 63500 w 327025"/>
                <a:gd name="connsiteY42" fmla="*/ 157957 h 336550"/>
                <a:gd name="connsiteX43" fmla="*/ 68660 w 327025"/>
                <a:gd name="connsiteY43" fmla="*/ 152400 h 336550"/>
                <a:gd name="connsiteX44" fmla="*/ 52388 w 327025"/>
                <a:gd name="connsiteY44" fmla="*/ 152400 h 336550"/>
                <a:gd name="connsiteX45" fmla="*/ 55960 w 327025"/>
                <a:gd name="connsiteY45" fmla="*/ 153789 h 336550"/>
                <a:gd name="connsiteX46" fmla="*/ 57150 w 327025"/>
                <a:gd name="connsiteY46" fmla="*/ 157957 h 336550"/>
                <a:gd name="connsiteX47" fmla="*/ 55960 w 327025"/>
                <a:gd name="connsiteY47" fmla="*/ 162124 h 336550"/>
                <a:gd name="connsiteX48" fmla="*/ 52388 w 327025"/>
                <a:gd name="connsiteY48" fmla="*/ 163513 h 336550"/>
                <a:gd name="connsiteX49" fmla="*/ 48816 w 327025"/>
                <a:gd name="connsiteY49" fmla="*/ 162124 h 336550"/>
                <a:gd name="connsiteX50" fmla="*/ 47625 w 327025"/>
                <a:gd name="connsiteY50" fmla="*/ 157957 h 336550"/>
                <a:gd name="connsiteX51" fmla="*/ 48816 w 327025"/>
                <a:gd name="connsiteY51" fmla="*/ 153789 h 336550"/>
                <a:gd name="connsiteX52" fmla="*/ 52388 w 327025"/>
                <a:gd name="connsiteY52" fmla="*/ 152400 h 336550"/>
                <a:gd name="connsiteX53" fmla="*/ 25796 w 327025"/>
                <a:gd name="connsiteY53" fmla="*/ 152400 h 336550"/>
                <a:gd name="connsiteX54" fmla="*/ 36115 w 327025"/>
                <a:gd name="connsiteY54" fmla="*/ 152400 h 336550"/>
                <a:gd name="connsiteX55" fmla="*/ 41275 w 327025"/>
                <a:gd name="connsiteY55" fmla="*/ 157957 h 336550"/>
                <a:gd name="connsiteX56" fmla="*/ 36115 w 327025"/>
                <a:gd name="connsiteY56" fmla="*/ 163513 h 336550"/>
                <a:gd name="connsiteX57" fmla="*/ 25796 w 327025"/>
                <a:gd name="connsiteY57" fmla="*/ 163513 h 336550"/>
                <a:gd name="connsiteX58" fmla="*/ 20637 w 327025"/>
                <a:gd name="connsiteY58" fmla="*/ 157957 h 336550"/>
                <a:gd name="connsiteX59" fmla="*/ 25796 w 327025"/>
                <a:gd name="connsiteY59" fmla="*/ 152400 h 336550"/>
                <a:gd name="connsiteX60" fmla="*/ 291245 w 327025"/>
                <a:gd name="connsiteY60" fmla="*/ 150813 h 336550"/>
                <a:gd name="connsiteX61" fmla="*/ 277812 w 327025"/>
                <a:gd name="connsiteY61" fmla="*/ 173038 h 336550"/>
                <a:gd name="connsiteX62" fmla="*/ 312737 w 327025"/>
                <a:gd name="connsiteY62" fmla="*/ 173038 h 336550"/>
                <a:gd name="connsiteX63" fmla="*/ 299305 w 327025"/>
                <a:gd name="connsiteY63" fmla="*/ 150813 h 336550"/>
                <a:gd name="connsiteX64" fmla="*/ 295275 w 327025"/>
                <a:gd name="connsiteY64" fmla="*/ 152120 h 336550"/>
                <a:gd name="connsiteX65" fmla="*/ 291245 w 327025"/>
                <a:gd name="connsiteY65" fmla="*/ 150813 h 336550"/>
                <a:gd name="connsiteX66" fmla="*/ 14783 w 327025"/>
                <a:gd name="connsiteY66" fmla="*/ 141288 h 336550"/>
                <a:gd name="connsiteX67" fmla="*/ 9525 w 327025"/>
                <a:gd name="connsiteY67" fmla="*/ 146504 h 336550"/>
                <a:gd name="connsiteX68" fmla="*/ 9525 w 327025"/>
                <a:gd name="connsiteY68" fmla="*/ 177801 h 336550"/>
                <a:gd name="connsiteX69" fmla="*/ 93663 w 327025"/>
                <a:gd name="connsiteY69" fmla="*/ 177801 h 336550"/>
                <a:gd name="connsiteX70" fmla="*/ 93663 w 327025"/>
                <a:gd name="connsiteY70" fmla="*/ 141288 h 336550"/>
                <a:gd name="connsiteX71" fmla="*/ 14783 w 327025"/>
                <a:gd name="connsiteY71" fmla="*/ 141288 h 336550"/>
                <a:gd name="connsiteX72" fmla="*/ 294482 w 327025"/>
                <a:gd name="connsiteY72" fmla="*/ 131763 h 336550"/>
                <a:gd name="connsiteX73" fmla="*/ 288925 w 327025"/>
                <a:gd name="connsiteY73" fmla="*/ 136526 h 336550"/>
                <a:gd name="connsiteX74" fmla="*/ 294482 w 327025"/>
                <a:gd name="connsiteY74" fmla="*/ 141290 h 336550"/>
                <a:gd name="connsiteX75" fmla="*/ 300038 w 327025"/>
                <a:gd name="connsiteY75" fmla="*/ 136526 h 336550"/>
                <a:gd name="connsiteX76" fmla="*/ 294482 w 327025"/>
                <a:gd name="connsiteY76" fmla="*/ 131763 h 336550"/>
                <a:gd name="connsiteX77" fmla="*/ 104775 w 327025"/>
                <a:gd name="connsiteY77" fmla="*/ 115888 h 336550"/>
                <a:gd name="connsiteX78" fmla="*/ 104775 w 327025"/>
                <a:gd name="connsiteY78" fmla="*/ 171451 h 336550"/>
                <a:gd name="connsiteX79" fmla="*/ 161925 w 327025"/>
                <a:gd name="connsiteY79" fmla="*/ 115888 h 336550"/>
                <a:gd name="connsiteX80" fmla="*/ 86143 w 327025"/>
                <a:gd name="connsiteY80" fmla="*/ 84138 h 336550"/>
                <a:gd name="connsiteX81" fmla="*/ 81130 w 327025"/>
                <a:gd name="connsiteY81" fmla="*/ 88107 h 336550"/>
                <a:gd name="connsiteX82" fmla="*/ 69850 w 327025"/>
                <a:gd name="connsiteY82" fmla="*/ 131763 h 336550"/>
                <a:gd name="connsiteX83" fmla="*/ 93663 w 327025"/>
                <a:gd name="connsiteY83" fmla="*/ 131763 h 336550"/>
                <a:gd name="connsiteX84" fmla="*/ 93663 w 327025"/>
                <a:gd name="connsiteY84" fmla="*/ 89429 h 336550"/>
                <a:gd name="connsiteX85" fmla="*/ 88650 w 327025"/>
                <a:gd name="connsiteY85" fmla="*/ 84138 h 336550"/>
                <a:gd name="connsiteX86" fmla="*/ 86143 w 327025"/>
                <a:gd name="connsiteY86" fmla="*/ 84138 h 336550"/>
                <a:gd name="connsiteX87" fmla="*/ 281124 w 327025"/>
                <a:gd name="connsiteY87" fmla="*/ 9525 h 336550"/>
                <a:gd name="connsiteX88" fmla="*/ 120650 w 327025"/>
                <a:gd name="connsiteY88" fmla="*/ 169863 h 336550"/>
                <a:gd name="connsiteX89" fmla="*/ 160111 w 327025"/>
                <a:gd name="connsiteY89" fmla="*/ 148661 h 336550"/>
                <a:gd name="connsiteX90" fmla="*/ 285070 w 327025"/>
                <a:gd name="connsiteY90" fmla="*/ 21451 h 336550"/>
                <a:gd name="connsiteX91" fmla="*/ 289016 w 327025"/>
                <a:gd name="connsiteY91" fmla="*/ 20126 h 336550"/>
                <a:gd name="connsiteX92" fmla="*/ 299539 w 327025"/>
                <a:gd name="connsiteY92" fmla="*/ 20126 h 336550"/>
                <a:gd name="connsiteX93" fmla="*/ 304800 w 327025"/>
                <a:gd name="connsiteY93" fmla="*/ 14825 h 336550"/>
                <a:gd name="connsiteX94" fmla="*/ 304800 w 327025"/>
                <a:gd name="connsiteY94" fmla="*/ 9525 h 336550"/>
                <a:gd name="connsiteX95" fmla="*/ 281124 w 327025"/>
                <a:gd name="connsiteY95" fmla="*/ 9525 h 336550"/>
                <a:gd name="connsiteX96" fmla="*/ 266700 w 327025"/>
                <a:gd name="connsiteY96" fmla="*/ 9525 h 336550"/>
                <a:gd name="connsiteX97" fmla="*/ 258801 w 327025"/>
                <a:gd name="connsiteY97" fmla="*/ 12171 h 336550"/>
                <a:gd name="connsiteX98" fmla="*/ 104775 w 327025"/>
                <a:gd name="connsiteY98" fmla="*/ 86254 h 336550"/>
                <a:gd name="connsiteX99" fmla="*/ 104775 w 327025"/>
                <a:gd name="connsiteY99" fmla="*/ 88900 h 336550"/>
                <a:gd name="connsiteX100" fmla="*/ 104775 w 327025"/>
                <a:gd name="connsiteY100" fmla="*/ 104775 h 336550"/>
                <a:gd name="connsiteX101" fmla="*/ 170598 w 327025"/>
                <a:gd name="connsiteY101" fmla="*/ 104775 h 336550"/>
                <a:gd name="connsiteX102" fmla="*/ 266700 w 327025"/>
                <a:gd name="connsiteY102" fmla="*/ 9525 h 336550"/>
                <a:gd name="connsiteX103" fmla="*/ 271642 w 327025"/>
                <a:gd name="connsiteY103" fmla="*/ 0 h 336550"/>
                <a:gd name="connsiteX104" fmla="*/ 311201 w 327025"/>
                <a:gd name="connsiteY104" fmla="*/ 0 h 336550"/>
                <a:gd name="connsiteX105" fmla="*/ 316476 w 327025"/>
                <a:gd name="connsiteY105" fmla="*/ 5258 h 336550"/>
                <a:gd name="connsiteX106" fmla="*/ 316476 w 327025"/>
                <a:gd name="connsiteY106" fmla="*/ 15776 h 336550"/>
                <a:gd name="connsiteX107" fmla="*/ 300652 w 327025"/>
                <a:gd name="connsiteY107" fmla="*/ 31551 h 336550"/>
                <a:gd name="connsiteX108" fmla="*/ 300652 w 327025"/>
                <a:gd name="connsiteY108" fmla="*/ 122262 h 336550"/>
                <a:gd name="connsiteX109" fmla="*/ 311201 w 327025"/>
                <a:gd name="connsiteY109" fmla="*/ 136723 h 336550"/>
                <a:gd name="connsiteX110" fmla="*/ 307245 w 327025"/>
                <a:gd name="connsiteY110" fmla="*/ 145926 h 336550"/>
                <a:gd name="connsiteX111" fmla="*/ 325707 w 327025"/>
                <a:gd name="connsiteY111" fmla="*/ 176163 h 336550"/>
                <a:gd name="connsiteX112" fmla="*/ 327025 w 327025"/>
                <a:gd name="connsiteY112" fmla="*/ 176163 h 336550"/>
                <a:gd name="connsiteX113" fmla="*/ 327025 w 327025"/>
                <a:gd name="connsiteY113" fmla="*/ 177478 h 336550"/>
                <a:gd name="connsiteX114" fmla="*/ 327025 w 327025"/>
                <a:gd name="connsiteY114" fmla="*/ 178792 h 336550"/>
                <a:gd name="connsiteX115" fmla="*/ 327025 w 327025"/>
                <a:gd name="connsiteY115" fmla="*/ 210344 h 336550"/>
                <a:gd name="connsiteX116" fmla="*/ 321751 w 327025"/>
                <a:gd name="connsiteY116" fmla="*/ 215603 h 336550"/>
                <a:gd name="connsiteX117" fmla="*/ 269005 w 327025"/>
                <a:gd name="connsiteY117" fmla="*/ 215603 h 336550"/>
                <a:gd name="connsiteX118" fmla="*/ 263730 w 327025"/>
                <a:gd name="connsiteY118" fmla="*/ 210344 h 336550"/>
                <a:gd name="connsiteX119" fmla="*/ 263730 w 327025"/>
                <a:gd name="connsiteY119" fmla="*/ 178792 h 336550"/>
                <a:gd name="connsiteX120" fmla="*/ 263730 w 327025"/>
                <a:gd name="connsiteY120" fmla="*/ 177478 h 336550"/>
                <a:gd name="connsiteX121" fmla="*/ 265049 w 327025"/>
                <a:gd name="connsiteY121" fmla="*/ 177478 h 336550"/>
                <a:gd name="connsiteX122" fmla="*/ 265049 w 327025"/>
                <a:gd name="connsiteY122" fmla="*/ 176163 h 336550"/>
                <a:gd name="connsiteX123" fmla="*/ 283510 w 327025"/>
                <a:gd name="connsiteY123" fmla="*/ 145926 h 336550"/>
                <a:gd name="connsiteX124" fmla="*/ 279554 w 327025"/>
                <a:gd name="connsiteY124" fmla="*/ 136723 h 336550"/>
                <a:gd name="connsiteX125" fmla="*/ 290103 w 327025"/>
                <a:gd name="connsiteY125" fmla="*/ 122262 h 336550"/>
                <a:gd name="connsiteX126" fmla="*/ 290103 w 327025"/>
                <a:gd name="connsiteY126" fmla="*/ 32866 h 336550"/>
                <a:gd name="connsiteX127" fmla="*/ 167469 w 327025"/>
                <a:gd name="connsiteY127" fmla="*/ 156443 h 336550"/>
                <a:gd name="connsiteX128" fmla="*/ 166150 w 327025"/>
                <a:gd name="connsiteY128" fmla="*/ 156443 h 336550"/>
                <a:gd name="connsiteX129" fmla="*/ 123953 w 327025"/>
                <a:gd name="connsiteY129" fmla="*/ 180107 h 336550"/>
                <a:gd name="connsiteX130" fmla="*/ 126591 w 327025"/>
                <a:gd name="connsiteY130" fmla="*/ 184051 h 336550"/>
                <a:gd name="connsiteX131" fmla="*/ 126591 w 327025"/>
                <a:gd name="connsiteY131" fmla="*/ 205085 h 336550"/>
                <a:gd name="connsiteX132" fmla="*/ 121316 w 327025"/>
                <a:gd name="connsiteY132" fmla="*/ 210344 h 336550"/>
                <a:gd name="connsiteX133" fmla="*/ 110767 w 327025"/>
                <a:gd name="connsiteY133" fmla="*/ 210344 h 336550"/>
                <a:gd name="connsiteX134" fmla="*/ 110767 w 327025"/>
                <a:gd name="connsiteY134" fmla="*/ 220861 h 336550"/>
                <a:gd name="connsiteX135" fmla="*/ 142414 w 327025"/>
                <a:gd name="connsiteY135" fmla="*/ 220861 h 336550"/>
                <a:gd name="connsiteX136" fmla="*/ 158238 w 327025"/>
                <a:gd name="connsiteY136" fmla="*/ 236637 h 336550"/>
                <a:gd name="connsiteX137" fmla="*/ 158238 w 327025"/>
                <a:gd name="connsiteY137" fmla="*/ 303684 h 336550"/>
                <a:gd name="connsiteX138" fmla="*/ 162194 w 327025"/>
                <a:gd name="connsiteY138" fmla="*/ 312887 h 336550"/>
                <a:gd name="connsiteX139" fmla="*/ 163513 w 327025"/>
                <a:gd name="connsiteY139" fmla="*/ 315516 h 336550"/>
                <a:gd name="connsiteX140" fmla="*/ 163513 w 327025"/>
                <a:gd name="connsiteY140" fmla="*/ 326033 h 336550"/>
                <a:gd name="connsiteX141" fmla="*/ 168787 w 327025"/>
                <a:gd name="connsiteY141" fmla="*/ 331292 h 336550"/>
                <a:gd name="connsiteX142" fmla="*/ 163513 w 327025"/>
                <a:gd name="connsiteY142" fmla="*/ 336550 h 336550"/>
                <a:gd name="connsiteX143" fmla="*/ 126591 w 327025"/>
                <a:gd name="connsiteY143" fmla="*/ 336550 h 336550"/>
                <a:gd name="connsiteX144" fmla="*/ 121316 w 327025"/>
                <a:gd name="connsiteY144" fmla="*/ 331292 h 336550"/>
                <a:gd name="connsiteX145" fmla="*/ 126591 w 327025"/>
                <a:gd name="connsiteY145" fmla="*/ 326033 h 336550"/>
                <a:gd name="connsiteX146" fmla="*/ 126591 w 327025"/>
                <a:gd name="connsiteY146" fmla="*/ 262930 h 336550"/>
                <a:gd name="connsiteX147" fmla="*/ 47471 w 327025"/>
                <a:gd name="connsiteY147" fmla="*/ 262930 h 336550"/>
                <a:gd name="connsiteX148" fmla="*/ 47471 w 327025"/>
                <a:gd name="connsiteY148" fmla="*/ 326033 h 336550"/>
                <a:gd name="connsiteX149" fmla="*/ 52746 w 327025"/>
                <a:gd name="connsiteY149" fmla="*/ 331292 h 336550"/>
                <a:gd name="connsiteX150" fmla="*/ 47471 w 327025"/>
                <a:gd name="connsiteY150" fmla="*/ 336550 h 336550"/>
                <a:gd name="connsiteX151" fmla="*/ 10549 w 327025"/>
                <a:gd name="connsiteY151" fmla="*/ 336550 h 336550"/>
                <a:gd name="connsiteX152" fmla="*/ 5274 w 327025"/>
                <a:gd name="connsiteY152" fmla="*/ 331292 h 336550"/>
                <a:gd name="connsiteX153" fmla="*/ 10549 w 327025"/>
                <a:gd name="connsiteY153" fmla="*/ 326033 h 336550"/>
                <a:gd name="connsiteX154" fmla="*/ 10549 w 327025"/>
                <a:gd name="connsiteY154" fmla="*/ 315516 h 336550"/>
                <a:gd name="connsiteX155" fmla="*/ 10549 w 327025"/>
                <a:gd name="connsiteY155" fmla="*/ 312887 h 336550"/>
                <a:gd name="connsiteX156" fmla="*/ 15824 w 327025"/>
                <a:gd name="connsiteY156" fmla="*/ 303684 h 336550"/>
                <a:gd name="connsiteX157" fmla="*/ 15824 w 327025"/>
                <a:gd name="connsiteY157" fmla="*/ 236637 h 336550"/>
                <a:gd name="connsiteX158" fmla="*/ 31647 w 327025"/>
                <a:gd name="connsiteY158" fmla="*/ 220861 h 336550"/>
                <a:gd name="connsiteX159" fmla="*/ 63295 w 327025"/>
                <a:gd name="connsiteY159" fmla="*/ 220861 h 336550"/>
                <a:gd name="connsiteX160" fmla="*/ 63295 w 327025"/>
                <a:gd name="connsiteY160" fmla="*/ 210344 h 336550"/>
                <a:gd name="connsiteX161" fmla="*/ 5274 w 327025"/>
                <a:gd name="connsiteY161" fmla="*/ 210344 h 336550"/>
                <a:gd name="connsiteX162" fmla="*/ 0 w 327025"/>
                <a:gd name="connsiteY162" fmla="*/ 205085 h 336550"/>
                <a:gd name="connsiteX163" fmla="*/ 0 w 327025"/>
                <a:gd name="connsiteY163" fmla="*/ 147240 h 336550"/>
                <a:gd name="connsiteX164" fmla="*/ 15824 w 327025"/>
                <a:gd name="connsiteY164" fmla="*/ 131465 h 336550"/>
                <a:gd name="connsiteX165" fmla="*/ 59339 w 327025"/>
                <a:gd name="connsiteY165" fmla="*/ 131465 h 336550"/>
                <a:gd name="connsiteX166" fmla="*/ 63295 w 327025"/>
                <a:gd name="connsiteY166" fmla="*/ 115689 h 336550"/>
                <a:gd name="connsiteX167" fmla="*/ 52746 w 327025"/>
                <a:gd name="connsiteY167" fmla="*/ 115689 h 336550"/>
                <a:gd name="connsiteX168" fmla="*/ 47471 w 327025"/>
                <a:gd name="connsiteY168" fmla="*/ 110430 h 336550"/>
                <a:gd name="connsiteX169" fmla="*/ 52746 w 327025"/>
                <a:gd name="connsiteY169" fmla="*/ 105172 h 336550"/>
                <a:gd name="connsiteX170" fmla="*/ 65933 w 327025"/>
                <a:gd name="connsiteY170" fmla="*/ 105172 h 336550"/>
                <a:gd name="connsiteX171" fmla="*/ 72526 w 327025"/>
                <a:gd name="connsiteY171" fmla="*/ 85452 h 336550"/>
                <a:gd name="connsiteX172" fmla="*/ 87031 w 327025"/>
                <a:gd name="connsiteY172" fmla="*/ 73620 h 336550"/>
                <a:gd name="connsiteX173" fmla="*/ 89668 w 327025"/>
                <a:gd name="connsiteY173" fmla="*/ 73620 h 336550"/>
                <a:gd name="connsiteX174" fmla="*/ 100218 w 327025"/>
                <a:gd name="connsiteY174" fmla="*/ 78879 h 336550"/>
                <a:gd name="connsiteX175" fmla="*/ 255818 w 327025"/>
                <a:gd name="connsiteY175" fmla="*/ 3944 h 336550"/>
                <a:gd name="connsiteX176" fmla="*/ 271642 w 327025"/>
                <a:gd name="connsiteY17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327025" h="336550">
                  <a:moveTo>
                    <a:pt x="136525" y="263525"/>
                  </a:moveTo>
                  <a:cubicBezTo>
                    <a:pt x="136525" y="263525"/>
                    <a:pt x="136525" y="263525"/>
                    <a:pt x="136525" y="325438"/>
                  </a:cubicBezTo>
                  <a:lnTo>
                    <a:pt x="152400" y="325438"/>
                  </a:lnTo>
                  <a:cubicBezTo>
                    <a:pt x="152400" y="325438"/>
                    <a:pt x="152400" y="325438"/>
                    <a:pt x="152400" y="316409"/>
                  </a:cubicBezTo>
                  <a:cubicBezTo>
                    <a:pt x="152400" y="316409"/>
                    <a:pt x="152400" y="316409"/>
                    <a:pt x="148431" y="307380"/>
                  </a:cubicBezTo>
                  <a:cubicBezTo>
                    <a:pt x="147109" y="306090"/>
                    <a:pt x="147109" y="306090"/>
                    <a:pt x="147109" y="304801"/>
                  </a:cubicBezTo>
                  <a:cubicBezTo>
                    <a:pt x="147109" y="304801"/>
                    <a:pt x="147109" y="304801"/>
                    <a:pt x="147109" y="263525"/>
                  </a:cubicBezTo>
                  <a:cubicBezTo>
                    <a:pt x="147109" y="263525"/>
                    <a:pt x="147109" y="263525"/>
                    <a:pt x="136525" y="263525"/>
                  </a:cubicBezTo>
                  <a:close/>
                  <a:moveTo>
                    <a:pt x="25928" y="263525"/>
                  </a:moveTo>
                  <a:cubicBezTo>
                    <a:pt x="25928" y="263525"/>
                    <a:pt x="25928" y="263525"/>
                    <a:pt x="25928" y="304801"/>
                  </a:cubicBezTo>
                  <a:cubicBezTo>
                    <a:pt x="25928" y="306090"/>
                    <a:pt x="24606" y="306090"/>
                    <a:pt x="24606" y="307380"/>
                  </a:cubicBezTo>
                  <a:cubicBezTo>
                    <a:pt x="24606" y="307380"/>
                    <a:pt x="24606" y="307380"/>
                    <a:pt x="20637" y="316409"/>
                  </a:cubicBezTo>
                  <a:cubicBezTo>
                    <a:pt x="20637" y="316409"/>
                    <a:pt x="20637" y="316409"/>
                    <a:pt x="20637" y="325438"/>
                  </a:cubicBezTo>
                  <a:cubicBezTo>
                    <a:pt x="20637" y="325438"/>
                    <a:pt x="20637" y="325438"/>
                    <a:pt x="36512" y="325438"/>
                  </a:cubicBezTo>
                  <a:lnTo>
                    <a:pt x="36512" y="263525"/>
                  </a:lnTo>
                  <a:cubicBezTo>
                    <a:pt x="36512" y="263525"/>
                    <a:pt x="36512" y="263525"/>
                    <a:pt x="25928" y="263525"/>
                  </a:cubicBezTo>
                  <a:close/>
                  <a:moveTo>
                    <a:pt x="30714" y="231775"/>
                  </a:moveTo>
                  <a:cubicBezTo>
                    <a:pt x="28057" y="231775"/>
                    <a:pt x="25400" y="234355"/>
                    <a:pt x="25400" y="236935"/>
                  </a:cubicBezTo>
                  <a:cubicBezTo>
                    <a:pt x="25400" y="236935"/>
                    <a:pt x="25400" y="236935"/>
                    <a:pt x="25400" y="252413"/>
                  </a:cubicBezTo>
                  <a:cubicBezTo>
                    <a:pt x="25400" y="252413"/>
                    <a:pt x="25400" y="252413"/>
                    <a:pt x="147638" y="252413"/>
                  </a:cubicBezTo>
                  <a:cubicBezTo>
                    <a:pt x="147638" y="252413"/>
                    <a:pt x="147638" y="252413"/>
                    <a:pt x="147638" y="236935"/>
                  </a:cubicBezTo>
                  <a:cubicBezTo>
                    <a:pt x="147638" y="234355"/>
                    <a:pt x="144981" y="231775"/>
                    <a:pt x="142324" y="231775"/>
                  </a:cubicBezTo>
                  <a:cubicBezTo>
                    <a:pt x="142324" y="231775"/>
                    <a:pt x="142324" y="231775"/>
                    <a:pt x="30714" y="231775"/>
                  </a:cubicBezTo>
                  <a:close/>
                  <a:moveTo>
                    <a:pt x="73025" y="209550"/>
                  </a:moveTo>
                  <a:lnTo>
                    <a:pt x="73025" y="220663"/>
                  </a:lnTo>
                  <a:lnTo>
                    <a:pt x="100013" y="220663"/>
                  </a:lnTo>
                  <a:lnTo>
                    <a:pt x="100013" y="209550"/>
                  </a:lnTo>
                  <a:close/>
                  <a:moveTo>
                    <a:pt x="9525" y="188913"/>
                  </a:moveTo>
                  <a:cubicBezTo>
                    <a:pt x="9525" y="188913"/>
                    <a:pt x="9525" y="188913"/>
                    <a:pt x="9525" y="200026"/>
                  </a:cubicBezTo>
                  <a:cubicBezTo>
                    <a:pt x="9525" y="200026"/>
                    <a:pt x="9525" y="200026"/>
                    <a:pt x="115888" y="200026"/>
                  </a:cubicBezTo>
                  <a:lnTo>
                    <a:pt x="115888" y="188913"/>
                  </a:lnTo>
                  <a:cubicBezTo>
                    <a:pt x="115888" y="188913"/>
                    <a:pt x="115888" y="188913"/>
                    <a:pt x="105252" y="188913"/>
                  </a:cubicBezTo>
                  <a:cubicBezTo>
                    <a:pt x="105252" y="188913"/>
                    <a:pt x="105252" y="188913"/>
                    <a:pt x="9525" y="188913"/>
                  </a:cubicBezTo>
                  <a:close/>
                  <a:moveTo>
                    <a:pt x="273050" y="184150"/>
                  </a:moveTo>
                  <a:lnTo>
                    <a:pt x="273050" y="204788"/>
                  </a:lnTo>
                  <a:lnTo>
                    <a:pt x="315913" y="204788"/>
                  </a:lnTo>
                  <a:lnTo>
                    <a:pt x="315913" y="184150"/>
                  </a:lnTo>
                  <a:close/>
                  <a:moveTo>
                    <a:pt x="68660" y="152400"/>
                  </a:moveTo>
                  <a:cubicBezTo>
                    <a:pt x="68660" y="152400"/>
                    <a:pt x="68660" y="152400"/>
                    <a:pt x="78979" y="152400"/>
                  </a:cubicBezTo>
                  <a:cubicBezTo>
                    <a:pt x="81558" y="152400"/>
                    <a:pt x="84138" y="155178"/>
                    <a:pt x="84138" y="157957"/>
                  </a:cubicBezTo>
                  <a:cubicBezTo>
                    <a:pt x="84138" y="160735"/>
                    <a:pt x="81558" y="163513"/>
                    <a:pt x="78979" y="163513"/>
                  </a:cubicBezTo>
                  <a:cubicBezTo>
                    <a:pt x="78979" y="163513"/>
                    <a:pt x="78979" y="163513"/>
                    <a:pt x="68660" y="163513"/>
                  </a:cubicBezTo>
                  <a:cubicBezTo>
                    <a:pt x="66080" y="163513"/>
                    <a:pt x="63500" y="160735"/>
                    <a:pt x="63500" y="157957"/>
                  </a:cubicBezTo>
                  <a:cubicBezTo>
                    <a:pt x="63500" y="155178"/>
                    <a:pt x="66080" y="152400"/>
                    <a:pt x="68660" y="152400"/>
                  </a:cubicBezTo>
                  <a:close/>
                  <a:moveTo>
                    <a:pt x="52388" y="152400"/>
                  </a:moveTo>
                  <a:cubicBezTo>
                    <a:pt x="53578" y="152400"/>
                    <a:pt x="54769" y="153789"/>
                    <a:pt x="55960" y="153789"/>
                  </a:cubicBezTo>
                  <a:cubicBezTo>
                    <a:pt x="55960" y="155178"/>
                    <a:pt x="57150" y="156568"/>
                    <a:pt x="57150" y="157957"/>
                  </a:cubicBezTo>
                  <a:cubicBezTo>
                    <a:pt x="57150" y="159346"/>
                    <a:pt x="55960" y="160735"/>
                    <a:pt x="55960" y="162124"/>
                  </a:cubicBezTo>
                  <a:cubicBezTo>
                    <a:pt x="54769" y="162124"/>
                    <a:pt x="53578" y="163513"/>
                    <a:pt x="52388" y="163513"/>
                  </a:cubicBezTo>
                  <a:cubicBezTo>
                    <a:pt x="51197" y="163513"/>
                    <a:pt x="50006" y="162124"/>
                    <a:pt x="48816" y="162124"/>
                  </a:cubicBezTo>
                  <a:cubicBezTo>
                    <a:pt x="48816" y="160735"/>
                    <a:pt x="47625" y="159346"/>
                    <a:pt x="47625" y="157957"/>
                  </a:cubicBezTo>
                  <a:cubicBezTo>
                    <a:pt x="47625" y="156568"/>
                    <a:pt x="48816" y="155178"/>
                    <a:pt x="48816" y="153789"/>
                  </a:cubicBezTo>
                  <a:cubicBezTo>
                    <a:pt x="50006" y="153789"/>
                    <a:pt x="51197" y="152400"/>
                    <a:pt x="52388" y="152400"/>
                  </a:cubicBezTo>
                  <a:close/>
                  <a:moveTo>
                    <a:pt x="25796" y="152400"/>
                  </a:moveTo>
                  <a:cubicBezTo>
                    <a:pt x="25796" y="152400"/>
                    <a:pt x="25796" y="152400"/>
                    <a:pt x="36115" y="152400"/>
                  </a:cubicBezTo>
                  <a:cubicBezTo>
                    <a:pt x="38695" y="152400"/>
                    <a:pt x="41275" y="155178"/>
                    <a:pt x="41275" y="157957"/>
                  </a:cubicBezTo>
                  <a:cubicBezTo>
                    <a:pt x="41275" y="160735"/>
                    <a:pt x="38695" y="163513"/>
                    <a:pt x="36115" y="163513"/>
                  </a:cubicBezTo>
                  <a:cubicBezTo>
                    <a:pt x="36115" y="163513"/>
                    <a:pt x="36115" y="163513"/>
                    <a:pt x="25796" y="163513"/>
                  </a:cubicBezTo>
                  <a:cubicBezTo>
                    <a:pt x="23217" y="163513"/>
                    <a:pt x="20637" y="160735"/>
                    <a:pt x="20637" y="157957"/>
                  </a:cubicBezTo>
                  <a:cubicBezTo>
                    <a:pt x="20637" y="155178"/>
                    <a:pt x="23217" y="152400"/>
                    <a:pt x="25796" y="152400"/>
                  </a:cubicBezTo>
                  <a:close/>
                  <a:moveTo>
                    <a:pt x="291245" y="150813"/>
                  </a:moveTo>
                  <a:cubicBezTo>
                    <a:pt x="291245" y="150813"/>
                    <a:pt x="291245" y="150813"/>
                    <a:pt x="277812" y="173038"/>
                  </a:cubicBezTo>
                  <a:cubicBezTo>
                    <a:pt x="277812" y="173038"/>
                    <a:pt x="277812" y="173038"/>
                    <a:pt x="312737" y="173038"/>
                  </a:cubicBezTo>
                  <a:cubicBezTo>
                    <a:pt x="312737" y="173038"/>
                    <a:pt x="312737" y="173038"/>
                    <a:pt x="299305" y="150813"/>
                  </a:cubicBezTo>
                  <a:cubicBezTo>
                    <a:pt x="297961" y="152120"/>
                    <a:pt x="296618" y="152120"/>
                    <a:pt x="295275" y="152120"/>
                  </a:cubicBezTo>
                  <a:cubicBezTo>
                    <a:pt x="293931" y="152120"/>
                    <a:pt x="292588" y="152120"/>
                    <a:pt x="291245" y="150813"/>
                  </a:cubicBezTo>
                  <a:close/>
                  <a:moveTo>
                    <a:pt x="14783" y="141288"/>
                  </a:moveTo>
                  <a:cubicBezTo>
                    <a:pt x="10839" y="141288"/>
                    <a:pt x="9525" y="143896"/>
                    <a:pt x="9525" y="146504"/>
                  </a:cubicBezTo>
                  <a:cubicBezTo>
                    <a:pt x="9525" y="146504"/>
                    <a:pt x="9525" y="146504"/>
                    <a:pt x="9525" y="177801"/>
                  </a:cubicBezTo>
                  <a:cubicBezTo>
                    <a:pt x="9525" y="177801"/>
                    <a:pt x="9525" y="177801"/>
                    <a:pt x="93663" y="177801"/>
                  </a:cubicBezTo>
                  <a:cubicBezTo>
                    <a:pt x="93663" y="177801"/>
                    <a:pt x="93663" y="177801"/>
                    <a:pt x="93663" y="141288"/>
                  </a:cubicBezTo>
                  <a:cubicBezTo>
                    <a:pt x="93663" y="141288"/>
                    <a:pt x="93663" y="141288"/>
                    <a:pt x="14783" y="141288"/>
                  </a:cubicBezTo>
                  <a:close/>
                  <a:moveTo>
                    <a:pt x="294482" y="131763"/>
                  </a:moveTo>
                  <a:cubicBezTo>
                    <a:pt x="291413" y="131763"/>
                    <a:pt x="288925" y="133895"/>
                    <a:pt x="288925" y="136526"/>
                  </a:cubicBezTo>
                  <a:cubicBezTo>
                    <a:pt x="288925" y="139157"/>
                    <a:pt x="291413" y="141290"/>
                    <a:pt x="294482" y="141290"/>
                  </a:cubicBezTo>
                  <a:cubicBezTo>
                    <a:pt x="297550" y="141290"/>
                    <a:pt x="300038" y="139157"/>
                    <a:pt x="300038" y="136526"/>
                  </a:cubicBezTo>
                  <a:cubicBezTo>
                    <a:pt x="300038" y="133895"/>
                    <a:pt x="297550" y="131763"/>
                    <a:pt x="294482" y="131763"/>
                  </a:cubicBezTo>
                  <a:close/>
                  <a:moveTo>
                    <a:pt x="104775" y="115888"/>
                  </a:moveTo>
                  <a:lnTo>
                    <a:pt x="104775" y="171451"/>
                  </a:lnTo>
                  <a:lnTo>
                    <a:pt x="161925" y="115888"/>
                  </a:lnTo>
                  <a:close/>
                  <a:moveTo>
                    <a:pt x="86143" y="84138"/>
                  </a:moveTo>
                  <a:cubicBezTo>
                    <a:pt x="83637" y="84138"/>
                    <a:pt x="81130" y="85461"/>
                    <a:pt x="81130" y="88107"/>
                  </a:cubicBezTo>
                  <a:lnTo>
                    <a:pt x="69850" y="131763"/>
                  </a:lnTo>
                  <a:cubicBezTo>
                    <a:pt x="69850" y="131763"/>
                    <a:pt x="69850" y="131763"/>
                    <a:pt x="93663" y="131763"/>
                  </a:cubicBezTo>
                  <a:cubicBezTo>
                    <a:pt x="93663" y="131763"/>
                    <a:pt x="93663" y="131763"/>
                    <a:pt x="93663" y="89429"/>
                  </a:cubicBezTo>
                  <a:cubicBezTo>
                    <a:pt x="93663" y="86784"/>
                    <a:pt x="91157" y="84138"/>
                    <a:pt x="88650" y="84138"/>
                  </a:cubicBezTo>
                  <a:cubicBezTo>
                    <a:pt x="88650" y="84138"/>
                    <a:pt x="88650" y="84138"/>
                    <a:pt x="86143" y="84138"/>
                  </a:cubicBezTo>
                  <a:close/>
                  <a:moveTo>
                    <a:pt x="281124" y="9525"/>
                  </a:moveTo>
                  <a:cubicBezTo>
                    <a:pt x="281124" y="9525"/>
                    <a:pt x="281124" y="9525"/>
                    <a:pt x="120650" y="169863"/>
                  </a:cubicBezTo>
                  <a:cubicBezTo>
                    <a:pt x="120650" y="169863"/>
                    <a:pt x="120650" y="169863"/>
                    <a:pt x="160111" y="148661"/>
                  </a:cubicBezTo>
                  <a:cubicBezTo>
                    <a:pt x="160111" y="148661"/>
                    <a:pt x="160111" y="148661"/>
                    <a:pt x="285070" y="21451"/>
                  </a:cubicBezTo>
                  <a:cubicBezTo>
                    <a:pt x="286385" y="20126"/>
                    <a:pt x="287701" y="20126"/>
                    <a:pt x="289016" y="20126"/>
                  </a:cubicBezTo>
                  <a:cubicBezTo>
                    <a:pt x="289016" y="20126"/>
                    <a:pt x="289016" y="20126"/>
                    <a:pt x="299539" y="20126"/>
                  </a:cubicBezTo>
                  <a:cubicBezTo>
                    <a:pt x="302170" y="20126"/>
                    <a:pt x="304800" y="17475"/>
                    <a:pt x="304800" y="14825"/>
                  </a:cubicBezTo>
                  <a:cubicBezTo>
                    <a:pt x="304800" y="14825"/>
                    <a:pt x="304800" y="14825"/>
                    <a:pt x="304800" y="9525"/>
                  </a:cubicBezTo>
                  <a:cubicBezTo>
                    <a:pt x="304800" y="9525"/>
                    <a:pt x="304800" y="9525"/>
                    <a:pt x="281124" y="9525"/>
                  </a:cubicBezTo>
                  <a:close/>
                  <a:moveTo>
                    <a:pt x="266700" y="9525"/>
                  </a:moveTo>
                  <a:cubicBezTo>
                    <a:pt x="264067" y="9525"/>
                    <a:pt x="261434" y="10848"/>
                    <a:pt x="258801" y="12171"/>
                  </a:cubicBezTo>
                  <a:lnTo>
                    <a:pt x="104775" y="86254"/>
                  </a:lnTo>
                  <a:cubicBezTo>
                    <a:pt x="104775" y="87577"/>
                    <a:pt x="104775" y="87577"/>
                    <a:pt x="104775" y="88900"/>
                  </a:cubicBezTo>
                  <a:cubicBezTo>
                    <a:pt x="104775" y="88900"/>
                    <a:pt x="104775" y="88900"/>
                    <a:pt x="104775" y="104775"/>
                  </a:cubicBezTo>
                  <a:cubicBezTo>
                    <a:pt x="104775" y="104775"/>
                    <a:pt x="104775" y="104775"/>
                    <a:pt x="170598" y="104775"/>
                  </a:cubicBezTo>
                  <a:cubicBezTo>
                    <a:pt x="170598" y="104775"/>
                    <a:pt x="170598" y="104775"/>
                    <a:pt x="266700" y="9525"/>
                  </a:cubicBezTo>
                  <a:close/>
                  <a:moveTo>
                    <a:pt x="271642" y="0"/>
                  </a:moveTo>
                  <a:cubicBezTo>
                    <a:pt x="271642" y="0"/>
                    <a:pt x="271642" y="0"/>
                    <a:pt x="311201" y="0"/>
                  </a:cubicBezTo>
                  <a:cubicBezTo>
                    <a:pt x="313839" y="0"/>
                    <a:pt x="316476" y="2629"/>
                    <a:pt x="316476" y="5258"/>
                  </a:cubicBezTo>
                  <a:cubicBezTo>
                    <a:pt x="316476" y="5258"/>
                    <a:pt x="316476" y="5258"/>
                    <a:pt x="316476" y="15776"/>
                  </a:cubicBezTo>
                  <a:cubicBezTo>
                    <a:pt x="316476" y="23663"/>
                    <a:pt x="309883" y="31551"/>
                    <a:pt x="300652" y="31551"/>
                  </a:cubicBezTo>
                  <a:cubicBezTo>
                    <a:pt x="300652" y="31551"/>
                    <a:pt x="300652" y="31551"/>
                    <a:pt x="300652" y="122262"/>
                  </a:cubicBezTo>
                  <a:cubicBezTo>
                    <a:pt x="307245" y="123577"/>
                    <a:pt x="311201" y="130150"/>
                    <a:pt x="311201" y="136723"/>
                  </a:cubicBezTo>
                  <a:cubicBezTo>
                    <a:pt x="311201" y="140667"/>
                    <a:pt x="309883" y="143296"/>
                    <a:pt x="307245" y="145926"/>
                  </a:cubicBezTo>
                  <a:cubicBezTo>
                    <a:pt x="307245" y="145926"/>
                    <a:pt x="307245" y="145926"/>
                    <a:pt x="325707" y="176163"/>
                  </a:cubicBezTo>
                  <a:cubicBezTo>
                    <a:pt x="325707" y="176163"/>
                    <a:pt x="325707" y="176163"/>
                    <a:pt x="327025" y="176163"/>
                  </a:cubicBezTo>
                  <a:cubicBezTo>
                    <a:pt x="327025" y="176163"/>
                    <a:pt x="327025" y="177478"/>
                    <a:pt x="327025" y="177478"/>
                  </a:cubicBezTo>
                  <a:cubicBezTo>
                    <a:pt x="327025" y="178792"/>
                    <a:pt x="327025" y="178792"/>
                    <a:pt x="327025" y="178792"/>
                  </a:cubicBezTo>
                  <a:cubicBezTo>
                    <a:pt x="327025" y="178792"/>
                    <a:pt x="327025" y="178792"/>
                    <a:pt x="327025" y="210344"/>
                  </a:cubicBezTo>
                  <a:cubicBezTo>
                    <a:pt x="327025" y="212973"/>
                    <a:pt x="324388" y="215603"/>
                    <a:pt x="321751" y="215603"/>
                  </a:cubicBezTo>
                  <a:cubicBezTo>
                    <a:pt x="321751" y="215603"/>
                    <a:pt x="321751" y="215603"/>
                    <a:pt x="269005" y="215603"/>
                  </a:cubicBezTo>
                  <a:cubicBezTo>
                    <a:pt x="266367" y="215603"/>
                    <a:pt x="263730" y="212973"/>
                    <a:pt x="263730" y="210344"/>
                  </a:cubicBezTo>
                  <a:cubicBezTo>
                    <a:pt x="263730" y="210344"/>
                    <a:pt x="263730" y="210344"/>
                    <a:pt x="263730" y="178792"/>
                  </a:cubicBezTo>
                  <a:cubicBezTo>
                    <a:pt x="263730" y="178792"/>
                    <a:pt x="263730" y="178792"/>
                    <a:pt x="263730" y="177478"/>
                  </a:cubicBezTo>
                  <a:cubicBezTo>
                    <a:pt x="263730" y="177478"/>
                    <a:pt x="263730" y="177478"/>
                    <a:pt x="265049" y="177478"/>
                  </a:cubicBezTo>
                  <a:cubicBezTo>
                    <a:pt x="265049" y="177478"/>
                    <a:pt x="265049" y="176163"/>
                    <a:pt x="265049" y="176163"/>
                  </a:cubicBezTo>
                  <a:cubicBezTo>
                    <a:pt x="265049" y="176163"/>
                    <a:pt x="265049" y="176163"/>
                    <a:pt x="283510" y="145926"/>
                  </a:cubicBezTo>
                  <a:cubicBezTo>
                    <a:pt x="280873" y="143296"/>
                    <a:pt x="279554" y="140667"/>
                    <a:pt x="279554" y="136723"/>
                  </a:cubicBezTo>
                  <a:cubicBezTo>
                    <a:pt x="279554" y="130150"/>
                    <a:pt x="284828" y="123577"/>
                    <a:pt x="290103" y="122262"/>
                  </a:cubicBezTo>
                  <a:cubicBezTo>
                    <a:pt x="290103" y="122262"/>
                    <a:pt x="290103" y="122262"/>
                    <a:pt x="290103" y="32866"/>
                  </a:cubicBezTo>
                  <a:cubicBezTo>
                    <a:pt x="290103" y="32866"/>
                    <a:pt x="290103" y="32866"/>
                    <a:pt x="167469" y="156443"/>
                  </a:cubicBezTo>
                  <a:cubicBezTo>
                    <a:pt x="166150" y="156443"/>
                    <a:pt x="166150" y="156443"/>
                    <a:pt x="166150" y="156443"/>
                  </a:cubicBezTo>
                  <a:cubicBezTo>
                    <a:pt x="166150" y="156443"/>
                    <a:pt x="166150" y="156443"/>
                    <a:pt x="123953" y="180107"/>
                  </a:cubicBezTo>
                  <a:cubicBezTo>
                    <a:pt x="125272" y="180107"/>
                    <a:pt x="126591" y="182736"/>
                    <a:pt x="126591" y="184051"/>
                  </a:cubicBezTo>
                  <a:cubicBezTo>
                    <a:pt x="126591" y="184051"/>
                    <a:pt x="126591" y="184051"/>
                    <a:pt x="126591" y="205085"/>
                  </a:cubicBezTo>
                  <a:cubicBezTo>
                    <a:pt x="126591" y="207715"/>
                    <a:pt x="123953" y="210344"/>
                    <a:pt x="121316" y="210344"/>
                  </a:cubicBezTo>
                  <a:cubicBezTo>
                    <a:pt x="121316" y="210344"/>
                    <a:pt x="121316" y="210344"/>
                    <a:pt x="110767" y="210344"/>
                  </a:cubicBezTo>
                  <a:cubicBezTo>
                    <a:pt x="110767" y="210344"/>
                    <a:pt x="110767" y="210344"/>
                    <a:pt x="110767" y="220861"/>
                  </a:cubicBezTo>
                  <a:cubicBezTo>
                    <a:pt x="110767" y="220861"/>
                    <a:pt x="110767" y="220861"/>
                    <a:pt x="142414" y="220861"/>
                  </a:cubicBezTo>
                  <a:cubicBezTo>
                    <a:pt x="150326" y="220861"/>
                    <a:pt x="158238" y="228749"/>
                    <a:pt x="158238" y="236637"/>
                  </a:cubicBezTo>
                  <a:cubicBezTo>
                    <a:pt x="158238" y="236637"/>
                    <a:pt x="158238" y="236637"/>
                    <a:pt x="158238" y="303684"/>
                  </a:cubicBezTo>
                  <a:cubicBezTo>
                    <a:pt x="158238" y="303684"/>
                    <a:pt x="158238" y="303684"/>
                    <a:pt x="162194" y="312887"/>
                  </a:cubicBezTo>
                  <a:cubicBezTo>
                    <a:pt x="163513" y="314201"/>
                    <a:pt x="163513" y="315516"/>
                    <a:pt x="163513" y="315516"/>
                  </a:cubicBezTo>
                  <a:cubicBezTo>
                    <a:pt x="163513" y="315516"/>
                    <a:pt x="163513" y="315516"/>
                    <a:pt x="163513" y="326033"/>
                  </a:cubicBezTo>
                  <a:cubicBezTo>
                    <a:pt x="166150" y="326033"/>
                    <a:pt x="168787" y="328662"/>
                    <a:pt x="168787" y="331292"/>
                  </a:cubicBezTo>
                  <a:cubicBezTo>
                    <a:pt x="168787" y="333921"/>
                    <a:pt x="166150" y="336550"/>
                    <a:pt x="163513" y="336550"/>
                  </a:cubicBezTo>
                  <a:cubicBezTo>
                    <a:pt x="163513" y="336550"/>
                    <a:pt x="163513" y="336550"/>
                    <a:pt x="126591" y="336550"/>
                  </a:cubicBezTo>
                  <a:cubicBezTo>
                    <a:pt x="123953" y="336550"/>
                    <a:pt x="121316" y="333921"/>
                    <a:pt x="121316" y="331292"/>
                  </a:cubicBezTo>
                  <a:cubicBezTo>
                    <a:pt x="121316" y="328662"/>
                    <a:pt x="123953" y="326033"/>
                    <a:pt x="126591" y="326033"/>
                  </a:cubicBezTo>
                  <a:cubicBezTo>
                    <a:pt x="126591" y="326033"/>
                    <a:pt x="126591" y="326033"/>
                    <a:pt x="126591" y="262930"/>
                  </a:cubicBezTo>
                  <a:cubicBezTo>
                    <a:pt x="126591" y="262930"/>
                    <a:pt x="126591" y="262930"/>
                    <a:pt x="47471" y="262930"/>
                  </a:cubicBezTo>
                  <a:cubicBezTo>
                    <a:pt x="47471" y="262930"/>
                    <a:pt x="47471" y="262930"/>
                    <a:pt x="47471" y="326033"/>
                  </a:cubicBezTo>
                  <a:cubicBezTo>
                    <a:pt x="50109" y="326033"/>
                    <a:pt x="52746" y="328662"/>
                    <a:pt x="52746" y="331292"/>
                  </a:cubicBezTo>
                  <a:cubicBezTo>
                    <a:pt x="52746" y="333921"/>
                    <a:pt x="50109" y="336550"/>
                    <a:pt x="47471" y="336550"/>
                  </a:cubicBezTo>
                  <a:cubicBezTo>
                    <a:pt x="47471" y="336550"/>
                    <a:pt x="47471" y="336550"/>
                    <a:pt x="10549" y="336550"/>
                  </a:cubicBezTo>
                  <a:cubicBezTo>
                    <a:pt x="7912" y="336550"/>
                    <a:pt x="5274" y="333921"/>
                    <a:pt x="5274" y="331292"/>
                  </a:cubicBezTo>
                  <a:cubicBezTo>
                    <a:pt x="5274" y="328662"/>
                    <a:pt x="7912" y="326033"/>
                    <a:pt x="10549" y="326033"/>
                  </a:cubicBezTo>
                  <a:cubicBezTo>
                    <a:pt x="10549" y="326033"/>
                    <a:pt x="10549" y="326033"/>
                    <a:pt x="10549" y="315516"/>
                  </a:cubicBezTo>
                  <a:cubicBezTo>
                    <a:pt x="10549" y="315516"/>
                    <a:pt x="10549" y="314201"/>
                    <a:pt x="10549" y="312887"/>
                  </a:cubicBezTo>
                  <a:cubicBezTo>
                    <a:pt x="10549" y="312887"/>
                    <a:pt x="10549" y="312887"/>
                    <a:pt x="15824" y="303684"/>
                  </a:cubicBezTo>
                  <a:cubicBezTo>
                    <a:pt x="15824" y="303684"/>
                    <a:pt x="15824" y="303684"/>
                    <a:pt x="15824" y="236637"/>
                  </a:cubicBezTo>
                  <a:cubicBezTo>
                    <a:pt x="15824" y="228749"/>
                    <a:pt x="22417" y="220861"/>
                    <a:pt x="31647" y="220861"/>
                  </a:cubicBezTo>
                  <a:cubicBezTo>
                    <a:pt x="31647" y="220861"/>
                    <a:pt x="31647" y="220861"/>
                    <a:pt x="63295" y="220861"/>
                  </a:cubicBezTo>
                  <a:cubicBezTo>
                    <a:pt x="63295" y="220861"/>
                    <a:pt x="63295" y="220861"/>
                    <a:pt x="63295" y="210344"/>
                  </a:cubicBezTo>
                  <a:cubicBezTo>
                    <a:pt x="63295" y="210344"/>
                    <a:pt x="63295" y="210344"/>
                    <a:pt x="5274" y="210344"/>
                  </a:cubicBezTo>
                  <a:cubicBezTo>
                    <a:pt x="2637" y="210344"/>
                    <a:pt x="0" y="207715"/>
                    <a:pt x="0" y="205085"/>
                  </a:cubicBezTo>
                  <a:cubicBezTo>
                    <a:pt x="0" y="205085"/>
                    <a:pt x="0" y="205085"/>
                    <a:pt x="0" y="147240"/>
                  </a:cubicBezTo>
                  <a:cubicBezTo>
                    <a:pt x="0" y="138038"/>
                    <a:pt x="6593" y="131465"/>
                    <a:pt x="15824" y="131465"/>
                  </a:cubicBezTo>
                  <a:cubicBezTo>
                    <a:pt x="15824" y="131465"/>
                    <a:pt x="15824" y="131465"/>
                    <a:pt x="59339" y="131465"/>
                  </a:cubicBezTo>
                  <a:cubicBezTo>
                    <a:pt x="59339" y="131465"/>
                    <a:pt x="59339" y="131465"/>
                    <a:pt x="63295" y="115689"/>
                  </a:cubicBezTo>
                  <a:cubicBezTo>
                    <a:pt x="63295" y="115689"/>
                    <a:pt x="63295" y="115689"/>
                    <a:pt x="52746" y="115689"/>
                  </a:cubicBezTo>
                  <a:cubicBezTo>
                    <a:pt x="50109" y="115689"/>
                    <a:pt x="47471" y="113060"/>
                    <a:pt x="47471" y="110430"/>
                  </a:cubicBezTo>
                  <a:cubicBezTo>
                    <a:pt x="47471" y="107801"/>
                    <a:pt x="50109" y="105172"/>
                    <a:pt x="52746" y="105172"/>
                  </a:cubicBezTo>
                  <a:cubicBezTo>
                    <a:pt x="52746" y="105172"/>
                    <a:pt x="52746" y="105172"/>
                    <a:pt x="65933" y="105172"/>
                  </a:cubicBezTo>
                  <a:cubicBezTo>
                    <a:pt x="65933" y="105172"/>
                    <a:pt x="65933" y="105172"/>
                    <a:pt x="72526" y="85452"/>
                  </a:cubicBezTo>
                  <a:cubicBezTo>
                    <a:pt x="73845" y="78879"/>
                    <a:pt x="80438" y="73620"/>
                    <a:pt x="87031" y="73620"/>
                  </a:cubicBezTo>
                  <a:cubicBezTo>
                    <a:pt x="87031" y="73620"/>
                    <a:pt x="87031" y="73620"/>
                    <a:pt x="89668" y="73620"/>
                  </a:cubicBezTo>
                  <a:cubicBezTo>
                    <a:pt x="93624" y="73620"/>
                    <a:pt x="97580" y="74935"/>
                    <a:pt x="100218" y="78879"/>
                  </a:cubicBezTo>
                  <a:cubicBezTo>
                    <a:pt x="100218" y="78879"/>
                    <a:pt x="100218" y="78879"/>
                    <a:pt x="255818" y="3944"/>
                  </a:cubicBezTo>
                  <a:cubicBezTo>
                    <a:pt x="259774" y="1314"/>
                    <a:pt x="265049" y="0"/>
                    <a:pt x="271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58" name="组合 57"/>
          <p:cNvGrpSpPr/>
          <p:nvPr/>
        </p:nvGrpSpPr>
        <p:grpSpPr>
          <a:xfrm>
            <a:off x="3575720" y="4278202"/>
            <a:ext cx="1791452" cy="1167023"/>
            <a:chOff x="2051720" y="4278201"/>
            <a:chExt cx="1791452" cy="1167023"/>
          </a:xfrm>
        </p:grpSpPr>
        <p:sp>
          <p:nvSpPr>
            <p:cNvPr id="17" name="文本框 16"/>
            <p:cNvSpPr txBox="1"/>
            <p:nvPr/>
          </p:nvSpPr>
          <p:spPr>
            <a:xfrm>
              <a:off x="2051720" y="4983559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2400" dirty="0">
                  <a:solidFill>
                    <a:srgbClr val="002060"/>
                  </a:solidFill>
                </a:rPr>
                <a:t>Port B</a:t>
              </a:r>
              <a:endParaRPr lang="zh-CN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4" name="ship_115118"/>
            <p:cNvSpPr>
              <a:spLocks noChangeAspect="1"/>
            </p:cNvSpPr>
            <p:nvPr/>
          </p:nvSpPr>
          <p:spPr bwMode="auto">
            <a:xfrm>
              <a:off x="3131840" y="4481661"/>
              <a:ext cx="711332" cy="531515"/>
            </a:xfrm>
            <a:custGeom>
              <a:avLst/>
              <a:gdLst>
                <a:gd name="connsiteX0" fmla="*/ 26656 w 337807"/>
                <a:gd name="connsiteY0" fmla="*/ 168275 h 252413"/>
                <a:gd name="connsiteX1" fmla="*/ 41168 w 337807"/>
                <a:gd name="connsiteY1" fmla="*/ 206640 h 252413"/>
                <a:gd name="connsiteX2" fmla="*/ 42488 w 337807"/>
                <a:gd name="connsiteY2" fmla="*/ 214577 h 252413"/>
                <a:gd name="connsiteX3" fmla="*/ 35891 w 337807"/>
                <a:gd name="connsiteY3" fmla="*/ 231775 h 252413"/>
                <a:gd name="connsiteX4" fmla="*/ 243020 w 337807"/>
                <a:gd name="connsiteY4" fmla="*/ 231775 h 252413"/>
                <a:gd name="connsiteX5" fmla="*/ 315581 w 337807"/>
                <a:gd name="connsiteY5" fmla="*/ 168275 h 252413"/>
                <a:gd name="connsiteX6" fmla="*/ 26656 w 337807"/>
                <a:gd name="connsiteY6" fmla="*/ 168275 h 252413"/>
                <a:gd name="connsiteX7" fmla="*/ 167944 w 337807"/>
                <a:gd name="connsiteY7" fmla="*/ 95250 h 252413"/>
                <a:gd name="connsiteX8" fmla="*/ 167944 w 337807"/>
                <a:gd name="connsiteY8" fmla="*/ 147638 h 252413"/>
                <a:gd name="connsiteX9" fmla="*/ 190169 w 337807"/>
                <a:gd name="connsiteY9" fmla="*/ 147638 h 252413"/>
                <a:gd name="connsiteX10" fmla="*/ 190169 w 337807"/>
                <a:gd name="connsiteY10" fmla="*/ 104775 h 252413"/>
                <a:gd name="connsiteX11" fmla="*/ 209219 w 337807"/>
                <a:gd name="connsiteY11" fmla="*/ 104775 h 252413"/>
                <a:gd name="connsiteX12" fmla="*/ 209219 w 337807"/>
                <a:gd name="connsiteY12" fmla="*/ 115888 h 252413"/>
                <a:gd name="connsiteX13" fmla="*/ 201282 w 337807"/>
                <a:gd name="connsiteY13" fmla="*/ 115888 h 252413"/>
                <a:gd name="connsiteX14" fmla="*/ 201282 w 337807"/>
                <a:gd name="connsiteY14" fmla="*/ 147638 h 252413"/>
                <a:gd name="connsiteX15" fmla="*/ 220332 w 337807"/>
                <a:gd name="connsiteY15" fmla="*/ 147638 h 252413"/>
                <a:gd name="connsiteX16" fmla="*/ 220332 w 337807"/>
                <a:gd name="connsiteY16" fmla="*/ 104775 h 252413"/>
                <a:gd name="connsiteX17" fmla="*/ 242557 w 337807"/>
                <a:gd name="connsiteY17" fmla="*/ 104775 h 252413"/>
                <a:gd name="connsiteX18" fmla="*/ 242557 w 337807"/>
                <a:gd name="connsiteY18" fmla="*/ 115888 h 252413"/>
                <a:gd name="connsiteX19" fmla="*/ 231444 w 337807"/>
                <a:gd name="connsiteY19" fmla="*/ 115888 h 252413"/>
                <a:gd name="connsiteX20" fmla="*/ 231444 w 337807"/>
                <a:gd name="connsiteY20" fmla="*/ 147638 h 252413"/>
                <a:gd name="connsiteX21" fmla="*/ 253669 w 337807"/>
                <a:gd name="connsiteY21" fmla="*/ 147638 h 252413"/>
                <a:gd name="connsiteX22" fmla="*/ 253669 w 337807"/>
                <a:gd name="connsiteY22" fmla="*/ 104775 h 252413"/>
                <a:gd name="connsiteX23" fmla="*/ 272719 w 337807"/>
                <a:gd name="connsiteY23" fmla="*/ 104775 h 252413"/>
                <a:gd name="connsiteX24" fmla="*/ 272719 w 337807"/>
                <a:gd name="connsiteY24" fmla="*/ 115888 h 252413"/>
                <a:gd name="connsiteX25" fmla="*/ 263194 w 337807"/>
                <a:gd name="connsiteY25" fmla="*/ 115888 h 252413"/>
                <a:gd name="connsiteX26" fmla="*/ 263194 w 337807"/>
                <a:gd name="connsiteY26" fmla="*/ 147638 h 252413"/>
                <a:gd name="connsiteX27" fmla="*/ 294944 w 337807"/>
                <a:gd name="connsiteY27" fmla="*/ 147638 h 252413"/>
                <a:gd name="connsiteX28" fmla="*/ 294944 w 337807"/>
                <a:gd name="connsiteY28" fmla="*/ 95250 h 252413"/>
                <a:gd name="connsiteX29" fmla="*/ 74146 w 337807"/>
                <a:gd name="connsiteY29" fmla="*/ 63500 h 252413"/>
                <a:gd name="connsiteX30" fmla="*/ 74146 w 337807"/>
                <a:gd name="connsiteY30" fmla="*/ 95052 h 252413"/>
                <a:gd name="connsiteX31" fmla="*/ 63608 w 337807"/>
                <a:gd name="connsiteY31" fmla="*/ 105569 h 252413"/>
                <a:gd name="connsiteX32" fmla="*/ 42531 w 337807"/>
                <a:gd name="connsiteY32" fmla="*/ 105569 h 252413"/>
                <a:gd name="connsiteX33" fmla="*/ 42531 w 337807"/>
                <a:gd name="connsiteY33" fmla="*/ 147638 h 252413"/>
                <a:gd name="connsiteX34" fmla="*/ 104444 w 337807"/>
                <a:gd name="connsiteY34" fmla="*/ 147638 h 252413"/>
                <a:gd name="connsiteX35" fmla="*/ 104444 w 337807"/>
                <a:gd name="connsiteY35" fmla="*/ 63500 h 252413"/>
                <a:gd name="connsiteX36" fmla="*/ 74146 w 337807"/>
                <a:gd name="connsiteY36" fmla="*/ 63500 h 252413"/>
                <a:gd name="connsiteX37" fmla="*/ 84204 w 337807"/>
                <a:gd name="connsiteY37" fmla="*/ 0 h 252413"/>
                <a:gd name="connsiteX38" fmla="*/ 94771 w 337807"/>
                <a:gd name="connsiteY38" fmla="*/ 10517 h 252413"/>
                <a:gd name="connsiteX39" fmla="*/ 94771 w 337807"/>
                <a:gd name="connsiteY39" fmla="*/ 42069 h 252413"/>
                <a:gd name="connsiteX40" fmla="*/ 115904 w 337807"/>
                <a:gd name="connsiteY40" fmla="*/ 42069 h 252413"/>
                <a:gd name="connsiteX41" fmla="*/ 126471 w 337807"/>
                <a:gd name="connsiteY41" fmla="*/ 52586 h 252413"/>
                <a:gd name="connsiteX42" fmla="*/ 126471 w 337807"/>
                <a:gd name="connsiteY42" fmla="*/ 147241 h 252413"/>
                <a:gd name="connsiteX43" fmla="*/ 147605 w 337807"/>
                <a:gd name="connsiteY43" fmla="*/ 147241 h 252413"/>
                <a:gd name="connsiteX44" fmla="*/ 147605 w 337807"/>
                <a:gd name="connsiteY44" fmla="*/ 84138 h 252413"/>
                <a:gd name="connsiteX45" fmla="*/ 158171 w 337807"/>
                <a:gd name="connsiteY45" fmla="*/ 73620 h 252413"/>
                <a:gd name="connsiteX46" fmla="*/ 306107 w 337807"/>
                <a:gd name="connsiteY46" fmla="*/ 73620 h 252413"/>
                <a:gd name="connsiteX47" fmla="*/ 315353 w 337807"/>
                <a:gd name="connsiteY47" fmla="*/ 84138 h 252413"/>
                <a:gd name="connsiteX48" fmla="*/ 315353 w 337807"/>
                <a:gd name="connsiteY48" fmla="*/ 147241 h 252413"/>
                <a:gd name="connsiteX49" fmla="*/ 327240 w 337807"/>
                <a:gd name="connsiteY49" fmla="*/ 147241 h 252413"/>
                <a:gd name="connsiteX50" fmla="*/ 337807 w 337807"/>
                <a:gd name="connsiteY50" fmla="*/ 157758 h 252413"/>
                <a:gd name="connsiteX51" fmla="*/ 242706 w 337807"/>
                <a:gd name="connsiteY51" fmla="*/ 252413 h 252413"/>
                <a:gd name="connsiteX52" fmla="*/ 20802 w 337807"/>
                <a:gd name="connsiteY52" fmla="*/ 252413 h 252413"/>
                <a:gd name="connsiteX53" fmla="*/ 12877 w 337807"/>
                <a:gd name="connsiteY53" fmla="*/ 248469 h 252413"/>
                <a:gd name="connsiteX54" fmla="*/ 10236 w 337807"/>
                <a:gd name="connsiteY54" fmla="*/ 237952 h 252413"/>
                <a:gd name="connsiteX55" fmla="*/ 19482 w 337807"/>
                <a:gd name="connsiteY55" fmla="*/ 210344 h 252413"/>
                <a:gd name="connsiteX56" fmla="*/ 990 w 337807"/>
                <a:gd name="connsiteY56" fmla="*/ 161702 h 252413"/>
                <a:gd name="connsiteX57" fmla="*/ 990 w 337807"/>
                <a:gd name="connsiteY57" fmla="*/ 152499 h 252413"/>
                <a:gd name="connsiteX58" fmla="*/ 10236 w 337807"/>
                <a:gd name="connsiteY58" fmla="*/ 147241 h 252413"/>
                <a:gd name="connsiteX59" fmla="*/ 20802 w 337807"/>
                <a:gd name="connsiteY59" fmla="*/ 147241 h 252413"/>
                <a:gd name="connsiteX60" fmla="*/ 20802 w 337807"/>
                <a:gd name="connsiteY60" fmla="*/ 94655 h 252413"/>
                <a:gd name="connsiteX61" fmla="*/ 31370 w 337807"/>
                <a:gd name="connsiteY61" fmla="*/ 84138 h 252413"/>
                <a:gd name="connsiteX62" fmla="*/ 51182 w 337807"/>
                <a:gd name="connsiteY62" fmla="*/ 84138 h 252413"/>
                <a:gd name="connsiteX63" fmla="*/ 51182 w 337807"/>
                <a:gd name="connsiteY63" fmla="*/ 52586 h 252413"/>
                <a:gd name="connsiteX64" fmla="*/ 63070 w 337807"/>
                <a:gd name="connsiteY64" fmla="*/ 42069 h 252413"/>
                <a:gd name="connsiteX65" fmla="*/ 73637 w 337807"/>
                <a:gd name="connsiteY65" fmla="*/ 42069 h 252413"/>
                <a:gd name="connsiteX66" fmla="*/ 73637 w 337807"/>
                <a:gd name="connsiteY66" fmla="*/ 10517 h 252413"/>
                <a:gd name="connsiteX67" fmla="*/ 84204 w 337807"/>
                <a:gd name="connsiteY67" fmla="*/ 0 h 25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7807" h="252413">
                  <a:moveTo>
                    <a:pt x="26656" y="168275"/>
                  </a:moveTo>
                  <a:cubicBezTo>
                    <a:pt x="26656" y="168275"/>
                    <a:pt x="26656" y="168275"/>
                    <a:pt x="41168" y="206640"/>
                  </a:cubicBezTo>
                  <a:cubicBezTo>
                    <a:pt x="42488" y="209286"/>
                    <a:pt x="42488" y="211931"/>
                    <a:pt x="42488" y="214577"/>
                  </a:cubicBezTo>
                  <a:cubicBezTo>
                    <a:pt x="42488" y="214577"/>
                    <a:pt x="42488" y="214577"/>
                    <a:pt x="35891" y="231775"/>
                  </a:cubicBezTo>
                  <a:cubicBezTo>
                    <a:pt x="35891" y="231775"/>
                    <a:pt x="35891" y="231775"/>
                    <a:pt x="243020" y="231775"/>
                  </a:cubicBezTo>
                  <a:cubicBezTo>
                    <a:pt x="279960" y="231775"/>
                    <a:pt x="311623" y="203994"/>
                    <a:pt x="315581" y="168275"/>
                  </a:cubicBezTo>
                  <a:cubicBezTo>
                    <a:pt x="315581" y="168275"/>
                    <a:pt x="315581" y="168275"/>
                    <a:pt x="26656" y="168275"/>
                  </a:cubicBezTo>
                  <a:close/>
                  <a:moveTo>
                    <a:pt x="167944" y="95250"/>
                  </a:moveTo>
                  <a:lnTo>
                    <a:pt x="167944" y="147638"/>
                  </a:lnTo>
                  <a:lnTo>
                    <a:pt x="190169" y="147638"/>
                  </a:lnTo>
                  <a:lnTo>
                    <a:pt x="190169" y="104775"/>
                  </a:lnTo>
                  <a:lnTo>
                    <a:pt x="209219" y="104775"/>
                  </a:lnTo>
                  <a:lnTo>
                    <a:pt x="209219" y="115888"/>
                  </a:lnTo>
                  <a:lnTo>
                    <a:pt x="201282" y="115888"/>
                  </a:lnTo>
                  <a:lnTo>
                    <a:pt x="201282" y="147638"/>
                  </a:lnTo>
                  <a:lnTo>
                    <a:pt x="220332" y="147638"/>
                  </a:lnTo>
                  <a:lnTo>
                    <a:pt x="220332" y="104775"/>
                  </a:lnTo>
                  <a:lnTo>
                    <a:pt x="242557" y="104775"/>
                  </a:lnTo>
                  <a:lnTo>
                    <a:pt x="242557" y="115888"/>
                  </a:lnTo>
                  <a:lnTo>
                    <a:pt x="231444" y="115888"/>
                  </a:lnTo>
                  <a:lnTo>
                    <a:pt x="231444" y="147638"/>
                  </a:lnTo>
                  <a:lnTo>
                    <a:pt x="253669" y="147638"/>
                  </a:lnTo>
                  <a:lnTo>
                    <a:pt x="253669" y="104775"/>
                  </a:lnTo>
                  <a:lnTo>
                    <a:pt x="272719" y="104775"/>
                  </a:lnTo>
                  <a:lnTo>
                    <a:pt x="272719" y="115888"/>
                  </a:lnTo>
                  <a:lnTo>
                    <a:pt x="263194" y="115888"/>
                  </a:lnTo>
                  <a:lnTo>
                    <a:pt x="263194" y="147638"/>
                  </a:lnTo>
                  <a:lnTo>
                    <a:pt x="294944" y="147638"/>
                  </a:lnTo>
                  <a:lnTo>
                    <a:pt x="294944" y="95250"/>
                  </a:lnTo>
                  <a:close/>
                  <a:moveTo>
                    <a:pt x="74146" y="63500"/>
                  </a:moveTo>
                  <a:cubicBezTo>
                    <a:pt x="74146" y="63500"/>
                    <a:pt x="74146" y="63500"/>
                    <a:pt x="74146" y="95052"/>
                  </a:cubicBezTo>
                  <a:cubicBezTo>
                    <a:pt x="74146" y="100310"/>
                    <a:pt x="68877" y="105569"/>
                    <a:pt x="63608" y="105569"/>
                  </a:cubicBezTo>
                  <a:cubicBezTo>
                    <a:pt x="63608" y="105569"/>
                    <a:pt x="63608" y="105569"/>
                    <a:pt x="42531" y="105569"/>
                  </a:cubicBezTo>
                  <a:lnTo>
                    <a:pt x="42531" y="147638"/>
                  </a:lnTo>
                  <a:cubicBezTo>
                    <a:pt x="42531" y="147638"/>
                    <a:pt x="42531" y="147638"/>
                    <a:pt x="104444" y="147638"/>
                  </a:cubicBezTo>
                  <a:cubicBezTo>
                    <a:pt x="104444" y="147638"/>
                    <a:pt x="104444" y="147638"/>
                    <a:pt x="104444" y="63500"/>
                  </a:cubicBezTo>
                  <a:cubicBezTo>
                    <a:pt x="104444" y="63500"/>
                    <a:pt x="104444" y="63500"/>
                    <a:pt x="74146" y="63500"/>
                  </a:cubicBezTo>
                  <a:close/>
                  <a:moveTo>
                    <a:pt x="84204" y="0"/>
                  </a:moveTo>
                  <a:cubicBezTo>
                    <a:pt x="89487" y="0"/>
                    <a:pt x="94771" y="5258"/>
                    <a:pt x="94771" y="10517"/>
                  </a:cubicBezTo>
                  <a:cubicBezTo>
                    <a:pt x="94771" y="10517"/>
                    <a:pt x="94771" y="10517"/>
                    <a:pt x="94771" y="42069"/>
                  </a:cubicBezTo>
                  <a:cubicBezTo>
                    <a:pt x="94771" y="42069"/>
                    <a:pt x="94771" y="42069"/>
                    <a:pt x="115904" y="42069"/>
                  </a:cubicBezTo>
                  <a:cubicBezTo>
                    <a:pt x="121188" y="42069"/>
                    <a:pt x="126471" y="47327"/>
                    <a:pt x="126471" y="52586"/>
                  </a:cubicBezTo>
                  <a:cubicBezTo>
                    <a:pt x="126471" y="52586"/>
                    <a:pt x="126471" y="52586"/>
                    <a:pt x="126471" y="147241"/>
                  </a:cubicBezTo>
                  <a:cubicBezTo>
                    <a:pt x="126471" y="147241"/>
                    <a:pt x="126471" y="147241"/>
                    <a:pt x="147605" y="147241"/>
                  </a:cubicBezTo>
                  <a:cubicBezTo>
                    <a:pt x="147605" y="147241"/>
                    <a:pt x="147605" y="147241"/>
                    <a:pt x="147605" y="84138"/>
                  </a:cubicBezTo>
                  <a:cubicBezTo>
                    <a:pt x="147605" y="78879"/>
                    <a:pt x="152888" y="73620"/>
                    <a:pt x="158171" y="73620"/>
                  </a:cubicBezTo>
                  <a:cubicBezTo>
                    <a:pt x="158171" y="73620"/>
                    <a:pt x="158171" y="73620"/>
                    <a:pt x="306107" y="73620"/>
                  </a:cubicBezTo>
                  <a:cubicBezTo>
                    <a:pt x="311390" y="73620"/>
                    <a:pt x="315353" y="78879"/>
                    <a:pt x="315353" y="84138"/>
                  </a:cubicBezTo>
                  <a:cubicBezTo>
                    <a:pt x="315353" y="84138"/>
                    <a:pt x="315353" y="84138"/>
                    <a:pt x="315353" y="147241"/>
                  </a:cubicBezTo>
                  <a:cubicBezTo>
                    <a:pt x="315353" y="147241"/>
                    <a:pt x="315353" y="147241"/>
                    <a:pt x="327240" y="147241"/>
                  </a:cubicBezTo>
                  <a:cubicBezTo>
                    <a:pt x="332524" y="147241"/>
                    <a:pt x="337807" y="152499"/>
                    <a:pt x="337807" y="157758"/>
                  </a:cubicBezTo>
                  <a:cubicBezTo>
                    <a:pt x="337807" y="210344"/>
                    <a:pt x="295540" y="252413"/>
                    <a:pt x="242706" y="252413"/>
                  </a:cubicBezTo>
                  <a:cubicBezTo>
                    <a:pt x="242706" y="252413"/>
                    <a:pt x="242706" y="252413"/>
                    <a:pt x="20802" y="252413"/>
                  </a:cubicBezTo>
                  <a:cubicBezTo>
                    <a:pt x="16840" y="252413"/>
                    <a:pt x="14198" y="251098"/>
                    <a:pt x="12877" y="248469"/>
                  </a:cubicBezTo>
                  <a:cubicBezTo>
                    <a:pt x="10236" y="245840"/>
                    <a:pt x="10236" y="241896"/>
                    <a:pt x="10236" y="237952"/>
                  </a:cubicBezTo>
                  <a:cubicBezTo>
                    <a:pt x="10236" y="237952"/>
                    <a:pt x="10236" y="237952"/>
                    <a:pt x="19482" y="210344"/>
                  </a:cubicBezTo>
                  <a:cubicBezTo>
                    <a:pt x="19482" y="210344"/>
                    <a:pt x="19482" y="210344"/>
                    <a:pt x="990" y="161702"/>
                  </a:cubicBezTo>
                  <a:cubicBezTo>
                    <a:pt x="-331" y="159073"/>
                    <a:pt x="-331" y="155129"/>
                    <a:pt x="990" y="152499"/>
                  </a:cubicBezTo>
                  <a:cubicBezTo>
                    <a:pt x="3631" y="148555"/>
                    <a:pt x="6273" y="147241"/>
                    <a:pt x="10236" y="147241"/>
                  </a:cubicBezTo>
                  <a:cubicBezTo>
                    <a:pt x="10236" y="147241"/>
                    <a:pt x="10236" y="147241"/>
                    <a:pt x="20802" y="147241"/>
                  </a:cubicBezTo>
                  <a:cubicBezTo>
                    <a:pt x="20802" y="147241"/>
                    <a:pt x="20802" y="147241"/>
                    <a:pt x="20802" y="94655"/>
                  </a:cubicBezTo>
                  <a:cubicBezTo>
                    <a:pt x="20802" y="89396"/>
                    <a:pt x="26086" y="84138"/>
                    <a:pt x="31370" y="84138"/>
                  </a:cubicBezTo>
                  <a:cubicBezTo>
                    <a:pt x="31370" y="84138"/>
                    <a:pt x="31370" y="84138"/>
                    <a:pt x="51182" y="84138"/>
                  </a:cubicBezTo>
                  <a:cubicBezTo>
                    <a:pt x="51182" y="84138"/>
                    <a:pt x="51182" y="84138"/>
                    <a:pt x="51182" y="52586"/>
                  </a:cubicBezTo>
                  <a:cubicBezTo>
                    <a:pt x="51182" y="47327"/>
                    <a:pt x="57787" y="42069"/>
                    <a:pt x="63070" y="42069"/>
                  </a:cubicBezTo>
                  <a:cubicBezTo>
                    <a:pt x="63070" y="42069"/>
                    <a:pt x="63070" y="42069"/>
                    <a:pt x="73637" y="42069"/>
                  </a:cubicBezTo>
                  <a:cubicBezTo>
                    <a:pt x="73637" y="42069"/>
                    <a:pt x="73637" y="42069"/>
                    <a:pt x="73637" y="10517"/>
                  </a:cubicBezTo>
                  <a:cubicBezTo>
                    <a:pt x="73637" y="5258"/>
                    <a:pt x="77599" y="0"/>
                    <a:pt x="84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6" name="harbor-crane_86816"/>
            <p:cNvSpPr>
              <a:spLocks noChangeAspect="1"/>
            </p:cNvSpPr>
            <p:nvPr/>
          </p:nvSpPr>
          <p:spPr bwMode="auto">
            <a:xfrm>
              <a:off x="2409440" y="4278201"/>
              <a:ext cx="707015" cy="727607"/>
            </a:xfrm>
            <a:custGeom>
              <a:avLst/>
              <a:gdLst>
                <a:gd name="connsiteX0" fmla="*/ 136525 w 327025"/>
                <a:gd name="connsiteY0" fmla="*/ 263525 h 336550"/>
                <a:gd name="connsiteX1" fmla="*/ 136525 w 327025"/>
                <a:gd name="connsiteY1" fmla="*/ 325438 h 336550"/>
                <a:gd name="connsiteX2" fmla="*/ 152400 w 327025"/>
                <a:gd name="connsiteY2" fmla="*/ 325438 h 336550"/>
                <a:gd name="connsiteX3" fmla="*/ 152400 w 327025"/>
                <a:gd name="connsiteY3" fmla="*/ 316409 h 336550"/>
                <a:gd name="connsiteX4" fmla="*/ 148431 w 327025"/>
                <a:gd name="connsiteY4" fmla="*/ 307380 h 336550"/>
                <a:gd name="connsiteX5" fmla="*/ 147109 w 327025"/>
                <a:gd name="connsiteY5" fmla="*/ 304801 h 336550"/>
                <a:gd name="connsiteX6" fmla="*/ 147109 w 327025"/>
                <a:gd name="connsiteY6" fmla="*/ 263525 h 336550"/>
                <a:gd name="connsiteX7" fmla="*/ 136525 w 327025"/>
                <a:gd name="connsiteY7" fmla="*/ 263525 h 336550"/>
                <a:gd name="connsiteX8" fmla="*/ 25928 w 327025"/>
                <a:gd name="connsiteY8" fmla="*/ 263525 h 336550"/>
                <a:gd name="connsiteX9" fmla="*/ 25928 w 327025"/>
                <a:gd name="connsiteY9" fmla="*/ 304801 h 336550"/>
                <a:gd name="connsiteX10" fmla="*/ 24606 w 327025"/>
                <a:gd name="connsiteY10" fmla="*/ 307380 h 336550"/>
                <a:gd name="connsiteX11" fmla="*/ 20637 w 327025"/>
                <a:gd name="connsiteY11" fmla="*/ 316409 h 336550"/>
                <a:gd name="connsiteX12" fmla="*/ 20637 w 327025"/>
                <a:gd name="connsiteY12" fmla="*/ 325438 h 336550"/>
                <a:gd name="connsiteX13" fmla="*/ 36512 w 327025"/>
                <a:gd name="connsiteY13" fmla="*/ 325438 h 336550"/>
                <a:gd name="connsiteX14" fmla="*/ 36512 w 327025"/>
                <a:gd name="connsiteY14" fmla="*/ 263525 h 336550"/>
                <a:gd name="connsiteX15" fmla="*/ 25928 w 327025"/>
                <a:gd name="connsiteY15" fmla="*/ 263525 h 336550"/>
                <a:gd name="connsiteX16" fmla="*/ 30714 w 327025"/>
                <a:gd name="connsiteY16" fmla="*/ 231775 h 336550"/>
                <a:gd name="connsiteX17" fmla="*/ 25400 w 327025"/>
                <a:gd name="connsiteY17" fmla="*/ 236935 h 336550"/>
                <a:gd name="connsiteX18" fmla="*/ 25400 w 327025"/>
                <a:gd name="connsiteY18" fmla="*/ 252413 h 336550"/>
                <a:gd name="connsiteX19" fmla="*/ 147638 w 327025"/>
                <a:gd name="connsiteY19" fmla="*/ 252413 h 336550"/>
                <a:gd name="connsiteX20" fmla="*/ 147638 w 327025"/>
                <a:gd name="connsiteY20" fmla="*/ 236935 h 336550"/>
                <a:gd name="connsiteX21" fmla="*/ 142324 w 327025"/>
                <a:gd name="connsiteY21" fmla="*/ 231775 h 336550"/>
                <a:gd name="connsiteX22" fmla="*/ 30714 w 327025"/>
                <a:gd name="connsiteY22" fmla="*/ 231775 h 336550"/>
                <a:gd name="connsiteX23" fmla="*/ 73025 w 327025"/>
                <a:gd name="connsiteY23" fmla="*/ 209550 h 336550"/>
                <a:gd name="connsiteX24" fmla="*/ 73025 w 327025"/>
                <a:gd name="connsiteY24" fmla="*/ 220663 h 336550"/>
                <a:gd name="connsiteX25" fmla="*/ 100013 w 327025"/>
                <a:gd name="connsiteY25" fmla="*/ 220663 h 336550"/>
                <a:gd name="connsiteX26" fmla="*/ 100013 w 327025"/>
                <a:gd name="connsiteY26" fmla="*/ 209550 h 336550"/>
                <a:gd name="connsiteX27" fmla="*/ 9525 w 327025"/>
                <a:gd name="connsiteY27" fmla="*/ 188913 h 336550"/>
                <a:gd name="connsiteX28" fmla="*/ 9525 w 327025"/>
                <a:gd name="connsiteY28" fmla="*/ 200026 h 336550"/>
                <a:gd name="connsiteX29" fmla="*/ 115888 w 327025"/>
                <a:gd name="connsiteY29" fmla="*/ 200026 h 336550"/>
                <a:gd name="connsiteX30" fmla="*/ 115888 w 327025"/>
                <a:gd name="connsiteY30" fmla="*/ 188913 h 336550"/>
                <a:gd name="connsiteX31" fmla="*/ 105252 w 327025"/>
                <a:gd name="connsiteY31" fmla="*/ 188913 h 336550"/>
                <a:gd name="connsiteX32" fmla="*/ 9525 w 327025"/>
                <a:gd name="connsiteY32" fmla="*/ 188913 h 336550"/>
                <a:gd name="connsiteX33" fmla="*/ 273050 w 327025"/>
                <a:gd name="connsiteY33" fmla="*/ 184150 h 336550"/>
                <a:gd name="connsiteX34" fmla="*/ 273050 w 327025"/>
                <a:gd name="connsiteY34" fmla="*/ 204788 h 336550"/>
                <a:gd name="connsiteX35" fmla="*/ 315913 w 327025"/>
                <a:gd name="connsiteY35" fmla="*/ 204788 h 336550"/>
                <a:gd name="connsiteX36" fmla="*/ 315913 w 327025"/>
                <a:gd name="connsiteY36" fmla="*/ 184150 h 336550"/>
                <a:gd name="connsiteX37" fmla="*/ 68660 w 327025"/>
                <a:gd name="connsiteY37" fmla="*/ 152400 h 336550"/>
                <a:gd name="connsiteX38" fmla="*/ 78979 w 327025"/>
                <a:gd name="connsiteY38" fmla="*/ 152400 h 336550"/>
                <a:gd name="connsiteX39" fmla="*/ 84138 w 327025"/>
                <a:gd name="connsiteY39" fmla="*/ 157957 h 336550"/>
                <a:gd name="connsiteX40" fmla="*/ 78979 w 327025"/>
                <a:gd name="connsiteY40" fmla="*/ 163513 h 336550"/>
                <a:gd name="connsiteX41" fmla="*/ 68660 w 327025"/>
                <a:gd name="connsiteY41" fmla="*/ 163513 h 336550"/>
                <a:gd name="connsiteX42" fmla="*/ 63500 w 327025"/>
                <a:gd name="connsiteY42" fmla="*/ 157957 h 336550"/>
                <a:gd name="connsiteX43" fmla="*/ 68660 w 327025"/>
                <a:gd name="connsiteY43" fmla="*/ 152400 h 336550"/>
                <a:gd name="connsiteX44" fmla="*/ 52388 w 327025"/>
                <a:gd name="connsiteY44" fmla="*/ 152400 h 336550"/>
                <a:gd name="connsiteX45" fmla="*/ 55960 w 327025"/>
                <a:gd name="connsiteY45" fmla="*/ 153789 h 336550"/>
                <a:gd name="connsiteX46" fmla="*/ 57150 w 327025"/>
                <a:gd name="connsiteY46" fmla="*/ 157957 h 336550"/>
                <a:gd name="connsiteX47" fmla="*/ 55960 w 327025"/>
                <a:gd name="connsiteY47" fmla="*/ 162124 h 336550"/>
                <a:gd name="connsiteX48" fmla="*/ 52388 w 327025"/>
                <a:gd name="connsiteY48" fmla="*/ 163513 h 336550"/>
                <a:gd name="connsiteX49" fmla="*/ 48816 w 327025"/>
                <a:gd name="connsiteY49" fmla="*/ 162124 h 336550"/>
                <a:gd name="connsiteX50" fmla="*/ 47625 w 327025"/>
                <a:gd name="connsiteY50" fmla="*/ 157957 h 336550"/>
                <a:gd name="connsiteX51" fmla="*/ 48816 w 327025"/>
                <a:gd name="connsiteY51" fmla="*/ 153789 h 336550"/>
                <a:gd name="connsiteX52" fmla="*/ 52388 w 327025"/>
                <a:gd name="connsiteY52" fmla="*/ 152400 h 336550"/>
                <a:gd name="connsiteX53" fmla="*/ 25796 w 327025"/>
                <a:gd name="connsiteY53" fmla="*/ 152400 h 336550"/>
                <a:gd name="connsiteX54" fmla="*/ 36115 w 327025"/>
                <a:gd name="connsiteY54" fmla="*/ 152400 h 336550"/>
                <a:gd name="connsiteX55" fmla="*/ 41275 w 327025"/>
                <a:gd name="connsiteY55" fmla="*/ 157957 h 336550"/>
                <a:gd name="connsiteX56" fmla="*/ 36115 w 327025"/>
                <a:gd name="connsiteY56" fmla="*/ 163513 h 336550"/>
                <a:gd name="connsiteX57" fmla="*/ 25796 w 327025"/>
                <a:gd name="connsiteY57" fmla="*/ 163513 h 336550"/>
                <a:gd name="connsiteX58" fmla="*/ 20637 w 327025"/>
                <a:gd name="connsiteY58" fmla="*/ 157957 h 336550"/>
                <a:gd name="connsiteX59" fmla="*/ 25796 w 327025"/>
                <a:gd name="connsiteY59" fmla="*/ 152400 h 336550"/>
                <a:gd name="connsiteX60" fmla="*/ 291245 w 327025"/>
                <a:gd name="connsiteY60" fmla="*/ 150813 h 336550"/>
                <a:gd name="connsiteX61" fmla="*/ 277812 w 327025"/>
                <a:gd name="connsiteY61" fmla="*/ 173038 h 336550"/>
                <a:gd name="connsiteX62" fmla="*/ 312737 w 327025"/>
                <a:gd name="connsiteY62" fmla="*/ 173038 h 336550"/>
                <a:gd name="connsiteX63" fmla="*/ 299305 w 327025"/>
                <a:gd name="connsiteY63" fmla="*/ 150813 h 336550"/>
                <a:gd name="connsiteX64" fmla="*/ 295275 w 327025"/>
                <a:gd name="connsiteY64" fmla="*/ 152120 h 336550"/>
                <a:gd name="connsiteX65" fmla="*/ 291245 w 327025"/>
                <a:gd name="connsiteY65" fmla="*/ 150813 h 336550"/>
                <a:gd name="connsiteX66" fmla="*/ 14783 w 327025"/>
                <a:gd name="connsiteY66" fmla="*/ 141288 h 336550"/>
                <a:gd name="connsiteX67" fmla="*/ 9525 w 327025"/>
                <a:gd name="connsiteY67" fmla="*/ 146504 h 336550"/>
                <a:gd name="connsiteX68" fmla="*/ 9525 w 327025"/>
                <a:gd name="connsiteY68" fmla="*/ 177801 h 336550"/>
                <a:gd name="connsiteX69" fmla="*/ 93663 w 327025"/>
                <a:gd name="connsiteY69" fmla="*/ 177801 h 336550"/>
                <a:gd name="connsiteX70" fmla="*/ 93663 w 327025"/>
                <a:gd name="connsiteY70" fmla="*/ 141288 h 336550"/>
                <a:gd name="connsiteX71" fmla="*/ 14783 w 327025"/>
                <a:gd name="connsiteY71" fmla="*/ 141288 h 336550"/>
                <a:gd name="connsiteX72" fmla="*/ 294482 w 327025"/>
                <a:gd name="connsiteY72" fmla="*/ 131763 h 336550"/>
                <a:gd name="connsiteX73" fmla="*/ 288925 w 327025"/>
                <a:gd name="connsiteY73" fmla="*/ 136526 h 336550"/>
                <a:gd name="connsiteX74" fmla="*/ 294482 w 327025"/>
                <a:gd name="connsiteY74" fmla="*/ 141290 h 336550"/>
                <a:gd name="connsiteX75" fmla="*/ 300038 w 327025"/>
                <a:gd name="connsiteY75" fmla="*/ 136526 h 336550"/>
                <a:gd name="connsiteX76" fmla="*/ 294482 w 327025"/>
                <a:gd name="connsiteY76" fmla="*/ 131763 h 336550"/>
                <a:gd name="connsiteX77" fmla="*/ 104775 w 327025"/>
                <a:gd name="connsiteY77" fmla="*/ 115888 h 336550"/>
                <a:gd name="connsiteX78" fmla="*/ 104775 w 327025"/>
                <a:gd name="connsiteY78" fmla="*/ 171451 h 336550"/>
                <a:gd name="connsiteX79" fmla="*/ 161925 w 327025"/>
                <a:gd name="connsiteY79" fmla="*/ 115888 h 336550"/>
                <a:gd name="connsiteX80" fmla="*/ 86143 w 327025"/>
                <a:gd name="connsiteY80" fmla="*/ 84138 h 336550"/>
                <a:gd name="connsiteX81" fmla="*/ 81130 w 327025"/>
                <a:gd name="connsiteY81" fmla="*/ 88107 h 336550"/>
                <a:gd name="connsiteX82" fmla="*/ 69850 w 327025"/>
                <a:gd name="connsiteY82" fmla="*/ 131763 h 336550"/>
                <a:gd name="connsiteX83" fmla="*/ 93663 w 327025"/>
                <a:gd name="connsiteY83" fmla="*/ 131763 h 336550"/>
                <a:gd name="connsiteX84" fmla="*/ 93663 w 327025"/>
                <a:gd name="connsiteY84" fmla="*/ 89429 h 336550"/>
                <a:gd name="connsiteX85" fmla="*/ 88650 w 327025"/>
                <a:gd name="connsiteY85" fmla="*/ 84138 h 336550"/>
                <a:gd name="connsiteX86" fmla="*/ 86143 w 327025"/>
                <a:gd name="connsiteY86" fmla="*/ 84138 h 336550"/>
                <a:gd name="connsiteX87" fmla="*/ 281124 w 327025"/>
                <a:gd name="connsiteY87" fmla="*/ 9525 h 336550"/>
                <a:gd name="connsiteX88" fmla="*/ 120650 w 327025"/>
                <a:gd name="connsiteY88" fmla="*/ 169863 h 336550"/>
                <a:gd name="connsiteX89" fmla="*/ 160111 w 327025"/>
                <a:gd name="connsiteY89" fmla="*/ 148661 h 336550"/>
                <a:gd name="connsiteX90" fmla="*/ 285070 w 327025"/>
                <a:gd name="connsiteY90" fmla="*/ 21451 h 336550"/>
                <a:gd name="connsiteX91" fmla="*/ 289016 w 327025"/>
                <a:gd name="connsiteY91" fmla="*/ 20126 h 336550"/>
                <a:gd name="connsiteX92" fmla="*/ 299539 w 327025"/>
                <a:gd name="connsiteY92" fmla="*/ 20126 h 336550"/>
                <a:gd name="connsiteX93" fmla="*/ 304800 w 327025"/>
                <a:gd name="connsiteY93" fmla="*/ 14825 h 336550"/>
                <a:gd name="connsiteX94" fmla="*/ 304800 w 327025"/>
                <a:gd name="connsiteY94" fmla="*/ 9525 h 336550"/>
                <a:gd name="connsiteX95" fmla="*/ 281124 w 327025"/>
                <a:gd name="connsiteY95" fmla="*/ 9525 h 336550"/>
                <a:gd name="connsiteX96" fmla="*/ 266700 w 327025"/>
                <a:gd name="connsiteY96" fmla="*/ 9525 h 336550"/>
                <a:gd name="connsiteX97" fmla="*/ 258801 w 327025"/>
                <a:gd name="connsiteY97" fmla="*/ 12171 h 336550"/>
                <a:gd name="connsiteX98" fmla="*/ 104775 w 327025"/>
                <a:gd name="connsiteY98" fmla="*/ 86254 h 336550"/>
                <a:gd name="connsiteX99" fmla="*/ 104775 w 327025"/>
                <a:gd name="connsiteY99" fmla="*/ 88900 h 336550"/>
                <a:gd name="connsiteX100" fmla="*/ 104775 w 327025"/>
                <a:gd name="connsiteY100" fmla="*/ 104775 h 336550"/>
                <a:gd name="connsiteX101" fmla="*/ 170598 w 327025"/>
                <a:gd name="connsiteY101" fmla="*/ 104775 h 336550"/>
                <a:gd name="connsiteX102" fmla="*/ 266700 w 327025"/>
                <a:gd name="connsiteY102" fmla="*/ 9525 h 336550"/>
                <a:gd name="connsiteX103" fmla="*/ 271642 w 327025"/>
                <a:gd name="connsiteY103" fmla="*/ 0 h 336550"/>
                <a:gd name="connsiteX104" fmla="*/ 311201 w 327025"/>
                <a:gd name="connsiteY104" fmla="*/ 0 h 336550"/>
                <a:gd name="connsiteX105" fmla="*/ 316476 w 327025"/>
                <a:gd name="connsiteY105" fmla="*/ 5258 h 336550"/>
                <a:gd name="connsiteX106" fmla="*/ 316476 w 327025"/>
                <a:gd name="connsiteY106" fmla="*/ 15776 h 336550"/>
                <a:gd name="connsiteX107" fmla="*/ 300652 w 327025"/>
                <a:gd name="connsiteY107" fmla="*/ 31551 h 336550"/>
                <a:gd name="connsiteX108" fmla="*/ 300652 w 327025"/>
                <a:gd name="connsiteY108" fmla="*/ 122262 h 336550"/>
                <a:gd name="connsiteX109" fmla="*/ 311201 w 327025"/>
                <a:gd name="connsiteY109" fmla="*/ 136723 h 336550"/>
                <a:gd name="connsiteX110" fmla="*/ 307245 w 327025"/>
                <a:gd name="connsiteY110" fmla="*/ 145926 h 336550"/>
                <a:gd name="connsiteX111" fmla="*/ 325707 w 327025"/>
                <a:gd name="connsiteY111" fmla="*/ 176163 h 336550"/>
                <a:gd name="connsiteX112" fmla="*/ 327025 w 327025"/>
                <a:gd name="connsiteY112" fmla="*/ 176163 h 336550"/>
                <a:gd name="connsiteX113" fmla="*/ 327025 w 327025"/>
                <a:gd name="connsiteY113" fmla="*/ 177478 h 336550"/>
                <a:gd name="connsiteX114" fmla="*/ 327025 w 327025"/>
                <a:gd name="connsiteY114" fmla="*/ 178792 h 336550"/>
                <a:gd name="connsiteX115" fmla="*/ 327025 w 327025"/>
                <a:gd name="connsiteY115" fmla="*/ 210344 h 336550"/>
                <a:gd name="connsiteX116" fmla="*/ 321751 w 327025"/>
                <a:gd name="connsiteY116" fmla="*/ 215603 h 336550"/>
                <a:gd name="connsiteX117" fmla="*/ 269005 w 327025"/>
                <a:gd name="connsiteY117" fmla="*/ 215603 h 336550"/>
                <a:gd name="connsiteX118" fmla="*/ 263730 w 327025"/>
                <a:gd name="connsiteY118" fmla="*/ 210344 h 336550"/>
                <a:gd name="connsiteX119" fmla="*/ 263730 w 327025"/>
                <a:gd name="connsiteY119" fmla="*/ 178792 h 336550"/>
                <a:gd name="connsiteX120" fmla="*/ 263730 w 327025"/>
                <a:gd name="connsiteY120" fmla="*/ 177478 h 336550"/>
                <a:gd name="connsiteX121" fmla="*/ 265049 w 327025"/>
                <a:gd name="connsiteY121" fmla="*/ 177478 h 336550"/>
                <a:gd name="connsiteX122" fmla="*/ 265049 w 327025"/>
                <a:gd name="connsiteY122" fmla="*/ 176163 h 336550"/>
                <a:gd name="connsiteX123" fmla="*/ 283510 w 327025"/>
                <a:gd name="connsiteY123" fmla="*/ 145926 h 336550"/>
                <a:gd name="connsiteX124" fmla="*/ 279554 w 327025"/>
                <a:gd name="connsiteY124" fmla="*/ 136723 h 336550"/>
                <a:gd name="connsiteX125" fmla="*/ 290103 w 327025"/>
                <a:gd name="connsiteY125" fmla="*/ 122262 h 336550"/>
                <a:gd name="connsiteX126" fmla="*/ 290103 w 327025"/>
                <a:gd name="connsiteY126" fmla="*/ 32866 h 336550"/>
                <a:gd name="connsiteX127" fmla="*/ 167469 w 327025"/>
                <a:gd name="connsiteY127" fmla="*/ 156443 h 336550"/>
                <a:gd name="connsiteX128" fmla="*/ 166150 w 327025"/>
                <a:gd name="connsiteY128" fmla="*/ 156443 h 336550"/>
                <a:gd name="connsiteX129" fmla="*/ 123953 w 327025"/>
                <a:gd name="connsiteY129" fmla="*/ 180107 h 336550"/>
                <a:gd name="connsiteX130" fmla="*/ 126591 w 327025"/>
                <a:gd name="connsiteY130" fmla="*/ 184051 h 336550"/>
                <a:gd name="connsiteX131" fmla="*/ 126591 w 327025"/>
                <a:gd name="connsiteY131" fmla="*/ 205085 h 336550"/>
                <a:gd name="connsiteX132" fmla="*/ 121316 w 327025"/>
                <a:gd name="connsiteY132" fmla="*/ 210344 h 336550"/>
                <a:gd name="connsiteX133" fmla="*/ 110767 w 327025"/>
                <a:gd name="connsiteY133" fmla="*/ 210344 h 336550"/>
                <a:gd name="connsiteX134" fmla="*/ 110767 w 327025"/>
                <a:gd name="connsiteY134" fmla="*/ 220861 h 336550"/>
                <a:gd name="connsiteX135" fmla="*/ 142414 w 327025"/>
                <a:gd name="connsiteY135" fmla="*/ 220861 h 336550"/>
                <a:gd name="connsiteX136" fmla="*/ 158238 w 327025"/>
                <a:gd name="connsiteY136" fmla="*/ 236637 h 336550"/>
                <a:gd name="connsiteX137" fmla="*/ 158238 w 327025"/>
                <a:gd name="connsiteY137" fmla="*/ 303684 h 336550"/>
                <a:gd name="connsiteX138" fmla="*/ 162194 w 327025"/>
                <a:gd name="connsiteY138" fmla="*/ 312887 h 336550"/>
                <a:gd name="connsiteX139" fmla="*/ 163513 w 327025"/>
                <a:gd name="connsiteY139" fmla="*/ 315516 h 336550"/>
                <a:gd name="connsiteX140" fmla="*/ 163513 w 327025"/>
                <a:gd name="connsiteY140" fmla="*/ 326033 h 336550"/>
                <a:gd name="connsiteX141" fmla="*/ 168787 w 327025"/>
                <a:gd name="connsiteY141" fmla="*/ 331292 h 336550"/>
                <a:gd name="connsiteX142" fmla="*/ 163513 w 327025"/>
                <a:gd name="connsiteY142" fmla="*/ 336550 h 336550"/>
                <a:gd name="connsiteX143" fmla="*/ 126591 w 327025"/>
                <a:gd name="connsiteY143" fmla="*/ 336550 h 336550"/>
                <a:gd name="connsiteX144" fmla="*/ 121316 w 327025"/>
                <a:gd name="connsiteY144" fmla="*/ 331292 h 336550"/>
                <a:gd name="connsiteX145" fmla="*/ 126591 w 327025"/>
                <a:gd name="connsiteY145" fmla="*/ 326033 h 336550"/>
                <a:gd name="connsiteX146" fmla="*/ 126591 w 327025"/>
                <a:gd name="connsiteY146" fmla="*/ 262930 h 336550"/>
                <a:gd name="connsiteX147" fmla="*/ 47471 w 327025"/>
                <a:gd name="connsiteY147" fmla="*/ 262930 h 336550"/>
                <a:gd name="connsiteX148" fmla="*/ 47471 w 327025"/>
                <a:gd name="connsiteY148" fmla="*/ 326033 h 336550"/>
                <a:gd name="connsiteX149" fmla="*/ 52746 w 327025"/>
                <a:gd name="connsiteY149" fmla="*/ 331292 h 336550"/>
                <a:gd name="connsiteX150" fmla="*/ 47471 w 327025"/>
                <a:gd name="connsiteY150" fmla="*/ 336550 h 336550"/>
                <a:gd name="connsiteX151" fmla="*/ 10549 w 327025"/>
                <a:gd name="connsiteY151" fmla="*/ 336550 h 336550"/>
                <a:gd name="connsiteX152" fmla="*/ 5274 w 327025"/>
                <a:gd name="connsiteY152" fmla="*/ 331292 h 336550"/>
                <a:gd name="connsiteX153" fmla="*/ 10549 w 327025"/>
                <a:gd name="connsiteY153" fmla="*/ 326033 h 336550"/>
                <a:gd name="connsiteX154" fmla="*/ 10549 w 327025"/>
                <a:gd name="connsiteY154" fmla="*/ 315516 h 336550"/>
                <a:gd name="connsiteX155" fmla="*/ 10549 w 327025"/>
                <a:gd name="connsiteY155" fmla="*/ 312887 h 336550"/>
                <a:gd name="connsiteX156" fmla="*/ 15824 w 327025"/>
                <a:gd name="connsiteY156" fmla="*/ 303684 h 336550"/>
                <a:gd name="connsiteX157" fmla="*/ 15824 w 327025"/>
                <a:gd name="connsiteY157" fmla="*/ 236637 h 336550"/>
                <a:gd name="connsiteX158" fmla="*/ 31647 w 327025"/>
                <a:gd name="connsiteY158" fmla="*/ 220861 h 336550"/>
                <a:gd name="connsiteX159" fmla="*/ 63295 w 327025"/>
                <a:gd name="connsiteY159" fmla="*/ 220861 h 336550"/>
                <a:gd name="connsiteX160" fmla="*/ 63295 w 327025"/>
                <a:gd name="connsiteY160" fmla="*/ 210344 h 336550"/>
                <a:gd name="connsiteX161" fmla="*/ 5274 w 327025"/>
                <a:gd name="connsiteY161" fmla="*/ 210344 h 336550"/>
                <a:gd name="connsiteX162" fmla="*/ 0 w 327025"/>
                <a:gd name="connsiteY162" fmla="*/ 205085 h 336550"/>
                <a:gd name="connsiteX163" fmla="*/ 0 w 327025"/>
                <a:gd name="connsiteY163" fmla="*/ 147240 h 336550"/>
                <a:gd name="connsiteX164" fmla="*/ 15824 w 327025"/>
                <a:gd name="connsiteY164" fmla="*/ 131465 h 336550"/>
                <a:gd name="connsiteX165" fmla="*/ 59339 w 327025"/>
                <a:gd name="connsiteY165" fmla="*/ 131465 h 336550"/>
                <a:gd name="connsiteX166" fmla="*/ 63295 w 327025"/>
                <a:gd name="connsiteY166" fmla="*/ 115689 h 336550"/>
                <a:gd name="connsiteX167" fmla="*/ 52746 w 327025"/>
                <a:gd name="connsiteY167" fmla="*/ 115689 h 336550"/>
                <a:gd name="connsiteX168" fmla="*/ 47471 w 327025"/>
                <a:gd name="connsiteY168" fmla="*/ 110430 h 336550"/>
                <a:gd name="connsiteX169" fmla="*/ 52746 w 327025"/>
                <a:gd name="connsiteY169" fmla="*/ 105172 h 336550"/>
                <a:gd name="connsiteX170" fmla="*/ 65933 w 327025"/>
                <a:gd name="connsiteY170" fmla="*/ 105172 h 336550"/>
                <a:gd name="connsiteX171" fmla="*/ 72526 w 327025"/>
                <a:gd name="connsiteY171" fmla="*/ 85452 h 336550"/>
                <a:gd name="connsiteX172" fmla="*/ 87031 w 327025"/>
                <a:gd name="connsiteY172" fmla="*/ 73620 h 336550"/>
                <a:gd name="connsiteX173" fmla="*/ 89668 w 327025"/>
                <a:gd name="connsiteY173" fmla="*/ 73620 h 336550"/>
                <a:gd name="connsiteX174" fmla="*/ 100218 w 327025"/>
                <a:gd name="connsiteY174" fmla="*/ 78879 h 336550"/>
                <a:gd name="connsiteX175" fmla="*/ 255818 w 327025"/>
                <a:gd name="connsiteY175" fmla="*/ 3944 h 336550"/>
                <a:gd name="connsiteX176" fmla="*/ 271642 w 327025"/>
                <a:gd name="connsiteY17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327025" h="336550">
                  <a:moveTo>
                    <a:pt x="136525" y="263525"/>
                  </a:moveTo>
                  <a:cubicBezTo>
                    <a:pt x="136525" y="263525"/>
                    <a:pt x="136525" y="263525"/>
                    <a:pt x="136525" y="325438"/>
                  </a:cubicBezTo>
                  <a:lnTo>
                    <a:pt x="152400" y="325438"/>
                  </a:lnTo>
                  <a:cubicBezTo>
                    <a:pt x="152400" y="325438"/>
                    <a:pt x="152400" y="325438"/>
                    <a:pt x="152400" y="316409"/>
                  </a:cubicBezTo>
                  <a:cubicBezTo>
                    <a:pt x="152400" y="316409"/>
                    <a:pt x="152400" y="316409"/>
                    <a:pt x="148431" y="307380"/>
                  </a:cubicBezTo>
                  <a:cubicBezTo>
                    <a:pt x="147109" y="306090"/>
                    <a:pt x="147109" y="306090"/>
                    <a:pt x="147109" y="304801"/>
                  </a:cubicBezTo>
                  <a:cubicBezTo>
                    <a:pt x="147109" y="304801"/>
                    <a:pt x="147109" y="304801"/>
                    <a:pt x="147109" y="263525"/>
                  </a:cubicBezTo>
                  <a:cubicBezTo>
                    <a:pt x="147109" y="263525"/>
                    <a:pt x="147109" y="263525"/>
                    <a:pt x="136525" y="263525"/>
                  </a:cubicBezTo>
                  <a:close/>
                  <a:moveTo>
                    <a:pt x="25928" y="263525"/>
                  </a:moveTo>
                  <a:cubicBezTo>
                    <a:pt x="25928" y="263525"/>
                    <a:pt x="25928" y="263525"/>
                    <a:pt x="25928" y="304801"/>
                  </a:cubicBezTo>
                  <a:cubicBezTo>
                    <a:pt x="25928" y="306090"/>
                    <a:pt x="24606" y="306090"/>
                    <a:pt x="24606" y="307380"/>
                  </a:cubicBezTo>
                  <a:cubicBezTo>
                    <a:pt x="24606" y="307380"/>
                    <a:pt x="24606" y="307380"/>
                    <a:pt x="20637" y="316409"/>
                  </a:cubicBezTo>
                  <a:cubicBezTo>
                    <a:pt x="20637" y="316409"/>
                    <a:pt x="20637" y="316409"/>
                    <a:pt x="20637" y="325438"/>
                  </a:cubicBezTo>
                  <a:cubicBezTo>
                    <a:pt x="20637" y="325438"/>
                    <a:pt x="20637" y="325438"/>
                    <a:pt x="36512" y="325438"/>
                  </a:cubicBezTo>
                  <a:lnTo>
                    <a:pt x="36512" y="263525"/>
                  </a:lnTo>
                  <a:cubicBezTo>
                    <a:pt x="36512" y="263525"/>
                    <a:pt x="36512" y="263525"/>
                    <a:pt x="25928" y="263525"/>
                  </a:cubicBezTo>
                  <a:close/>
                  <a:moveTo>
                    <a:pt x="30714" y="231775"/>
                  </a:moveTo>
                  <a:cubicBezTo>
                    <a:pt x="28057" y="231775"/>
                    <a:pt x="25400" y="234355"/>
                    <a:pt x="25400" y="236935"/>
                  </a:cubicBezTo>
                  <a:cubicBezTo>
                    <a:pt x="25400" y="236935"/>
                    <a:pt x="25400" y="236935"/>
                    <a:pt x="25400" y="252413"/>
                  </a:cubicBezTo>
                  <a:cubicBezTo>
                    <a:pt x="25400" y="252413"/>
                    <a:pt x="25400" y="252413"/>
                    <a:pt x="147638" y="252413"/>
                  </a:cubicBezTo>
                  <a:cubicBezTo>
                    <a:pt x="147638" y="252413"/>
                    <a:pt x="147638" y="252413"/>
                    <a:pt x="147638" y="236935"/>
                  </a:cubicBezTo>
                  <a:cubicBezTo>
                    <a:pt x="147638" y="234355"/>
                    <a:pt x="144981" y="231775"/>
                    <a:pt x="142324" y="231775"/>
                  </a:cubicBezTo>
                  <a:cubicBezTo>
                    <a:pt x="142324" y="231775"/>
                    <a:pt x="142324" y="231775"/>
                    <a:pt x="30714" y="231775"/>
                  </a:cubicBezTo>
                  <a:close/>
                  <a:moveTo>
                    <a:pt x="73025" y="209550"/>
                  </a:moveTo>
                  <a:lnTo>
                    <a:pt x="73025" y="220663"/>
                  </a:lnTo>
                  <a:lnTo>
                    <a:pt x="100013" y="220663"/>
                  </a:lnTo>
                  <a:lnTo>
                    <a:pt x="100013" y="209550"/>
                  </a:lnTo>
                  <a:close/>
                  <a:moveTo>
                    <a:pt x="9525" y="188913"/>
                  </a:moveTo>
                  <a:cubicBezTo>
                    <a:pt x="9525" y="188913"/>
                    <a:pt x="9525" y="188913"/>
                    <a:pt x="9525" y="200026"/>
                  </a:cubicBezTo>
                  <a:cubicBezTo>
                    <a:pt x="9525" y="200026"/>
                    <a:pt x="9525" y="200026"/>
                    <a:pt x="115888" y="200026"/>
                  </a:cubicBezTo>
                  <a:lnTo>
                    <a:pt x="115888" y="188913"/>
                  </a:lnTo>
                  <a:cubicBezTo>
                    <a:pt x="115888" y="188913"/>
                    <a:pt x="115888" y="188913"/>
                    <a:pt x="105252" y="188913"/>
                  </a:cubicBezTo>
                  <a:cubicBezTo>
                    <a:pt x="105252" y="188913"/>
                    <a:pt x="105252" y="188913"/>
                    <a:pt x="9525" y="188913"/>
                  </a:cubicBezTo>
                  <a:close/>
                  <a:moveTo>
                    <a:pt x="273050" y="184150"/>
                  </a:moveTo>
                  <a:lnTo>
                    <a:pt x="273050" y="204788"/>
                  </a:lnTo>
                  <a:lnTo>
                    <a:pt x="315913" y="204788"/>
                  </a:lnTo>
                  <a:lnTo>
                    <a:pt x="315913" y="184150"/>
                  </a:lnTo>
                  <a:close/>
                  <a:moveTo>
                    <a:pt x="68660" y="152400"/>
                  </a:moveTo>
                  <a:cubicBezTo>
                    <a:pt x="68660" y="152400"/>
                    <a:pt x="68660" y="152400"/>
                    <a:pt x="78979" y="152400"/>
                  </a:cubicBezTo>
                  <a:cubicBezTo>
                    <a:pt x="81558" y="152400"/>
                    <a:pt x="84138" y="155178"/>
                    <a:pt x="84138" y="157957"/>
                  </a:cubicBezTo>
                  <a:cubicBezTo>
                    <a:pt x="84138" y="160735"/>
                    <a:pt x="81558" y="163513"/>
                    <a:pt x="78979" y="163513"/>
                  </a:cubicBezTo>
                  <a:cubicBezTo>
                    <a:pt x="78979" y="163513"/>
                    <a:pt x="78979" y="163513"/>
                    <a:pt x="68660" y="163513"/>
                  </a:cubicBezTo>
                  <a:cubicBezTo>
                    <a:pt x="66080" y="163513"/>
                    <a:pt x="63500" y="160735"/>
                    <a:pt x="63500" y="157957"/>
                  </a:cubicBezTo>
                  <a:cubicBezTo>
                    <a:pt x="63500" y="155178"/>
                    <a:pt x="66080" y="152400"/>
                    <a:pt x="68660" y="152400"/>
                  </a:cubicBezTo>
                  <a:close/>
                  <a:moveTo>
                    <a:pt x="52388" y="152400"/>
                  </a:moveTo>
                  <a:cubicBezTo>
                    <a:pt x="53578" y="152400"/>
                    <a:pt x="54769" y="153789"/>
                    <a:pt x="55960" y="153789"/>
                  </a:cubicBezTo>
                  <a:cubicBezTo>
                    <a:pt x="55960" y="155178"/>
                    <a:pt x="57150" y="156568"/>
                    <a:pt x="57150" y="157957"/>
                  </a:cubicBezTo>
                  <a:cubicBezTo>
                    <a:pt x="57150" y="159346"/>
                    <a:pt x="55960" y="160735"/>
                    <a:pt x="55960" y="162124"/>
                  </a:cubicBezTo>
                  <a:cubicBezTo>
                    <a:pt x="54769" y="162124"/>
                    <a:pt x="53578" y="163513"/>
                    <a:pt x="52388" y="163513"/>
                  </a:cubicBezTo>
                  <a:cubicBezTo>
                    <a:pt x="51197" y="163513"/>
                    <a:pt x="50006" y="162124"/>
                    <a:pt x="48816" y="162124"/>
                  </a:cubicBezTo>
                  <a:cubicBezTo>
                    <a:pt x="48816" y="160735"/>
                    <a:pt x="47625" y="159346"/>
                    <a:pt x="47625" y="157957"/>
                  </a:cubicBezTo>
                  <a:cubicBezTo>
                    <a:pt x="47625" y="156568"/>
                    <a:pt x="48816" y="155178"/>
                    <a:pt x="48816" y="153789"/>
                  </a:cubicBezTo>
                  <a:cubicBezTo>
                    <a:pt x="50006" y="153789"/>
                    <a:pt x="51197" y="152400"/>
                    <a:pt x="52388" y="152400"/>
                  </a:cubicBezTo>
                  <a:close/>
                  <a:moveTo>
                    <a:pt x="25796" y="152400"/>
                  </a:moveTo>
                  <a:cubicBezTo>
                    <a:pt x="25796" y="152400"/>
                    <a:pt x="25796" y="152400"/>
                    <a:pt x="36115" y="152400"/>
                  </a:cubicBezTo>
                  <a:cubicBezTo>
                    <a:pt x="38695" y="152400"/>
                    <a:pt x="41275" y="155178"/>
                    <a:pt x="41275" y="157957"/>
                  </a:cubicBezTo>
                  <a:cubicBezTo>
                    <a:pt x="41275" y="160735"/>
                    <a:pt x="38695" y="163513"/>
                    <a:pt x="36115" y="163513"/>
                  </a:cubicBezTo>
                  <a:cubicBezTo>
                    <a:pt x="36115" y="163513"/>
                    <a:pt x="36115" y="163513"/>
                    <a:pt x="25796" y="163513"/>
                  </a:cubicBezTo>
                  <a:cubicBezTo>
                    <a:pt x="23217" y="163513"/>
                    <a:pt x="20637" y="160735"/>
                    <a:pt x="20637" y="157957"/>
                  </a:cubicBezTo>
                  <a:cubicBezTo>
                    <a:pt x="20637" y="155178"/>
                    <a:pt x="23217" y="152400"/>
                    <a:pt x="25796" y="152400"/>
                  </a:cubicBezTo>
                  <a:close/>
                  <a:moveTo>
                    <a:pt x="291245" y="150813"/>
                  </a:moveTo>
                  <a:cubicBezTo>
                    <a:pt x="291245" y="150813"/>
                    <a:pt x="291245" y="150813"/>
                    <a:pt x="277812" y="173038"/>
                  </a:cubicBezTo>
                  <a:cubicBezTo>
                    <a:pt x="277812" y="173038"/>
                    <a:pt x="277812" y="173038"/>
                    <a:pt x="312737" y="173038"/>
                  </a:cubicBezTo>
                  <a:cubicBezTo>
                    <a:pt x="312737" y="173038"/>
                    <a:pt x="312737" y="173038"/>
                    <a:pt x="299305" y="150813"/>
                  </a:cubicBezTo>
                  <a:cubicBezTo>
                    <a:pt x="297961" y="152120"/>
                    <a:pt x="296618" y="152120"/>
                    <a:pt x="295275" y="152120"/>
                  </a:cubicBezTo>
                  <a:cubicBezTo>
                    <a:pt x="293931" y="152120"/>
                    <a:pt x="292588" y="152120"/>
                    <a:pt x="291245" y="150813"/>
                  </a:cubicBezTo>
                  <a:close/>
                  <a:moveTo>
                    <a:pt x="14783" y="141288"/>
                  </a:moveTo>
                  <a:cubicBezTo>
                    <a:pt x="10839" y="141288"/>
                    <a:pt x="9525" y="143896"/>
                    <a:pt x="9525" y="146504"/>
                  </a:cubicBezTo>
                  <a:cubicBezTo>
                    <a:pt x="9525" y="146504"/>
                    <a:pt x="9525" y="146504"/>
                    <a:pt x="9525" y="177801"/>
                  </a:cubicBezTo>
                  <a:cubicBezTo>
                    <a:pt x="9525" y="177801"/>
                    <a:pt x="9525" y="177801"/>
                    <a:pt x="93663" y="177801"/>
                  </a:cubicBezTo>
                  <a:cubicBezTo>
                    <a:pt x="93663" y="177801"/>
                    <a:pt x="93663" y="177801"/>
                    <a:pt x="93663" y="141288"/>
                  </a:cubicBezTo>
                  <a:cubicBezTo>
                    <a:pt x="93663" y="141288"/>
                    <a:pt x="93663" y="141288"/>
                    <a:pt x="14783" y="141288"/>
                  </a:cubicBezTo>
                  <a:close/>
                  <a:moveTo>
                    <a:pt x="294482" y="131763"/>
                  </a:moveTo>
                  <a:cubicBezTo>
                    <a:pt x="291413" y="131763"/>
                    <a:pt x="288925" y="133895"/>
                    <a:pt x="288925" y="136526"/>
                  </a:cubicBezTo>
                  <a:cubicBezTo>
                    <a:pt x="288925" y="139157"/>
                    <a:pt x="291413" y="141290"/>
                    <a:pt x="294482" y="141290"/>
                  </a:cubicBezTo>
                  <a:cubicBezTo>
                    <a:pt x="297550" y="141290"/>
                    <a:pt x="300038" y="139157"/>
                    <a:pt x="300038" y="136526"/>
                  </a:cubicBezTo>
                  <a:cubicBezTo>
                    <a:pt x="300038" y="133895"/>
                    <a:pt x="297550" y="131763"/>
                    <a:pt x="294482" y="131763"/>
                  </a:cubicBezTo>
                  <a:close/>
                  <a:moveTo>
                    <a:pt x="104775" y="115888"/>
                  </a:moveTo>
                  <a:lnTo>
                    <a:pt x="104775" y="171451"/>
                  </a:lnTo>
                  <a:lnTo>
                    <a:pt x="161925" y="115888"/>
                  </a:lnTo>
                  <a:close/>
                  <a:moveTo>
                    <a:pt x="86143" y="84138"/>
                  </a:moveTo>
                  <a:cubicBezTo>
                    <a:pt x="83637" y="84138"/>
                    <a:pt x="81130" y="85461"/>
                    <a:pt x="81130" y="88107"/>
                  </a:cubicBezTo>
                  <a:lnTo>
                    <a:pt x="69850" y="131763"/>
                  </a:lnTo>
                  <a:cubicBezTo>
                    <a:pt x="69850" y="131763"/>
                    <a:pt x="69850" y="131763"/>
                    <a:pt x="93663" y="131763"/>
                  </a:cubicBezTo>
                  <a:cubicBezTo>
                    <a:pt x="93663" y="131763"/>
                    <a:pt x="93663" y="131763"/>
                    <a:pt x="93663" y="89429"/>
                  </a:cubicBezTo>
                  <a:cubicBezTo>
                    <a:pt x="93663" y="86784"/>
                    <a:pt x="91157" y="84138"/>
                    <a:pt x="88650" y="84138"/>
                  </a:cubicBezTo>
                  <a:cubicBezTo>
                    <a:pt x="88650" y="84138"/>
                    <a:pt x="88650" y="84138"/>
                    <a:pt x="86143" y="84138"/>
                  </a:cubicBezTo>
                  <a:close/>
                  <a:moveTo>
                    <a:pt x="281124" y="9525"/>
                  </a:moveTo>
                  <a:cubicBezTo>
                    <a:pt x="281124" y="9525"/>
                    <a:pt x="281124" y="9525"/>
                    <a:pt x="120650" y="169863"/>
                  </a:cubicBezTo>
                  <a:cubicBezTo>
                    <a:pt x="120650" y="169863"/>
                    <a:pt x="120650" y="169863"/>
                    <a:pt x="160111" y="148661"/>
                  </a:cubicBezTo>
                  <a:cubicBezTo>
                    <a:pt x="160111" y="148661"/>
                    <a:pt x="160111" y="148661"/>
                    <a:pt x="285070" y="21451"/>
                  </a:cubicBezTo>
                  <a:cubicBezTo>
                    <a:pt x="286385" y="20126"/>
                    <a:pt x="287701" y="20126"/>
                    <a:pt x="289016" y="20126"/>
                  </a:cubicBezTo>
                  <a:cubicBezTo>
                    <a:pt x="289016" y="20126"/>
                    <a:pt x="289016" y="20126"/>
                    <a:pt x="299539" y="20126"/>
                  </a:cubicBezTo>
                  <a:cubicBezTo>
                    <a:pt x="302170" y="20126"/>
                    <a:pt x="304800" y="17475"/>
                    <a:pt x="304800" y="14825"/>
                  </a:cubicBezTo>
                  <a:cubicBezTo>
                    <a:pt x="304800" y="14825"/>
                    <a:pt x="304800" y="14825"/>
                    <a:pt x="304800" y="9525"/>
                  </a:cubicBezTo>
                  <a:cubicBezTo>
                    <a:pt x="304800" y="9525"/>
                    <a:pt x="304800" y="9525"/>
                    <a:pt x="281124" y="9525"/>
                  </a:cubicBezTo>
                  <a:close/>
                  <a:moveTo>
                    <a:pt x="266700" y="9525"/>
                  </a:moveTo>
                  <a:cubicBezTo>
                    <a:pt x="264067" y="9525"/>
                    <a:pt x="261434" y="10848"/>
                    <a:pt x="258801" y="12171"/>
                  </a:cubicBezTo>
                  <a:lnTo>
                    <a:pt x="104775" y="86254"/>
                  </a:lnTo>
                  <a:cubicBezTo>
                    <a:pt x="104775" y="87577"/>
                    <a:pt x="104775" y="87577"/>
                    <a:pt x="104775" y="88900"/>
                  </a:cubicBezTo>
                  <a:cubicBezTo>
                    <a:pt x="104775" y="88900"/>
                    <a:pt x="104775" y="88900"/>
                    <a:pt x="104775" y="104775"/>
                  </a:cubicBezTo>
                  <a:cubicBezTo>
                    <a:pt x="104775" y="104775"/>
                    <a:pt x="104775" y="104775"/>
                    <a:pt x="170598" y="104775"/>
                  </a:cubicBezTo>
                  <a:cubicBezTo>
                    <a:pt x="170598" y="104775"/>
                    <a:pt x="170598" y="104775"/>
                    <a:pt x="266700" y="9525"/>
                  </a:cubicBezTo>
                  <a:close/>
                  <a:moveTo>
                    <a:pt x="271642" y="0"/>
                  </a:moveTo>
                  <a:cubicBezTo>
                    <a:pt x="271642" y="0"/>
                    <a:pt x="271642" y="0"/>
                    <a:pt x="311201" y="0"/>
                  </a:cubicBezTo>
                  <a:cubicBezTo>
                    <a:pt x="313839" y="0"/>
                    <a:pt x="316476" y="2629"/>
                    <a:pt x="316476" y="5258"/>
                  </a:cubicBezTo>
                  <a:cubicBezTo>
                    <a:pt x="316476" y="5258"/>
                    <a:pt x="316476" y="5258"/>
                    <a:pt x="316476" y="15776"/>
                  </a:cubicBezTo>
                  <a:cubicBezTo>
                    <a:pt x="316476" y="23663"/>
                    <a:pt x="309883" y="31551"/>
                    <a:pt x="300652" y="31551"/>
                  </a:cubicBezTo>
                  <a:cubicBezTo>
                    <a:pt x="300652" y="31551"/>
                    <a:pt x="300652" y="31551"/>
                    <a:pt x="300652" y="122262"/>
                  </a:cubicBezTo>
                  <a:cubicBezTo>
                    <a:pt x="307245" y="123577"/>
                    <a:pt x="311201" y="130150"/>
                    <a:pt x="311201" y="136723"/>
                  </a:cubicBezTo>
                  <a:cubicBezTo>
                    <a:pt x="311201" y="140667"/>
                    <a:pt x="309883" y="143296"/>
                    <a:pt x="307245" y="145926"/>
                  </a:cubicBezTo>
                  <a:cubicBezTo>
                    <a:pt x="307245" y="145926"/>
                    <a:pt x="307245" y="145926"/>
                    <a:pt x="325707" y="176163"/>
                  </a:cubicBezTo>
                  <a:cubicBezTo>
                    <a:pt x="325707" y="176163"/>
                    <a:pt x="325707" y="176163"/>
                    <a:pt x="327025" y="176163"/>
                  </a:cubicBezTo>
                  <a:cubicBezTo>
                    <a:pt x="327025" y="176163"/>
                    <a:pt x="327025" y="177478"/>
                    <a:pt x="327025" y="177478"/>
                  </a:cubicBezTo>
                  <a:cubicBezTo>
                    <a:pt x="327025" y="178792"/>
                    <a:pt x="327025" y="178792"/>
                    <a:pt x="327025" y="178792"/>
                  </a:cubicBezTo>
                  <a:cubicBezTo>
                    <a:pt x="327025" y="178792"/>
                    <a:pt x="327025" y="178792"/>
                    <a:pt x="327025" y="210344"/>
                  </a:cubicBezTo>
                  <a:cubicBezTo>
                    <a:pt x="327025" y="212973"/>
                    <a:pt x="324388" y="215603"/>
                    <a:pt x="321751" y="215603"/>
                  </a:cubicBezTo>
                  <a:cubicBezTo>
                    <a:pt x="321751" y="215603"/>
                    <a:pt x="321751" y="215603"/>
                    <a:pt x="269005" y="215603"/>
                  </a:cubicBezTo>
                  <a:cubicBezTo>
                    <a:pt x="266367" y="215603"/>
                    <a:pt x="263730" y="212973"/>
                    <a:pt x="263730" y="210344"/>
                  </a:cubicBezTo>
                  <a:cubicBezTo>
                    <a:pt x="263730" y="210344"/>
                    <a:pt x="263730" y="210344"/>
                    <a:pt x="263730" y="178792"/>
                  </a:cubicBezTo>
                  <a:cubicBezTo>
                    <a:pt x="263730" y="178792"/>
                    <a:pt x="263730" y="178792"/>
                    <a:pt x="263730" y="177478"/>
                  </a:cubicBezTo>
                  <a:cubicBezTo>
                    <a:pt x="263730" y="177478"/>
                    <a:pt x="263730" y="177478"/>
                    <a:pt x="265049" y="177478"/>
                  </a:cubicBezTo>
                  <a:cubicBezTo>
                    <a:pt x="265049" y="177478"/>
                    <a:pt x="265049" y="176163"/>
                    <a:pt x="265049" y="176163"/>
                  </a:cubicBezTo>
                  <a:cubicBezTo>
                    <a:pt x="265049" y="176163"/>
                    <a:pt x="265049" y="176163"/>
                    <a:pt x="283510" y="145926"/>
                  </a:cubicBezTo>
                  <a:cubicBezTo>
                    <a:pt x="280873" y="143296"/>
                    <a:pt x="279554" y="140667"/>
                    <a:pt x="279554" y="136723"/>
                  </a:cubicBezTo>
                  <a:cubicBezTo>
                    <a:pt x="279554" y="130150"/>
                    <a:pt x="284828" y="123577"/>
                    <a:pt x="290103" y="122262"/>
                  </a:cubicBezTo>
                  <a:cubicBezTo>
                    <a:pt x="290103" y="122262"/>
                    <a:pt x="290103" y="122262"/>
                    <a:pt x="290103" y="32866"/>
                  </a:cubicBezTo>
                  <a:cubicBezTo>
                    <a:pt x="290103" y="32866"/>
                    <a:pt x="290103" y="32866"/>
                    <a:pt x="167469" y="156443"/>
                  </a:cubicBezTo>
                  <a:cubicBezTo>
                    <a:pt x="166150" y="156443"/>
                    <a:pt x="166150" y="156443"/>
                    <a:pt x="166150" y="156443"/>
                  </a:cubicBezTo>
                  <a:cubicBezTo>
                    <a:pt x="166150" y="156443"/>
                    <a:pt x="166150" y="156443"/>
                    <a:pt x="123953" y="180107"/>
                  </a:cubicBezTo>
                  <a:cubicBezTo>
                    <a:pt x="125272" y="180107"/>
                    <a:pt x="126591" y="182736"/>
                    <a:pt x="126591" y="184051"/>
                  </a:cubicBezTo>
                  <a:cubicBezTo>
                    <a:pt x="126591" y="184051"/>
                    <a:pt x="126591" y="184051"/>
                    <a:pt x="126591" y="205085"/>
                  </a:cubicBezTo>
                  <a:cubicBezTo>
                    <a:pt x="126591" y="207715"/>
                    <a:pt x="123953" y="210344"/>
                    <a:pt x="121316" y="210344"/>
                  </a:cubicBezTo>
                  <a:cubicBezTo>
                    <a:pt x="121316" y="210344"/>
                    <a:pt x="121316" y="210344"/>
                    <a:pt x="110767" y="210344"/>
                  </a:cubicBezTo>
                  <a:cubicBezTo>
                    <a:pt x="110767" y="210344"/>
                    <a:pt x="110767" y="210344"/>
                    <a:pt x="110767" y="220861"/>
                  </a:cubicBezTo>
                  <a:cubicBezTo>
                    <a:pt x="110767" y="220861"/>
                    <a:pt x="110767" y="220861"/>
                    <a:pt x="142414" y="220861"/>
                  </a:cubicBezTo>
                  <a:cubicBezTo>
                    <a:pt x="150326" y="220861"/>
                    <a:pt x="158238" y="228749"/>
                    <a:pt x="158238" y="236637"/>
                  </a:cubicBezTo>
                  <a:cubicBezTo>
                    <a:pt x="158238" y="236637"/>
                    <a:pt x="158238" y="236637"/>
                    <a:pt x="158238" y="303684"/>
                  </a:cubicBezTo>
                  <a:cubicBezTo>
                    <a:pt x="158238" y="303684"/>
                    <a:pt x="158238" y="303684"/>
                    <a:pt x="162194" y="312887"/>
                  </a:cubicBezTo>
                  <a:cubicBezTo>
                    <a:pt x="163513" y="314201"/>
                    <a:pt x="163513" y="315516"/>
                    <a:pt x="163513" y="315516"/>
                  </a:cubicBezTo>
                  <a:cubicBezTo>
                    <a:pt x="163513" y="315516"/>
                    <a:pt x="163513" y="315516"/>
                    <a:pt x="163513" y="326033"/>
                  </a:cubicBezTo>
                  <a:cubicBezTo>
                    <a:pt x="166150" y="326033"/>
                    <a:pt x="168787" y="328662"/>
                    <a:pt x="168787" y="331292"/>
                  </a:cubicBezTo>
                  <a:cubicBezTo>
                    <a:pt x="168787" y="333921"/>
                    <a:pt x="166150" y="336550"/>
                    <a:pt x="163513" y="336550"/>
                  </a:cubicBezTo>
                  <a:cubicBezTo>
                    <a:pt x="163513" y="336550"/>
                    <a:pt x="163513" y="336550"/>
                    <a:pt x="126591" y="336550"/>
                  </a:cubicBezTo>
                  <a:cubicBezTo>
                    <a:pt x="123953" y="336550"/>
                    <a:pt x="121316" y="333921"/>
                    <a:pt x="121316" y="331292"/>
                  </a:cubicBezTo>
                  <a:cubicBezTo>
                    <a:pt x="121316" y="328662"/>
                    <a:pt x="123953" y="326033"/>
                    <a:pt x="126591" y="326033"/>
                  </a:cubicBezTo>
                  <a:cubicBezTo>
                    <a:pt x="126591" y="326033"/>
                    <a:pt x="126591" y="326033"/>
                    <a:pt x="126591" y="262930"/>
                  </a:cubicBezTo>
                  <a:cubicBezTo>
                    <a:pt x="126591" y="262930"/>
                    <a:pt x="126591" y="262930"/>
                    <a:pt x="47471" y="262930"/>
                  </a:cubicBezTo>
                  <a:cubicBezTo>
                    <a:pt x="47471" y="262930"/>
                    <a:pt x="47471" y="262930"/>
                    <a:pt x="47471" y="326033"/>
                  </a:cubicBezTo>
                  <a:cubicBezTo>
                    <a:pt x="50109" y="326033"/>
                    <a:pt x="52746" y="328662"/>
                    <a:pt x="52746" y="331292"/>
                  </a:cubicBezTo>
                  <a:cubicBezTo>
                    <a:pt x="52746" y="333921"/>
                    <a:pt x="50109" y="336550"/>
                    <a:pt x="47471" y="336550"/>
                  </a:cubicBezTo>
                  <a:cubicBezTo>
                    <a:pt x="47471" y="336550"/>
                    <a:pt x="47471" y="336550"/>
                    <a:pt x="10549" y="336550"/>
                  </a:cubicBezTo>
                  <a:cubicBezTo>
                    <a:pt x="7912" y="336550"/>
                    <a:pt x="5274" y="333921"/>
                    <a:pt x="5274" y="331292"/>
                  </a:cubicBezTo>
                  <a:cubicBezTo>
                    <a:pt x="5274" y="328662"/>
                    <a:pt x="7912" y="326033"/>
                    <a:pt x="10549" y="326033"/>
                  </a:cubicBezTo>
                  <a:cubicBezTo>
                    <a:pt x="10549" y="326033"/>
                    <a:pt x="10549" y="326033"/>
                    <a:pt x="10549" y="315516"/>
                  </a:cubicBezTo>
                  <a:cubicBezTo>
                    <a:pt x="10549" y="315516"/>
                    <a:pt x="10549" y="314201"/>
                    <a:pt x="10549" y="312887"/>
                  </a:cubicBezTo>
                  <a:cubicBezTo>
                    <a:pt x="10549" y="312887"/>
                    <a:pt x="10549" y="312887"/>
                    <a:pt x="15824" y="303684"/>
                  </a:cubicBezTo>
                  <a:cubicBezTo>
                    <a:pt x="15824" y="303684"/>
                    <a:pt x="15824" y="303684"/>
                    <a:pt x="15824" y="236637"/>
                  </a:cubicBezTo>
                  <a:cubicBezTo>
                    <a:pt x="15824" y="228749"/>
                    <a:pt x="22417" y="220861"/>
                    <a:pt x="31647" y="220861"/>
                  </a:cubicBezTo>
                  <a:cubicBezTo>
                    <a:pt x="31647" y="220861"/>
                    <a:pt x="31647" y="220861"/>
                    <a:pt x="63295" y="220861"/>
                  </a:cubicBezTo>
                  <a:cubicBezTo>
                    <a:pt x="63295" y="220861"/>
                    <a:pt x="63295" y="220861"/>
                    <a:pt x="63295" y="210344"/>
                  </a:cubicBezTo>
                  <a:cubicBezTo>
                    <a:pt x="63295" y="210344"/>
                    <a:pt x="63295" y="210344"/>
                    <a:pt x="5274" y="210344"/>
                  </a:cubicBezTo>
                  <a:cubicBezTo>
                    <a:pt x="2637" y="210344"/>
                    <a:pt x="0" y="207715"/>
                    <a:pt x="0" y="205085"/>
                  </a:cubicBezTo>
                  <a:cubicBezTo>
                    <a:pt x="0" y="205085"/>
                    <a:pt x="0" y="205085"/>
                    <a:pt x="0" y="147240"/>
                  </a:cubicBezTo>
                  <a:cubicBezTo>
                    <a:pt x="0" y="138038"/>
                    <a:pt x="6593" y="131465"/>
                    <a:pt x="15824" y="131465"/>
                  </a:cubicBezTo>
                  <a:cubicBezTo>
                    <a:pt x="15824" y="131465"/>
                    <a:pt x="15824" y="131465"/>
                    <a:pt x="59339" y="131465"/>
                  </a:cubicBezTo>
                  <a:cubicBezTo>
                    <a:pt x="59339" y="131465"/>
                    <a:pt x="59339" y="131465"/>
                    <a:pt x="63295" y="115689"/>
                  </a:cubicBezTo>
                  <a:cubicBezTo>
                    <a:pt x="63295" y="115689"/>
                    <a:pt x="63295" y="115689"/>
                    <a:pt x="52746" y="115689"/>
                  </a:cubicBezTo>
                  <a:cubicBezTo>
                    <a:pt x="50109" y="115689"/>
                    <a:pt x="47471" y="113060"/>
                    <a:pt x="47471" y="110430"/>
                  </a:cubicBezTo>
                  <a:cubicBezTo>
                    <a:pt x="47471" y="107801"/>
                    <a:pt x="50109" y="105172"/>
                    <a:pt x="52746" y="105172"/>
                  </a:cubicBezTo>
                  <a:cubicBezTo>
                    <a:pt x="52746" y="105172"/>
                    <a:pt x="52746" y="105172"/>
                    <a:pt x="65933" y="105172"/>
                  </a:cubicBezTo>
                  <a:cubicBezTo>
                    <a:pt x="65933" y="105172"/>
                    <a:pt x="65933" y="105172"/>
                    <a:pt x="72526" y="85452"/>
                  </a:cubicBezTo>
                  <a:cubicBezTo>
                    <a:pt x="73845" y="78879"/>
                    <a:pt x="80438" y="73620"/>
                    <a:pt x="87031" y="73620"/>
                  </a:cubicBezTo>
                  <a:cubicBezTo>
                    <a:pt x="87031" y="73620"/>
                    <a:pt x="87031" y="73620"/>
                    <a:pt x="89668" y="73620"/>
                  </a:cubicBezTo>
                  <a:cubicBezTo>
                    <a:pt x="93624" y="73620"/>
                    <a:pt x="97580" y="74935"/>
                    <a:pt x="100218" y="78879"/>
                  </a:cubicBezTo>
                  <a:cubicBezTo>
                    <a:pt x="100218" y="78879"/>
                    <a:pt x="100218" y="78879"/>
                    <a:pt x="255818" y="3944"/>
                  </a:cubicBezTo>
                  <a:cubicBezTo>
                    <a:pt x="259774" y="1314"/>
                    <a:pt x="265049" y="0"/>
                    <a:pt x="271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60" name="组合 59"/>
          <p:cNvGrpSpPr/>
          <p:nvPr/>
        </p:nvGrpSpPr>
        <p:grpSpPr>
          <a:xfrm>
            <a:off x="8416139" y="4623519"/>
            <a:ext cx="1152128" cy="1211198"/>
            <a:chOff x="6892139" y="4623519"/>
            <a:chExt cx="1152128" cy="1211198"/>
          </a:xfrm>
        </p:grpSpPr>
        <p:sp>
          <p:nvSpPr>
            <p:cNvPr id="29" name="文本框 28"/>
            <p:cNvSpPr txBox="1"/>
            <p:nvPr/>
          </p:nvSpPr>
          <p:spPr>
            <a:xfrm>
              <a:off x="6892139" y="4623519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2400" dirty="0">
                  <a:solidFill>
                    <a:srgbClr val="002060"/>
                  </a:solidFill>
                </a:rPr>
                <a:t>Port C</a:t>
              </a:r>
              <a:endParaRPr lang="zh-CN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2" name="harbor-crane_86816"/>
            <p:cNvSpPr>
              <a:spLocks noChangeAspect="1"/>
            </p:cNvSpPr>
            <p:nvPr/>
          </p:nvSpPr>
          <p:spPr bwMode="auto">
            <a:xfrm>
              <a:off x="6948264" y="5107110"/>
              <a:ext cx="707015" cy="727607"/>
            </a:xfrm>
            <a:custGeom>
              <a:avLst/>
              <a:gdLst>
                <a:gd name="connsiteX0" fmla="*/ 136525 w 327025"/>
                <a:gd name="connsiteY0" fmla="*/ 263525 h 336550"/>
                <a:gd name="connsiteX1" fmla="*/ 136525 w 327025"/>
                <a:gd name="connsiteY1" fmla="*/ 325438 h 336550"/>
                <a:gd name="connsiteX2" fmla="*/ 152400 w 327025"/>
                <a:gd name="connsiteY2" fmla="*/ 325438 h 336550"/>
                <a:gd name="connsiteX3" fmla="*/ 152400 w 327025"/>
                <a:gd name="connsiteY3" fmla="*/ 316409 h 336550"/>
                <a:gd name="connsiteX4" fmla="*/ 148431 w 327025"/>
                <a:gd name="connsiteY4" fmla="*/ 307380 h 336550"/>
                <a:gd name="connsiteX5" fmla="*/ 147109 w 327025"/>
                <a:gd name="connsiteY5" fmla="*/ 304801 h 336550"/>
                <a:gd name="connsiteX6" fmla="*/ 147109 w 327025"/>
                <a:gd name="connsiteY6" fmla="*/ 263525 h 336550"/>
                <a:gd name="connsiteX7" fmla="*/ 136525 w 327025"/>
                <a:gd name="connsiteY7" fmla="*/ 263525 h 336550"/>
                <a:gd name="connsiteX8" fmla="*/ 25928 w 327025"/>
                <a:gd name="connsiteY8" fmla="*/ 263525 h 336550"/>
                <a:gd name="connsiteX9" fmla="*/ 25928 w 327025"/>
                <a:gd name="connsiteY9" fmla="*/ 304801 h 336550"/>
                <a:gd name="connsiteX10" fmla="*/ 24606 w 327025"/>
                <a:gd name="connsiteY10" fmla="*/ 307380 h 336550"/>
                <a:gd name="connsiteX11" fmla="*/ 20637 w 327025"/>
                <a:gd name="connsiteY11" fmla="*/ 316409 h 336550"/>
                <a:gd name="connsiteX12" fmla="*/ 20637 w 327025"/>
                <a:gd name="connsiteY12" fmla="*/ 325438 h 336550"/>
                <a:gd name="connsiteX13" fmla="*/ 36512 w 327025"/>
                <a:gd name="connsiteY13" fmla="*/ 325438 h 336550"/>
                <a:gd name="connsiteX14" fmla="*/ 36512 w 327025"/>
                <a:gd name="connsiteY14" fmla="*/ 263525 h 336550"/>
                <a:gd name="connsiteX15" fmla="*/ 25928 w 327025"/>
                <a:gd name="connsiteY15" fmla="*/ 263525 h 336550"/>
                <a:gd name="connsiteX16" fmla="*/ 30714 w 327025"/>
                <a:gd name="connsiteY16" fmla="*/ 231775 h 336550"/>
                <a:gd name="connsiteX17" fmla="*/ 25400 w 327025"/>
                <a:gd name="connsiteY17" fmla="*/ 236935 h 336550"/>
                <a:gd name="connsiteX18" fmla="*/ 25400 w 327025"/>
                <a:gd name="connsiteY18" fmla="*/ 252413 h 336550"/>
                <a:gd name="connsiteX19" fmla="*/ 147638 w 327025"/>
                <a:gd name="connsiteY19" fmla="*/ 252413 h 336550"/>
                <a:gd name="connsiteX20" fmla="*/ 147638 w 327025"/>
                <a:gd name="connsiteY20" fmla="*/ 236935 h 336550"/>
                <a:gd name="connsiteX21" fmla="*/ 142324 w 327025"/>
                <a:gd name="connsiteY21" fmla="*/ 231775 h 336550"/>
                <a:gd name="connsiteX22" fmla="*/ 30714 w 327025"/>
                <a:gd name="connsiteY22" fmla="*/ 231775 h 336550"/>
                <a:gd name="connsiteX23" fmla="*/ 73025 w 327025"/>
                <a:gd name="connsiteY23" fmla="*/ 209550 h 336550"/>
                <a:gd name="connsiteX24" fmla="*/ 73025 w 327025"/>
                <a:gd name="connsiteY24" fmla="*/ 220663 h 336550"/>
                <a:gd name="connsiteX25" fmla="*/ 100013 w 327025"/>
                <a:gd name="connsiteY25" fmla="*/ 220663 h 336550"/>
                <a:gd name="connsiteX26" fmla="*/ 100013 w 327025"/>
                <a:gd name="connsiteY26" fmla="*/ 209550 h 336550"/>
                <a:gd name="connsiteX27" fmla="*/ 9525 w 327025"/>
                <a:gd name="connsiteY27" fmla="*/ 188913 h 336550"/>
                <a:gd name="connsiteX28" fmla="*/ 9525 w 327025"/>
                <a:gd name="connsiteY28" fmla="*/ 200026 h 336550"/>
                <a:gd name="connsiteX29" fmla="*/ 115888 w 327025"/>
                <a:gd name="connsiteY29" fmla="*/ 200026 h 336550"/>
                <a:gd name="connsiteX30" fmla="*/ 115888 w 327025"/>
                <a:gd name="connsiteY30" fmla="*/ 188913 h 336550"/>
                <a:gd name="connsiteX31" fmla="*/ 105252 w 327025"/>
                <a:gd name="connsiteY31" fmla="*/ 188913 h 336550"/>
                <a:gd name="connsiteX32" fmla="*/ 9525 w 327025"/>
                <a:gd name="connsiteY32" fmla="*/ 188913 h 336550"/>
                <a:gd name="connsiteX33" fmla="*/ 273050 w 327025"/>
                <a:gd name="connsiteY33" fmla="*/ 184150 h 336550"/>
                <a:gd name="connsiteX34" fmla="*/ 273050 w 327025"/>
                <a:gd name="connsiteY34" fmla="*/ 204788 h 336550"/>
                <a:gd name="connsiteX35" fmla="*/ 315913 w 327025"/>
                <a:gd name="connsiteY35" fmla="*/ 204788 h 336550"/>
                <a:gd name="connsiteX36" fmla="*/ 315913 w 327025"/>
                <a:gd name="connsiteY36" fmla="*/ 184150 h 336550"/>
                <a:gd name="connsiteX37" fmla="*/ 68660 w 327025"/>
                <a:gd name="connsiteY37" fmla="*/ 152400 h 336550"/>
                <a:gd name="connsiteX38" fmla="*/ 78979 w 327025"/>
                <a:gd name="connsiteY38" fmla="*/ 152400 h 336550"/>
                <a:gd name="connsiteX39" fmla="*/ 84138 w 327025"/>
                <a:gd name="connsiteY39" fmla="*/ 157957 h 336550"/>
                <a:gd name="connsiteX40" fmla="*/ 78979 w 327025"/>
                <a:gd name="connsiteY40" fmla="*/ 163513 h 336550"/>
                <a:gd name="connsiteX41" fmla="*/ 68660 w 327025"/>
                <a:gd name="connsiteY41" fmla="*/ 163513 h 336550"/>
                <a:gd name="connsiteX42" fmla="*/ 63500 w 327025"/>
                <a:gd name="connsiteY42" fmla="*/ 157957 h 336550"/>
                <a:gd name="connsiteX43" fmla="*/ 68660 w 327025"/>
                <a:gd name="connsiteY43" fmla="*/ 152400 h 336550"/>
                <a:gd name="connsiteX44" fmla="*/ 52388 w 327025"/>
                <a:gd name="connsiteY44" fmla="*/ 152400 h 336550"/>
                <a:gd name="connsiteX45" fmla="*/ 55960 w 327025"/>
                <a:gd name="connsiteY45" fmla="*/ 153789 h 336550"/>
                <a:gd name="connsiteX46" fmla="*/ 57150 w 327025"/>
                <a:gd name="connsiteY46" fmla="*/ 157957 h 336550"/>
                <a:gd name="connsiteX47" fmla="*/ 55960 w 327025"/>
                <a:gd name="connsiteY47" fmla="*/ 162124 h 336550"/>
                <a:gd name="connsiteX48" fmla="*/ 52388 w 327025"/>
                <a:gd name="connsiteY48" fmla="*/ 163513 h 336550"/>
                <a:gd name="connsiteX49" fmla="*/ 48816 w 327025"/>
                <a:gd name="connsiteY49" fmla="*/ 162124 h 336550"/>
                <a:gd name="connsiteX50" fmla="*/ 47625 w 327025"/>
                <a:gd name="connsiteY50" fmla="*/ 157957 h 336550"/>
                <a:gd name="connsiteX51" fmla="*/ 48816 w 327025"/>
                <a:gd name="connsiteY51" fmla="*/ 153789 h 336550"/>
                <a:gd name="connsiteX52" fmla="*/ 52388 w 327025"/>
                <a:gd name="connsiteY52" fmla="*/ 152400 h 336550"/>
                <a:gd name="connsiteX53" fmla="*/ 25796 w 327025"/>
                <a:gd name="connsiteY53" fmla="*/ 152400 h 336550"/>
                <a:gd name="connsiteX54" fmla="*/ 36115 w 327025"/>
                <a:gd name="connsiteY54" fmla="*/ 152400 h 336550"/>
                <a:gd name="connsiteX55" fmla="*/ 41275 w 327025"/>
                <a:gd name="connsiteY55" fmla="*/ 157957 h 336550"/>
                <a:gd name="connsiteX56" fmla="*/ 36115 w 327025"/>
                <a:gd name="connsiteY56" fmla="*/ 163513 h 336550"/>
                <a:gd name="connsiteX57" fmla="*/ 25796 w 327025"/>
                <a:gd name="connsiteY57" fmla="*/ 163513 h 336550"/>
                <a:gd name="connsiteX58" fmla="*/ 20637 w 327025"/>
                <a:gd name="connsiteY58" fmla="*/ 157957 h 336550"/>
                <a:gd name="connsiteX59" fmla="*/ 25796 w 327025"/>
                <a:gd name="connsiteY59" fmla="*/ 152400 h 336550"/>
                <a:gd name="connsiteX60" fmla="*/ 291245 w 327025"/>
                <a:gd name="connsiteY60" fmla="*/ 150813 h 336550"/>
                <a:gd name="connsiteX61" fmla="*/ 277812 w 327025"/>
                <a:gd name="connsiteY61" fmla="*/ 173038 h 336550"/>
                <a:gd name="connsiteX62" fmla="*/ 312737 w 327025"/>
                <a:gd name="connsiteY62" fmla="*/ 173038 h 336550"/>
                <a:gd name="connsiteX63" fmla="*/ 299305 w 327025"/>
                <a:gd name="connsiteY63" fmla="*/ 150813 h 336550"/>
                <a:gd name="connsiteX64" fmla="*/ 295275 w 327025"/>
                <a:gd name="connsiteY64" fmla="*/ 152120 h 336550"/>
                <a:gd name="connsiteX65" fmla="*/ 291245 w 327025"/>
                <a:gd name="connsiteY65" fmla="*/ 150813 h 336550"/>
                <a:gd name="connsiteX66" fmla="*/ 14783 w 327025"/>
                <a:gd name="connsiteY66" fmla="*/ 141288 h 336550"/>
                <a:gd name="connsiteX67" fmla="*/ 9525 w 327025"/>
                <a:gd name="connsiteY67" fmla="*/ 146504 h 336550"/>
                <a:gd name="connsiteX68" fmla="*/ 9525 w 327025"/>
                <a:gd name="connsiteY68" fmla="*/ 177801 h 336550"/>
                <a:gd name="connsiteX69" fmla="*/ 93663 w 327025"/>
                <a:gd name="connsiteY69" fmla="*/ 177801 h 336550"/>
                <a:gd name="connsiteX70" fmla="*/ 93663 w 327025"/>
                <a:gd name="connsiteY70" fmla="*/ 141288 h 336550"/>
                <a:gd name="connsiteX71" fmla="*/ 14783 w 327025"/>
                <a:gd name="connsiteY71" fmla="*/ 141288 h 336550"/>
                <a:gd name="connsiteX72" fmla="*/ 294482 w 327025"/>
                <a:gd name="connsiteY72" fmla="*/ 131763 h 336550"/>
                <a:gd name="connsiteX73" fmla="*/ 288925 w 327025"/>
                <a:gd name="connsiteY73" fmla="*/ 136526 h 336550"/>
                <a:gd name="connsiteX74" fmla="*/ 294482 w 327025"/>
                <a:gd name="connsiteY74" fmla="*/ 141290 h 336550"/>
                <a:gd name="connsiteX75" fmla="*/ 300038 w 327025"/>
                <a:gd name="connsiteY75" fmla="*/ 136526 h 336550"/>
                <a:gd name="connsiteX76" fmla="*/ 294482 w 327025"/>
                <a:gd name="connsiteY76" fmla="*/ 131763 h 336550"/>
                <a:gd name="connsiteX77" fmla="*/ 104775 w 327025"/>
                <a:gd name="connsiteY77" fmla="*/ 115888 h 336550"/>
                <a:gd name="connsiteX78" fmla="*/ 104775 w 327025"/>
                <a:gd name="connsiteY78" fmla="*/ 171451 h 336550"/>
                <a:gd name="connsiteX79" fmla="*/ 161925 w 327025"/>
                <a:gd name="connsiteY79" fmla="*/ 115888 h 336550"/>
                <a:gd name="connsiteX80" fmla="*/ 86143 w 327025"/>
                <a:gd name="connsiteY80" fmla="*/ 84138 h 336550"/>
                <a:gd name="connsiteX81" fmla="*/ 81130 w 327025"/>
                <a:gd name="connsiteY81" fmla="*/ 88107 h 336550"/>
                <a:gd name="connsiteX82" fmla="*/ 69850 w 327025"/>
                <a:gd name="connsiteY82" fmla="*/ 131763 h 336550"/>
                <a:gd name="connsiteX83" fmla="*/ 93663 w 327025"/>
                <a:gd name="connsiteY83" fmla="*/ 131763 h 336550"/>
                <a:gd name="connsiteX84" fmla="*/ 93663 w 327025"/>
                <a:gd name="connsiteY84" fmla="*/ 89429 h 336550"/>
                <a:gd name="connsiteX85" fmla="*/ 88650 w 327025"/>
                <a:gd name="connsiteY85" fmla="*/ 84138 h 336550"/>
                <a:gd name="connsiteX86" fmla="*/ 86143 w 327025"/>
                <a:gd name="connsiteY86" fmla="*/ 84138 h 336550"/>
                <a:gd name="connsiteX87" fmla="*/ 281124 w 327025"/>
                <a:gd name="connsiteY87" fmla="*/ 9525 h 336550"/>
                <a:gd name="connsiteX88" fmla="*/ 120650 w 327025"/>
                <a:gd name="connsiteY88" fmla="*/ 169863 h 336550"/>
                <a:gd name="connsiteX89" fmla="*/ 160111 w 327025"/>
                <a:gd name="connsiteY89" fmla="*/ 148661 h 336550"/>
                <a:gd name="connsiteX90" fmla="*/ 285070 w 327025"/>
                <a:gd name="connsiteY90" fmla="*/ 21451 h 336550"/>
                <a:gd name="connsiteX91" fmla="*/ 289016 w 327025"/>
                <a:gd name="connsiteY91" fmla="*/ 20126 h 336550"/>
                <a:gd name="connsiteX92" fmla="*/ 299539 w 327025"/>
                <a:gd name="connsiteY92" fmla="*/ 20126 h 336550"/>
                <a:gd name="connsiteX93" fmla="*/ 304800 w 327025"/>
                <a:gd name="connsiteY93" fmla="*/ 14825 h 336550"/>
                <a:gd name="connsiteX94" fmla="*/ 304800 w 327025"/>
                <a:gd name="connsiteY94" fmla="*/ 9525 h 336550"/>
                <a:gd name="connsiteX95" fmla="*/ 281124 w 327025"/>
                <a:gd name="connsiteY95" fmla="*/ 9525 h 336550"/>
                <a:gd name="connsiteX96" fmla="*/ 266700 w 327025"/>
                <a:gd name="connsiteY96" fmla="*/ 9525 h 336550"/>
                <a:gd name="connsiteX97" fmla="*/ 258801 w 327025"/>
                <a:gd name="connsiteY97" fmla="*/ 12171 h 336550"/>
                <a:gd name="connsiteX98" fmla="*/ 104775 w 327025"/>
                <a:gd name="connsiteY98" fmla="*/ 86254 h 336550"/>
                <a:gd name="connsiteX99" fmla="*/ 104775 w 327025"/>
                <a:gd name="connsiteY99" fmla="*/ 88900 h 336550"/>
                <a:gd name="connsiteX100" fmla="*/ 104775 w 327025"/>
                <a:gd name="connsiteY100" fmla="*/ 104775 h 336550"/>
                <a:gd name="connsiteX101" fmla="*/ 170598 w 327025"/>
                <a:gd name="connsiteY101" fmla="*/ 104775 h 336550"/>
                <a:gd name="connsiteX102" fmla="*/ 266700 w 327025"/>
                <a:gd name="connsiteY102" fmla="*/ 9525 h 336550"/>
                <a:gd name="connsiteX103" fmla="*/ 271642 w 327025"/>
                <a:gd name="connsiteY103" fmla="*/ 0 h 336550"/>
                <a:gd name="connsiteX104" fmla="*/ 311201 w 327025"/>
                <a:gd name="connsiteY104" fmla="*/ 0 h 336550"/>
                <a:gd name="connsiteX105" fmla="*/ 316476 w 327025"/>
                <a:gd name="connsiteY105" fmla="*/ 5258 h 336550"/>
                <a:gd name="connsiteX106" fmla="*/ 316476 w 327025"/>
                <a:gd name="connsiteY106" fmla="*/ 15776 h 336550"/>
                <a:gd name="connsiteX107" fmla="*/ 300652 w 327025"/>
                <a:gd name="connsiteY107" fmla="*/ 31551 h 336550"/>
                <a:gd name="connsiteX108" fmla="*/ 300652 w 327025"/>
                <a:gd name="connsiteY108" fmla="*/ 122262 h 336550"/>
                <a:gd name="connsiteX109" fmla="*/ 311201 w 327025"/>
                <a:gd name="connsiteY109" fmla="*/ 136723 h 336550"/>
                <a:gd name="connsiteX110" fmla="*/ 307245 w 327025"/>
                <a:gd name="connsiteY110" fmla="*/ 145926 h 336550"/>
                <a:gd name="connsiteX111" fmla="*/ 325707 w 327025"/>
                <a:gd name="connsiteY111" fmla="*/ 176163 h 336550"/>
                <a:gd name="connsiteX112" fmla="*/ 327025 w 327025"/>
                <a:gd name="connsiteY112" fmla="*/ 176163 h 336550"/>
                <a:gd name="connsiteX113" fmla="*/ 327025 w 327025"/>
                <a:gd name="connsiteY113" fmla="*/ 177478 h 336550"/>
                <a:gd name="connsiteX114" fmla="*/ 327025 w 327025"/>
                <a:gd name="connsiteY114" fmla="*/ 178792 h 336550"/>
                <a:gd name="connsiteX115" fmla="*/ 327025 w 327025"/>
                <a:gd name="connsiteY115" fmla="*/ 210344 h 336550"/>
                <a:gd name="connsiteX116" fmla="*/ 321751 w 327025"/>
                <a:gd name="connsiteY116" fmla="*/ 215603 h 336550"/>
                <a:gd name="connsiteX117" fmla="*/ 269005 w 327025"/>
                <a:gd name="connsiteY117" fmla="*/ 215603 h 336550"/>
                <a:gd name="connsiteX118" fmla="*/ 263730 w 327025"/>
                <a:gd name="connsiteY118" fmla="*/ 210344 h 336550"/>
                <a:gd name="connsiteX119" fmla="*/ 263730 w 327025"/>
                <a:gd name="connsiteY119" fmla="*/ 178792 h 336550"/>
                <a:gd name="connsiteX120" fmla="*/ 263730 w 327025"/>
                <a:gd name="connsiteY120" fmla="*/ 177478 h 336550"/>
                <a:gd name="connsiteX121" fmla="*/ 265049 w 327025"/>
                <a:gd name="connsiteY121" fmla="*/ 177478 h 336550"/>
                <a:gd name="connsiteX122" fmla="*/ 265049 w 327025"/>
                <a:gd name="connsiteY122" fmla="*/ 176163 h 336550"/>
                <a:gd name="connsiteX123" fmla="*/ 283510 w 327025"/>
                <a:gd name="connsiteY123" fmla="*/ 145926 h 336550"/>
                <a:gd name="connsiteX124" fmla="*/ 279554 w 327025"/>
                <a:gd name="connsiteY124" fmla="*/ 136723 h 336550"/>
                <a:gd name="connsiteX125" fmla="*/ 290103 w 327025"/>
                <a:gd name="connsiteY125" fmla="*/ 122262 h 336550"/>
                <a:gd name="connsiteX126" fmla="*/ 290103 w 327025"/>
                <a:gd name="connsiteY126" fmla="*/ 32866 h 336550"/>
                <a:gd name="connsiteX127" fmla="*/ 167469 w 327025"/>
                <a:gd name="connsiteY127" fmla="*/ 156443 h 336550"/>
                <a:gd name="connsiteX128" fmla="*/ 166150 w 327025"/>
                <a:gd name="connsiteY128" fmla="*/ 156443 h 336550"/>
                <a:gd name="connsiteX129" fmla="*/ 123953 w 327025"/>
                <a:gd name="connsiteY129" fmla="*/ 180107 h 336550"/>
                <a:gd name="connsiteX130" fmla="*/ 126591 w 327025"/>
                <a:gd name="connsiteY130" fmla="*/ 184051 h 336550"/>
                <a:gd name="connsiteX131" fmla="*/ 126591 w 327025"/>
                <a:gd name="connsiteY131" fmla="*/ 205085 h 336550"/>
                <a:gd name="connsiteX132" fmla="*/ 121316 w 327025"/>
                <a:gd name="connsiteY132" fmla="*/ 210344 h 336550"/>
                <a:gd name="connsiteX133" fmla="*/ 110767 w 327025"/>
                <a:gd name="connsiteY133" fmla="*/ 210344 h 336550"/>
                <a:gd name="connsiteX134" fmla="*/ 110767 w 327025"/>
                <a:gd name="connsiteY134" fmla="*/ 220861 h 336550"/>
                <a:gd name="connsiteX135" fmla="*/ 142414 w 327025"/>
                <a:gd name="connsiteY135" fmla="*/ 220861 h 336550"/>
                <a:gd name="connsiteX136" fmla="*/ 158238 w 327025"/>
                <a:gd name="connsiteY136" fmla="*/ 236637 h 336550"/>
                <a:gd name="connsiteX137" fmla="*/ 158238 w 327025"/>
                <a:gd name="connsiteY137" fmla="*/ 303684 h 336550"/>
                <a:gd name="connsiteX138" fmla="*/ 162194 w 327025"/>
                <a:gd name="connsiteY138" fmla="*/ 312887 h 336550"/>
                <a:gd name="connsiteX139" fmla="*/ 163513 w 327025"/>
                <a:gd name="connsiteY139" fmla="*/ 315516 h 336550"/>
                <a:gd name="connsiteX140" fmla="*/ 163513 w 327025"/>
                <a:gd name="connsiteY140" fmla="*/ 326033 h 336550"/>
                <a:gd name="connsiteX141" fmla="*/ 168787 w 327025"/>
                <a:gd name="connsiteY141" fmla="*/ 331292 h 336550"/>
                <a:gd name="connsiteX142" fmla="*/ 163513 w 327025"/>
                <a:gd name="connsiteY142" fmla="*/ 336550 h 336550"/>
                <a:gd name="connsiteX143" fmla="*/ 126591 w 327025"/>
                <a:gd name="connsiteY143" fmla="*/ 336550 h 336550"/>
                <a:gd name="connsiteX144" fmla="*/ 121316 w 327025"/>
                <a:gd name="connsiteY144" fmla="*/ 331292 h 336550"/>
                <a:gd name="connsiteX145" fmla="*/ 126591 w 327025"/>
                <a:gd name="connsiteY145" fmla="*/ 326033 h 336550"/>
                <a:gd name="connsiteX146" fmla="*/ 126591 w 327025"/>
                <a:gd name="connsiteY146" fmla="*/ 262930 h 336550"/>
                <a:gd name="connsiteX147" fmla="*/ 47471 w 327025"/>
                <a:gd name="connsiteY147" fmla="*/ 262930 h 336550"/>
                <a:gd name="connsiteX148" fmla="*/ 47471 w 327025"/>
                <a:gd name="connsiteY148" fmla="*/ 326033 h 336550"/>
                <a:gd name="connsiteX149" fmla="*/ 52746 w 327025"/>
                <a:gd name="connsiteY149" fmla="*/ 331292 h 336550"/>
                <a:gd name="connsiteX150" fmla="*/ 47471 w 327025"/>
                <a:gd name="connsiteY150" fmla="*/ 336550 h 336550"/>
                <a:gd name="connsiteX151" fmla="*/ 10549 w 327025"/>
                <a:gd name="connsiteY151" fmla="*/ 336550 h 336550"/>
                <a:gd name="connsiteX152" fmla="*/ 5274 w 327025"/>
                <a:gd name="connsiteY152" fmla="*/ 331292 h 336550"/>
                <a:gd name="connsiteX153" fmla="*/ 10549 w 327025"/>
                <a:gd name="connsiteY153" fmla="*/ 326033 h 336550"/>
                <a:gd name="connsiteX154" fmla="*/ 10549 w 327025"/>
                <a:gd name="connsiteY154" fmla="*/ 315516 h 336550"/>
                <a:gd name="connsiteX155" fmla="*/ 10549 w 327025"/>
                <a:gd name="connsiteY155" fmla="*/ 312887 h 336550"/>
                <a:gd name="connsiteX156" fmla="*/ 15824 w 327025"/>
                <a:gd name="connsiteY156" fmla="*/ 303684 h 336550"/>
                <a:gd name="connsiteX157" fmla="*/ 15824 w 327025"/>
                <a:gd name="connsiteY157" fmla="*/ 236637 h 336550"/>
                <a:gd name="connsiteX158" fmla="*/ 31647 w 327025"/>
                <a:gd name="connsiteY158" fmla="*/ 220861 h 336550"/>
                <a:gd name="connsiteX159" fmla="*/ 63295 w 327025"/>
                <a:gd name="connsiteY159" fmla="*/ 220861 h 336550"/>
                <a:gd name="connsiteX160" fmla="*/ 63295 w 327025"/>
                <a:gd name="connsiteY160" fmla="*/ 210344 h 336550"/>
                <a:gd name="connsiteX161" fmla="*/ 5274 w 327025"/>
                <a:gd name="connsiteY161" fmla="*/ 210344 h 336550"/>
                <a:gd name="connsiteX162" fmla="*/ 0 w 327025"/>
                <a:gd name="connsiteY162" fmla="*/ 205085 h 336550"/>
                <a:gd name="connsiteX163" fmla="*/ 0 w 327025"/>
                <a:gd name="connsiteY163" fmla="*/ 147240 h 336550"/>
                <a:gd name="connsiteX164" fmla="*/ 15824 w 327025"/>
                <a:gd name="connsiteY164" fmla="*/ 131465 h 336550"/>
                <a:gd name="connsiteX165" fmla="*/ 59339 w 327025"/>
                <a:gd name="connsiteY165" fmla="*/ 131465 h 336550"/>
                <a:gd name="connsiteX166" fmla="*/ 63295 w 327025"/>
                <a:gd name="connsiteY166" fmla="*/ 115689 h 336550"/>
                <a:gd name="connsiteX167" fmla="*/ 52746 w 327025"/>
                <a:gd name="connsiteY167" fmla="*/ 115689 h 336550"/>
                <a:gd name="connsiteX168" fmla="*/ 47471 w 327025"/>
                <a:gd name="connsiteY168" fmla="*/ 110430 h 336550"/>
                <a:gd name="connsiteX169" fmla="*/ 52746 w 327025"/>
                <a:gd name="connsiteY169" fmla="*/ 105172 h 336550"/>
                <a:gd name="connsiteX170" fmla="*/ 65933 w 327025"/>
                <a:gd name="connsiteY170" fmla="*/ 105172 h 336550"/>
                <a:gd name="connsiteX171" fmla="*/ 72526 w 327025"/>
                <a:gd name="connsiteY171" fmla="*/ 85452 h 336550"/>
                <a:gd name="connsiteX172" fmla="*/ 87031 w 327025"/>
                <a:gd name="connsiteY172" fmla="*/ 73620 h 336550"/>
                <a:gd name="connsiteX173" fmla="*/ 89668 w 327025"/>
                <a:gd name="connsiteY173" fmla="*/ 73620 h 336550"/>
                <a:gd name="connsiteX174" fmla="*/ 100218 w 327025"/>
                <a:gd name="connsiteY174" fmla="*/ 78879 h 336550"/>
                <a:gd name="connsiteX175" fmla="*/ 255818 w 327025"/>
                <a:gd name="connsiteY175" fmla="*/ 3944 h 336550"/>
                <a:gd name="connsiteX176" fmla="*/ 271642 w 327025"/>
                <a:gd name="connsiteY17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327025" h="336550">
                  <a:moveTo>
                    <a:pt x="136525" y="263525"/>
                  </a:moveTo>
                  <a:cubicBezTo>
                    <a:pt x="136525" y="263525"/>
                    <a:pt x="136525" y="263525"/>
                    <a:pt x="136525" y="325438"/>
                  </a:cubicBezTo>
                  <a:lnTo>
                    <a:pt x="152400" y="325438"/>
                  </a:lnTo>
                  <a:cubicBezTo>
                    <a:pt x="152400" y="325438"/>
                    <a:pt x="152400" y="325438"/>
                    <a:pt x="152400" y="316409"/>
                  </a:cubicBezTo>
                  <a:cubicBezTo>
                    <a:pt x="152400" y="316409"/>
                    <a:pt x="152400" y="316409"/>
                    <a:pt x="148431" y="307380"/>
                  </a:cubicBezTo>
                  <a:cubicBezTo>
                    <a:pt x="147109" y="306090"/>
                    <a:pt x="147109" y="306090"/>
                    <a:pt x="147109" y="304801"/>
                  </a:cubicBezTo>
                  <a:cubicBezTo>
                    <a:pt x="147109" y="304801"/>
                    <a:pt x="147109" y="304801"/>
                    <a:pt x="147109" y="263525"/>
                  </a:cubicBezTo>
                  <a:cubicBezTo>
                    <a:pt x="147109" y="263525"/>
                    <a:pt x="147109" y="263525"/>
                    <a:pt x="136525" y="263525"/>
                  </a:cubicBezTo>
                  <a:close/>
                  <a:moveTo>
                    <a:pt x="25928" y="263525"/>
                  </a:moveTo>
                  <a:cubicBezTo>
                    <a:pt x="25928" y="263525"/>
                    <a:pt x="25928" y="263525"/>
                    <a:pt x="25928" y="304801"/>
                  </a:cubicBezTo>
                  <a:cubicBezTo>
                    <a:pt x="25928" y="306090"/>
                    <a:pt x="24606" y="306090"/>
                    <a:pt x="24606" y="307380"/>
                  </a:cubicBezTo>
                  <a:cubicBezTo>
                    <a:pt x="24606" y="307380"/>
                    <a:pt x="24606" y="307380"/>
                    <a:pt x="20637" y="316409"/>
                  </a:cubicBezTo>
                  <a:cubicBezTo>
                    <a:pt x="20637" y="316409"/>
                    <a:pt x="20637" y="316409"/>
                    <a:pt x="20637" y="325438"/>
                  </a:cubicBezTo>
                  <a:cubicBezTo>
                    <a:pt x="20637" y="325438"/>
                    <a:pt x="20637" y="325438"/>
                    <a:pt x="36512" y="325438"/>
                  </a:cubicBezTo>
                  <a:lnTo>
                    <a:pt x="36512" y="263525"/>
                  </a:lnTo>
                  <a:cubicBezTo>
                    <a:pt x="36512" y="263525"/>
                    <a:pt x="36512" y="263525"/>
                    <a:pt x="25928" y="263525"/>
                  </a:cubicBezTo>
                  <a:close/>
                  <a:moveTo>
                    <a:pt x="30714" y="231775"/>
                  </a:moveTo>
                  <a:cubicBezTo>
                    <a:pt x="28057" y="231775"/>
                    <a:pt x="25400" y="234355"/>
                    <a:pt x="25400" y="236935"/>
                  </a:cubicBezTo>
                  <a:cubicBezTo>
                    <a:pt x="25400" y="236935"/>
                    <a:pt x="25400" y="236935"/>
                    <a:pt x="25400" y="252413"/>
                  </a:cubicBezTo>
                  <a:cubicBezTo>
                    <a:pt x="25400" y="252413"/>
                    <a:pt x="25400" y="252413"/>
                    <a:pt x="147638" y="252413"/>
                  </a:cubicBezTo>
                  <a:cubicBezTo>
                    <a:pt x="147638" y="252413"/>
                    <a:pt x="147638" y="252413"/>
                    <a:pt x="147638" y="236935"/>
                  </a:cubicBezTo>
                  <a:cubicBezTo>
                    <a:pt x="147638" y="234355"/>
                    <a:pt x="144981" y="231775"/>
                    <a:pt x="142324" y="231775"/>
                  </a:cubicBezTo>
                  <a:cubicBezTo>
                    <a:pt x="142324" y="231775"/>
                    <a:pt x="142324" y="231775"/>
                    <a:pt x="30714" y="231775"/>
                  </a:cubicBezTo>
                  <a:close/>
                  <a:moveTo>
                    <a:pt x="73025" y="209550"/>
                  </a:moveTo>
                  <a:lnTo>
                    <a:pt x="73025" y="220663"/>
                  </a:lnTo>
                  <a:lnTo>
                    <a:pt x="100013" y="220663"/>
                  </a:lnTo>
                  <a:lnTo>
                    <a:pt x="100013" y="209550"/>
                  </a:lnTo>
                  <a:close/>
                  <a:moveTo>
                    <a:pt x="9525" y="188913"/>
                  </a:moveTo>
                  <a:cubicBezTo>
                    <a:pt x="9525" y="188913"/>
                    <a:pt x="9525" y="188913"/>
                    <a:pt x="9525" y="200026"/>
                  </a:cubicBezTo>
                  <a:cubicBezTo>
                    <a:pt x="9525" y="200026"/>
                    <a:pt x="9525" y="200026"/>
                    <a:pt x="115888" y="200026"/>
                  </a:cubicBezTo>
                  <a:lnTo>
                    <a:pt x="115888" y="188913"/>
                  </a:lnTo>
                  <a:cubicBezTo>
                    <a:pt x="115888" y="188913"/>
                    <a:pt x="115888" y="188913"/>
                    <a:pt x="105252" y="188913"/>
                  </a:cubicBezTo>
                  <a:cubicBezTo>
                    <a:pt x="105252" y="188913"/>
                    <a:pt x="105252" y="188913"/>
                    <a:pt x="9525" y="188913"/>
                  </a:cubicBezTo>
                  <a:close/>
                  <a:moveTo>
                    <a:pt x="273050" y="184150"/>
                  </a:moveTo>
                  <a:lnTo>
                    <a:pt x="273050" y="204788"/>
                  </a:lnTo>
                  <a:lnTo>
                    <a:pt x="315913" y="204788"/>
                  </a:lnTo>
                  <a:lnTo>
                    <a:pt x="315913" y="184150"/>
                  </a:lnTo>
                  <a:close/>
                  <a:moveTo>
                    <a:pt x="68660" y="152400"/>
                  </a:moveTo>
                  <a:cubicBezTo>
                    <a:pt x="68660" y="152400"/>
                    <a:pt x="68660" y="152400"/>
                    <a:pt x="78979" y="152400"/>
                  </a:cubicBezTo>
                  <a:cubicBezTo>
                    <a:pt x="81558" y="152400"/>
                    <a:pt x="84138" y="155178"/>
                    <a:pt x="84138" y="157957"/>
                  </a:cubicBezTo>
                  <a:cubicBezTo>
                    <a:pt x="84138" y="160735"/>
                    <a:pt x="81558" y="163513"/>
                    <a:pt x="78979" y="163513"/>
                  </a:cubicBezTo>
                  <a:cubicBezTo>
                    <a:pt x="78979" y="163513"/>
                    <a:pt x="78979" y="163513"/>
                    <a:pt x="68660" y="163513"/>
                  </a:cubicBezTo>
                  <a:cubicBezTo>
                    <a:pt x="66080" y="163513"/>
                    <a:pt x="63500" y="160735"/>
                    <a:pt x="63500" y="157957"/>
                  </a:cubicBezTo>
                  <a:cubicBezTo>
                    <a:pt x="63500" y="155178"/>
                    <a:pt x="66080" y="152400"/>
                    <a:pt x="68660" y="152400"/>
                  </a:cubicBezTo>
                  <a:close/>
                  <a:moveTo>
                    <a:pt x="52388" y="152400"/>
                  </a:moveTo>
                  <a:cubicBezTo>
                    <a:pt x="53578" y="152400"/>
                    <a:pt x="54769" y="153789"/>
                    <a:pt x="55960" y="153789"/>
                  </a:cubicBezTo>
                  <a:cubicBezTo>
                    <a:pt x="55960" y="155178"/>
                    <a:pt x="57150" y="156568"/>
                    <a:pt x="57150" y="157957"/>
                  </a:cubicBezTo>
                  <a:cubicBezTo>
                    <a:pt x="57150" y="159346"/>
                    <a:pt x="55960" y="160735"/>
                    <a:pt x="55960" y="162124"/>
                  </a:cubicBezTo>
                  <a:cubicBezTo>
                    <a:pt x="54769" y="162124"/>
                    <a:pt x="53578" y="163513"/>
                    <a:pt x="52388" y="163513"/>
                  </a:cubicBezTo>
                  <a:cubicBezTo>
                    <a:pt x="51197" y="163513"/>
                    <a:pt x="50006" y="162124"/>
                    <a:pt x="48816" y="162124"/>
                  </a:cubicBezTo>
                  <a:cubicBezTo>
                    <a:pt x="48816" y="160735"/>
                    <a:pt x="47625" y="159346"/>
                    <a:pt x="47625" y="157957"/>
                  </a:cubicBezTo>
                  <a:cubicBezTo>
                    <a:pt x="47625" y="156568"/>
                    <a:pt x="48816" y="155178"/>
                    <a:pt x="48816" y="153789"/>
                  </a:cubicBezTo>
                  <a:cubicBezTo>
                    <a:pt x="50006" y="153789"/>
                    <a:pt x="51197" y="152400"/>
                    <a:pt x="52388" y="152400"/>
                  </a:cubicBezTo>
                  <a:close/>
                  <a:moveTo>
                    <a:pt x="25796" y="152400"/>
                  </a:moveTo>
                  <a:cubicBezTo>
                    <a:pt x="25796" y="152400"/>
                    <a:pt x="25796" y="152400"/>
                    <a:pt x="36115" y="152400"/>
                  </a:cubicBezTo>
                  <a:cubicBezTo>
                    <a:pt x="38695" y="152400"/>
                    <a:pt x="41275" y="155178"/>
                    <a:pt x="41275" y="157957"/>
                  </a:cubicBezTo>
                  <a:cubicBezTo>
                    <a:pt x="41275" y="160735"/>
                    <a:pt x="38695" y="163513"/>
                    <a:pt x="36115" y="163513"/>
                  </a:cubicBezTo>
                  <a:cubicBezTo>
                    <a:pt x="36115" y="163513"/>
                    <a:pt x="36115" y="163513"/>
                    <a:pt x="25796" y="163513"/>
                  </a:cubicBezTo>
                  <a:cubicBezTo>
                    <a:pt x="23217" y="163513"/>
                    <a:pt x="20637" y="160735"/>
                    <a:pt x="20637" y="157957"/>
                  </a:cubicBezTo>
                  <a:cubicBezTo>
                    <a:pt x="20637" y="155178"/>
                    <a:pt x="23217" y="152400"/>
                    <a:pt x="25796" y="152400"/>
                  </a:cubicBezTo>
                  <a:close/>
                  <a:moveTo>
                    <a:pt x="291245" y="150813"/>
                  </a:moveTo>
                  <a:cubicBezTo>
                    <a:pt x="291245" y="150813"/>
                    <a:pt x="291245" y="150813"/>
                    <a:pt x="277812" y="173038"/>
                  </a:cubicBezTo>
                  <a:cubicBezTo>
                    <a:pt x="277812" y="173038"/>
                    <a:pt x="277812" y="173038"/>
                    <a:pt x="312737" y="173038"/>
                  </a:cubicBezTo>
                  <a:cubicBezTo>
                    <a:pt x="312737" y="173038"/>
                    <a:pt x="312737" y="173038"/>
                    <a:pt x="299305" y="150813"/>
                  </a:cubicBezTo>
                  <a:cubicBezTo>
                    <a:pt x="297961" y="152120"/>
                    <a:pt x="296618" y="152120"/>
                    <a:pt x="295275" y="152120"/>
                  </a:cubicBezTo>
                  <a:cubicBezTo>
                    <a:pt x="293931" y="152120"/>
                    <a:pt x="292588" y="152120"/>
                    <a:pt x="291245" y="150813"/>
                  </a:cubicBezTo>
                  <a:close/>
                  <a:moveTo>
                    <a:pt x="14783" y="141288"/>
                  </a:moveTo>
                  <a:cubicBezTo>
                    <a:pt x="10839" y="141288"/>
                    <a:pt x="9525" y="143896"/>
                    <a:pt x="9525" y="146504"/>
                  </a:cubicBezTo>
                  <a:cubicBezTo>
                    <a:pt x="9525" y="146504"/>
                    <a:pt x="9525" y="146504"/>
                    <a:pt x="9525" y="177801"/>
                  </a:cubicBezTo>
                  <a:cubicBezTo>
                    <a:pt x="9525" y="177801"/>
                    <a:pt x="9525" y="177801"/>
                    <a:pt x="93663" y="177801"/>
                  </a:cubicBezTo>
                  <a:cubicBezTo>
                    <a:pt x="93663" y="177801"/>
                    <a:pt x="93663" y="177801"/>
                    <a:pt x="93663" y="141288"/>
                  </a:cubicBezTo>
                  <a:cubicBezTo>
                    <a:pt x="93663" y="141288"/>
                    <a:pt x="93663" y="141288"/>
                    <a:pt x="14783" y="141288"/>
                  </a:cubicBezTo>
                  <a:close/>
                  <a:moveTo>
                    <a:pt x="294482" y="131763"/>
                  </a:moveTo>
                  <a:cubicBezTo>
                    <a:pt x="291413" y="131763"/>
                    <a:pt x="288925" y="133895"/>
                    <a:pt x="288925" y="136526"/>
                  </a:cubicBezTo>
                  <a:cubicBezTo>
                    <a:pt x="288925" y="139157"/>
                    <a:pt x="291413" y="141290"/>
                    <a:pt x="294482" y="141290"/>
                  </a:cubicBezTo>
                  <a:cubicBezTo>
                    <a:pt x="297550" y="141290"/>
                    <a:pt x="300038" y="139157"/>
                    <a:pt x="300038" y="136526"/>
                  </a:cubicBezTo>
                  <a:cubicBezTo>
                    <a:pt x="300038" y="133895"/>
                    <a:pt x="297550" y="131763"/>
                    <a:pt x="294482" y="131763"/>
                  </a:cubicBezTo>
                  <a:close/>
                  <a:moveTo>
                    <a:pt x="104775" y="115888"/>
                  </a:moveTo>
                  <a:lnTo>
                    <a:pt x="104775" y="171451"/>
                  </a:lnTo>
                  <a:lnTo>
                    <a:pt x="161925" y="115888"/>
                  </a:lnTo>
                  <a:close/>
                  <a:moveTo>
                    <a:pt x="86143" y="84138"/>
                  </a:moveTo>
                  <a:cubicBezTo>
                    <a:pt x="83637" y="84138"/>
                    <a:pt x="81130" y="85461"/>
                    <a:pt x="81130" y="88107"/>
                  </a:cubicBezTo>
                  <a:lnTo>
                    <a:pt x="69850" y="131763"/>
                  </a:lnTo>
                  <a:cubicBezTo>
                    <a:pt x="69850" y="131763"/>
                    <a:pt x="69850" y="131763"/>
                    <a:pt x="93663" y="131763"/>
                  </a:cubicBezTo>
                  <a:cubicBezTo>
                    <a:pt x="93663" y="131763"/>
                    <a:pt x="93663" y="131763"/>
                    <a:pt x="93663" y="89429"/>
                  </a:cubicBezTo>
                  <a:cubicBezTo>
                    <a:pt x="93663" y="86784"/>
                    <a:pt x="91157" y="84138"/>
                    <a:pt x="88650" y="84138"/>
                  </a:cubicBezTo>
                  <a:cubicBezTo>
                    <a:pt x="88650" y="84138"/>
                    <a:pt x="88650" y="84138"/>
                    <a:pt x="86143" y="84138"/>
                  </a:cubicBezTo>
                  <a:close/>
                  <a:moveTo>
                    <a:pt x="281124" y="9525"/>
                  </a:moveTo>
                  <a:cubicBezTo>
                    <a:pt x="281124" y="9525"/>
                    <a:pt x="281124" y="9525"/>
                    <a:pt x="120650" y="169863"/>
                  </a:cubicBezTo>
                  <a:cubicBezTo>
                    <a:pt x="120650" y="169863"/>
                    <a:pt x="120650" y="169863"/>
                    <a:pt x="160111" y="148661"/>
                  </a:cubicBezTo>
                  <a:cubicBezTo>
                    <a:pt x="160111" y="148661"/>
                    <a:pt x="160111" y="148661"/>
                    <a:pt x="285070" y="21451"/>
                  </a:cubicBezTo>
                  <a:cubicBezTo>
                    <a:pt x="286385" y="20126"/>
                    <a:pt x="287701" y="20126"/>
                    <a:pt x="289016" y="20126"/>
                  </a:cubicBezTo>
                  <a:cubicBezTo>
                    <a:pt x="289016" y="20126"/>
                    <a:pt x="289016" y="20126"/>
                    <a:pt x="299539" y="20126"/>
                  </a:cubicBezTo>
                  <a:cubicBezTo>
                    <a:pt x="302170" y="20126"/>
                    <a:pt x="304800" y="17475"/>
                    <a:pt x="304800" y="14825"/>
                  </a:cubicBezTo>
                  <a:cubicBezTo>
                    <a:pt x="304800" y="14825"/>
                    <a:pt x="304800" y="14825"/>
                    <a:pt x="304800" y="9525"/>
                  </a:cubicBezTo>
                  <a:cubicBezTo>
                    <a:pt x="304800" y="9525"/>
                    <a:pt x="304800" y="9525"/>
                    <a:pt x="281124" y="9525"/>
                  </a:cubicBezTo>
                  <a:close/>
                  <a:moveTo>
                    <a:pt x="266700" y="9525"/>
                  </a:moveTo>
                  <a:cubicBezTo>
                    <a:pt x="264067" y="9525"/>
                    <a:pt x="261434" y="10848"/>
                    <a:pt x="258801" y="12171"/>
                  </a:cubicBezTo>
                  <a:lnTo>
                    <a:pt x="104775" y="86254"/>
                  </a:lnTo>
                  <a:cubicBezTo>
                    <a:pt x="104775" y="87577"/>
                    <a:pt x="104775" y="87577"/>
                    <a:pt x="104775" y="88900"/>
                  </a:cubicBezTo>
                  <a:cubicBezTo>
                    <a:pt x="104775" y="88900"/>
                    <a:pt x="104775" y="88900"/>
                    <a:pt x="104775" y="104775"/>
                  </a:cubicBezTo>
                  <a:cubicBezTo>
                    <a:pt x="104775" y="104775"/>
                    <a:pt x="104775" y="104775"/>
                    <a:pt x="170598" y="104775"/>
                  </a:cubicBezTo>
                  <a:cubicBezTo>
                    <a:pt x="170598" y="104775"/>
                    <a:pt x="170598" y="104775"/>
                    <a:pt x="266700" y="9525"/>
                  </a:cubicBezTo>
                  <a:close/>
                  <a:moveTo>
                    <a:pt x="271642" y="0"/>
                  </a:moveTo>
                  <a:cubicBezTo>
                    <a:pt x="271642" y="0"/>
                    <a:pt x="271642" y="0"/>
                    <a:pt x="311201" y="0"/>
                  </a:cubicBezTo>
                  <a:cubicBezTo>
                    <a:pt x="313839" y="0"/>
                    <a:pt x="316476" y="2629"/>
                    <a:pt x="316476" y="5258"/>
                  </a:cubicBezTo>
                  <a:cubicBezTo>
                    <a:pt x="316476" y="5258"/>
                    <a:pt x="316476" y="5258"/>
                    <a:pt x="316476" y="15776"/>
                  </a:cubicBezTo>
                  <a:cubicBezTo>
                    <a:pt x="316476" y="23663"/>
                    <a:pt x="309883" y="31551"/>
                    <a:pt x="300652" y="31551"/>
                  </a:cubicBezTo>
                  <a:cubicBezTo>
                    <a:pt x="300652" y="31551"/>
                    <a:pt x="300652" y="31551"/>
                    <a:pt x="300652" y="122262"/>
                  </a:cubicBezTo>
                  <a:cubicBezTo>
                    <a:pt x="307245" y="123577"/>
                    <a:pt x="311201" y="130150"/>
                    <a:pt x="311201" y="136723"/>
                  </a:cubicBezTo>
                  <a:cubicBezTo>
                    <a:pt x="311201" y="140667"/>
                    <a:pt x="309883" y="143296"/>
                    <a:pt x="307245" y="145926"/>
                  </a:cubicBezTo>
                  <a:cubicBezTo>
                    <a:pt x="307245" y="145926"/>
                    <a:pt x="307245" y="145926"/>
                    <a:pt x="325707" y="176163"/>
                  </a:cubicBezTo>
                  <a:cubicBezTo>
                    <a:pt x="325707" y="176163"/>
                    <a:pt x="325707" y="176163"/>
                    <a:pt x="327025" y="176163"/>
                  </a:cubicBezTo>
                  <a:cubicBezTo>
                    <a:pt x="327025" y="176163"/>
                    <a:pt x="327025" y="177478"/>
                    <a:pt x="327025" y="177478"/>
                  </a:cubicBezTo>
                  <a:cubicBezTo>
                    <a:pt x="327025" y="178792"/>
                    <a:pt x="327025" y="178792"/>
                    <a:pt x="327025" y="178792"/>
                  </a:cubicBezTo>
                  <a:cubicBezTo>
                    <a:pt x="327025" y="178792"/>
                    <a:pt x="327025" y="178792"/>
                    <a:pt x="327025" y="210344"/>
                  </a:cubicBezTo>
                  <a:cubicBezTo>
                    <a:pt x="327025" y="212973"/>
                    <a:pt x="324388" y="215603"/>
                    <a:pt x="321751" y="215603"/>
                  </a:cubicBezTo>
                  <a:cubicBezTo>
                    <a:pt x="321751" y="215603"/>
                    <a:pt x="321751" y="215603"/>
                    <a:pt x="269005" y="215603"/>
                  </a:cubicBezTo>
                  <a:cubicBezTo>
                    <a:pt x="266367" y="215603"/>
                    <a:pt x="263730" y="212973"/>
                    <a:pt x="263730" y="210344"/>
                  </a:cubicBezTo>
                  <a:cubicBezTo>
                    <a:pt x="263730" y="210344"/>
                    <a:pt x="263730" y="210344"/>
                    <a:pt x="263730" y="178792"/>
                  </a:cubicBezTo>
                  <a:cubicBezTo>
                    <a:pt x="263730" y="178792"/>
                    <a:pt x="263730" y="178792"/>
                    <a:pt x="263730" y="177478"/>
                  </a:cubicBezTo>
                  <a:cubicBezTo>
                    <a:pt x="263730" y="177478"/>
                    <a:pt x="263730" y="177478"/>
                    <a:pt x="265049" y="177478"/>
                  </a:cubicBezTo>
                  <a:cubicBezTo>
                    <a:pt x="265049" y="177478"/>
                    <a:pt x="265049" y="176163"/>
                    <a:pt x="265049" y="176163"/>
                  </a:cubicBezTo>
                  <a:cubicBezTo>
                    <a:pt x="265049" y="176163"/>
                    <a:pt x="265049" y="176163"/>
                    <a:pt x="283510" y="145926"/>
                  </a:cubicBezTo>
                  <a:cubicBezTo>
                    <a:pt x="280873" y="143296"/>
                    <a:pt x="279554" y="140667"/>
                    <a:pt x="279554" y="136723"/>
                  </a:cubicBezTo>
                  <a:cubicBezTo>
                    <a:pt x="279554" y="130150"/>
                    <a:pt x="284828" y="123577"/>
                    <a:pt x="290103" y="122262"/>
                  </a:cubicBezTo>
                  <a:cubicBezTo>
                    <a:pt x="290103" y="122262"/>
                    <a:pt x="290103" y="122262"/>
                    <a:pt x="290103" y="32866"/>
                  </a:cubicBezTo>
                  <a:cubicBezTo>
                    <a:pt x="290103" y="32866"/>
                    <a:pt x="290103" y="32866"/>
                    <a:pt x="167469" y="156443"/>
                  </a:cubicBezTo>
                  <a:cubicBezTo>
                    <a:pt x="166150" y="156443"/>
                    <a:pt x="166150" y="156443"/>
                    <a:pt x="166150" y="156443"/>
                  </a:cubicBezTo>
                  <a:cubicBezTo>
                    <a:pt x="166150" y="156443"/>
                    <a:pt x="166150" y="156443"/>
                    <a:pt x="123953" y="180107"/>
                  </a:cubicBezTo>
                  <a:cubicBezTo>
                    <a:pt x="125272" y="180107"/>
                    <a:pt x="126591" y="182736"/>
                    <a:pt x="126591" y="184051"/>
                  </a:cubicBezTo>
                  <a:cubicBezTo>
                    <a:pt x="126591" y="184051"/>
                    <a:pt x="126591" y="184051"/>
                    <a:pt x="126591" y="205085"/>
                  </a:cubicBezTo>
                  <a:cubicBezTo>
                    <a:pt x="126591" y="207715"/>
                    <a:pt x="123953" y="210344"/>
                    <a:pt x="121316" y="210344"/>
                  </a:cubicBezTo>
                  <a:cubicBezTo>
                    <a:pt x="121316" y="210344"/>
                    <a:pt x="121316" y="210344"/>
                    <a:pt x="110767" y="210344"/>
                  </a:cubicBezTo>
                  <a:cubicBezTo>
                    <a:pt x="110767" y="210344"/>
                    <a:pt x="110767" y="210344"/>
                    <a:pt x="110767" y="220861"/>
                  </a:cubicBezTo>
                  <a:cubicBezTo>
                    <a:pt x="110767" y="220861"/>
                    <a:pt x="110767" y="220861"/>
                    <a:pt x="142414" y="220861"/>
                  </a:cubicBezTo>
                  <a:cubicBezTo>
                    <a:pt x="150326" y="220861"/>
                    <a:pt x="158238" y="228749"/>
                    <a:pt x="158238" y="236637"/>
                  </a:cubicBezTo>
                  <a:cubicBezTo>
                    <a:pt x="158238" y="236637"/>
                    <a:pt x="158238" y="236637"/>
                    <a:pt x="158238" y="303684"/>
                  </a:cubicBezTo>
                  <a:cubicBezTo>
                    <a:pt x="158238" y="303684"/>
                    <a:pt x="158238" y="303684"/>
                    <a:pt x="162194" y="312887"/>
                  </a:cubicBezTo>
                  <a:cubicBezTo>
                    <a:pt x="163513" y="314201"/>
                    <a:pt x="163513" y="315516"/>
                    <a:pt x="163513" y="315516"/>
                  </a:cubicBezTo>
                  <a:cubicBezTo>
                    <a:pt x="163513" y="315516"/>
                    <a:pt x="163513" y="315516"/>
                    <a:pt x="163513" y="326033"/>
                  </a:cubicBezTo>
                  <a:cubicBezTo>
                    <a:pt x="166150" y="326033"/>
                    <a:pt x="168787" y="328662"/>
                    <a:pt x="168787" y="331292"/>
                  </a:cubicBezTo>
                  <a:cubicBezTo>
                    <a:pt x="168787" y="333921"/>
                    <a:pt x="166150" y="336550"/>
                    <a:pt x="163513" y="336550"/>
                  </a:cubicBezTo>
                  <a:cubicBezTo>
                    <a:pt x="163513" y="336550"/>
                    <a:pt x="163513" y="336550"/>
                    <a:pt x="126591" y="336550"/>
                  </a:cubicBezTo>
                  <a:cubicBezTo>
                    <a:pt x="123953" y="336550"/>
                    <a:pt x="121316" y="333921"/>
                    <a:pt x="121316" y="331292"/>
                  </a:cubicBezTo>
                  <a:cubicBezTo>
                    <a:pt x="121316" y="328662"/>
                    <a:pt x="123953" y="326033"/>
                    <a:pt x="126591" y="326033"/>
                  </a:cubicBezTo>
                  <a:cubicBezTo>
                    <a:pt x="126591" y="326033"/>
                    <a:pt x="126591" y="326033"/>
                    <a:pt x="126591" y="262930"/>
                  </a:cubicBezTo>
                  <a:cubicBezTo>
                    <a:pt x="126591" y="262930"/>
                    <a:pt x="126591" y="262930"/>
                    <a:pt x="47471" y="262930"/>
                  </a:cubicBezTo>
                  <a:cubicBezTo>
                    <a:pt x="47471" y="262930"/>
                    <a:pt x="47471" y="262930"/>
                    <a:pt x="47471" y="326033"/>
                  </a:cubicBezTo>
                  <a:cubicBezTo>
                    <a:pt x="50109" y="326033"/>
                    <a:pt x="52746" y="328662"/>
                    <a:pt x="52746" y="331292"/>
                  </a:cubicBezTo>
                  <a:cubicBezTo>
                    <a:pt x="52746" y="333921"/>
                    <a:pt x="50109" y="336550"/>
                    <a:pt x="47471" y="336550"/>
                  </a:cubicBezTo>
                  <a:cubicBezTo>
                    <a:pt x="47471" y="336550"/>
                    <a:pt x="47471" y="336550"/>
                    <a:pt x="10549" y="336550"/>
                  </a:cubicBezTo>
                  <a:cubicBezTo>
                    <a:pt x="7912" y="336550"/>
                    <a:pt x="5274" y="333921"/>
                    <a:pt x="5274" y="331292"/>
                  </a:cubicBezTo>
                  <a:cubicBezTo>
                    <a:pt x="5274" y="328662"/>
                    <a:pt x="7912" y="326033"/>
                    <a:pt x="10549" y="326033"/>
                  </a:cubicBezTo>
                  <a:cubicBezTo>
                    <a:pt x="10549" y="326033"/>
                    <a:pt x="10549" y="326033"/>
                    <a:pt x="10549" y="315516"/>
                  </a:cubicBezTo>
                  <a:cubicBezTo>
                    <a:pt x="10549" y="315516"/>
                    <a:pt x="10549" y="314201"/>
                    <a:pt x="10549" y="312887"/>
                  </a:cubicBezTo>
                  <a:cubicBezTo>
                    <a:pt x="10549" y="312887"/>
                    <a:pt x="10549" y="312887"/>
                    <a:pt x="15824" y="303684"/>
                  </a:cubicBezTo>
                  <a:cubicBezTo>
                    <a:pt x="15824" y="303684"/>
                    <a:pt x="15824" y="303684"/>
                    <a:pt x="15824" y="236637"/>
                  </a:cubicBezTo>
                  <a:cubicBezTo>
                    <a:pt x="15824" y="228749"/>
                    <a:pt x="22417" y="220861"/>
                    <a:pt x="31647" y="220861"/>
                  </a:cubicBezTo>
                  <a:cubicBezTo>
                    <a:pt x="31647" y="220861"/>
                    <a:pt x="31647" y="220861"/>
                    <a:pt x="63295" y="220861"/>
                  </a:cubicBezTo>
                  <a:cubicBezTo>
                    <a:pt x="63295" y="220861"/>
                    <a:pt x="63295" y="220861"/>
                    <a:pt x="63295" y="210344"/>
                  </a:cubicBezTo>
                  <a:cubicBezTo>
                    <a:pt x="63295" y="210344"/>
                    <a:pt x="63295" y="210344"/>
                    <a:pt x="5274" y="210344"/>
                  </a:cubicBezTo>
                  <a:cubicBezTo>
                    <a:pt x="2637" y="210344"/>
                    <a:pt x="0" y="207715"/>
                    <a:pt x="0" y="205085"/>
                  </a:cubicBezTo>
                  <a:cubicBezTo>
                    <a:pt x="0" y="205085"/>
                    <a:pt x="0" y="205085"/>
                    <a:pt x="0" y="147240"/>
                  </a:cubicBezTo>
                  <a:cubicBezTo>
                    <a:pt x="0" y="138038"/>
                    <a:pt x="6593" y="131465"/>
                    <a:pt x="15824" y="131465"/>
                  </a:cubicBezTo>
                  <a:cubicBezTo>
                    <a:pt x="15824" y="131465"/>
                    <a:pt x="15824" y="131465"/>
                    <a:pt x="59339" y="131465"/>
                  </a:cubicBezTo>
                  <a:cubicBezTo>
                    <a:pt x="59339" y="131465"/>
                    <a:pt x="59339" y="131465"/>
                    <a:pt x="63295" y="115689"/>
                  </a:cubicBezTo>
                  <a:cubicBezTo>
                    <a:pt x="63295" y="115689"/>
                    <a:pt x="63295" y="115689"/>
                    <a:pt x="52746" y="115689"/>
                  </a:cubicBezTo>
                  <a:cubicBezTo>
                    <a:pt x="50109" y="115689"/>
                    <a:pt x="47471" y="113060"/>
                    <a:pt x="47471" y="110430"/>
                  </a:cubicBezTo>
                  <a:cubicBezTo>
                    <a:pt x="47471" y="107801"/>
                    <a:pt x="50109" y="105172"/>
                    <a:pt x="52746" y="105172"/>
                  </a:cubicBezTo>
                  <a:cubicBezTo>
                    <a:pt x="52746" y="105172"/>
                    <a:pt x="52746" y="105172"/>
                    <a:pt x="65933" y="105172"/>
                  </a:cubicBezTo>
                  <a:cubicBezTo>
                    <a:pt x="65933" y="105172"/>
                    <a:pt x="65933" y="105172"/>
                    <a:pt x="72526" y="85452"/>
                  </a:cubicBezTo>
                  <a:cubicBezTo>
                    <a:pt x="73845" y="78879"/>
                    <a:pt x="80438" y="73620"/>
                    <a:pt x="87031" y="73620"/>
                  </a:cubicBezTo>
                  <a:cubicBezTo>
                    <a:pt x="87031" y="73620"/>
                    <a:pt x="87031" y="73620"/>
                    <a:pt x="89668" y="73620"/>
                  </a:cubicBezTo>
                  <a:cubicBezTo>
                    <a:pt x="93624" y="73620"/>
                    <a:pt x="97580" y="74935"/>
                    <a:pt x="100218" y="78879"/>
                  </a:cubicBezTo>
                  <a:cubicBezTo>
                    <a:pt x="100218" y="78879"/>
                    <a:pt x="100218" y="78879"/>
                    <a:pt x="255818" y="3944"/>
                  </a:cubicBezTo>
                  <a:cubicBezTo>
                    <a:pt x="259774" y="1314"/>
                    <a:pt x="265049" y="0"/>
                    <a:pt x="271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33" name="矩形 32"/>
          <p:cNvSpPr/>
          <p:nvPr/>
        </p:nvSpPr>
        <p:spPr>
          <a:xfrm>
            <a:off x="6312024" y="3721185"/>
            <a:ext cx="3730692" cy="5672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Transshipment</a:t>
            </a:r>
            <a:endParaRPr lang="zh-CN" altLang="en-US" sz="2800" dirty="0"/>
          </a:p>
        </p:txBody>
      </p:sp>
      <p:sp>
        <p:nvSpPr>
          <p:cNvPr id="23" name="ship_115118"/>
          <p:cNvSpPr>
            <a:spLocks noChangeAspect="1"/>
          </p:cNvSpPr>
          <p:nvPr/>
        </p:nvSpPr>
        <p:spPr bwMode="auto">
          <a:xfrm>
            <a:off x="7704807" y="5324168"/>
            <a:ext cx="711332" cy="531515"/>
          </a:xfrm>
          <a:custGeom>
            <a:avLst/>
            <a:gdLst>
              <a:gd name="connsiteX0" fmla="*/ 26656 w 337807"/>
              <a:gd name="connsiteY0" fmla="*/ 168275 h 252413"/>
              <a:gd name="connsiteX1" fmla="*/ 41168 w 337807"/>
              <a:gd name="connsiteY1" fmla="*/ 206640 h 252413"/>
              <a:gd name="connsiteX2" fmla="*/ 42488 w 337807"/>
              <a:gd name="connsiteY2" fmla="*/ 214577 h 252413"/>
              <a:gd name="connsiteX3" fmla="*/ 35891 w 337807"/>
              <a:gd name="connsiteY3" fmla="*/ 231775 h 252413"/>
              <a:gd name="connsiteX4" fmla="*/ 243020 w 337807"/>
              <a:gd name="connsiteY4" fmla="*/ 231775 h 252413"/>
              <a:gd name="connsiteX5" fmla="*/ 315581 w 337807"/>
              <a:gd name="connsiteY5" fmla="*/ 168275 h 252413"/>
              <a:gd name="connsiteX6" fmla="*/ 26656 w 337807"/>
              <a:gd name="connsiteY6" fmla="*/ 168275 h 252413"/>
              <a:gd name="connsiteX7" fmla="*/ 167944 w 337807"/>
              <a:gd name="connsiteY7" fmla="*/ 95250 h 252413"/>
              <a:gd name="connsiteX8" fmla="*/ 167944 w 337807"/>
              <a:gd name="connsiteY8" fmla="*/ 147638 h 252413"/>
              <a:gd name="connsiteX9" fmla="*/ 190169 w 337807"/>
              <a:gd name="connsiteY9" fmla="*/ 147638 h 252413"/>
              <a:gd name="connsiteX10" fmla="*/ 190169 w 337807"/>
              <a:gd name="connsiteY10" fmla="*/ 104775 h 252413"/>
              <a:gd name="connsiteX11" fmla="*/ 209219 w 337807"/>
              <a:gd name="connsiteY11" fmla="*/ 104775 h 252413"/>
              <a:gd name="connsiteX12" fmla="*/ 209219 w 337807"/>
              <a:gd name="connsiteY12" fmla="*/ 115888 h 252413"/>
              <a:gd name="connsiteX13" fmla="*/ 201282 w 337807"/>
              <a:gd name="connsiteY13" fmla="*/ 115888 h 252413"/>
              <a:gd name="connsiteX14" fmla="*/ 201282 w 337807"/>
              <a:gd name="connsiteY14" fmla="*/ 147638 h 252413"/>
              <a:gd name="connsiteX15" fmla="*/ 220332 w 337807"/>
              <a:gd name="connsiteY15" fmla="*/ 147638 h 252413"/>
              <a:gd name="connsiteX16" fmla="*/ 220332 w 337807"/>
              <a:gd name="connsiteY16" fmla="*/ 104775 h 252413"/>
              <a:gd name="connsiteX17" fmla="*/ 242557 w 337807"/>
              <a:gd name="connsiteY17" fmla="*/ 104775 h 252413"/>
              <a:gd name="connsiteX18" fmla="*/ 242557 w 337807"/>
              <a:gd name="connsiteY18" fmla="*/ 115888 h 252413"/>
              <a:gd name="connsiteX19" fmla="*/ 231444 w 337807"/>
              <a:gd name="connsiteY19" fmla="*/ 115888 h 252413"/>
              <a:gd name="connsiteX20" fmla="*/ 231444 w 337807"/>
              <a:gd name="connsiteY20" fmla="*/ 147638 h 252413"/>
              <a:gd name="connsiteX21" fmla="*/ 253669 w 337807"/>
              <a:gd name="connsiteY21" fmla="*/ 147638 h 252413"/>
              <a:gd name="connsiteX22" fmla="*/ 253669 w 337807"/>
              <a:gd name="connsiteY22" fmla="*/ 104775 h 252413"/>
              <a:gd name="connsiteX23" fmla="*/ 272719 w 337807"/>
              <a:gd name="connsiteY23" fmla="*/ 104775 h 252413"/>
              <a:gd name="connsiteX24" fmla="*/ 272719 w 337807"/>
              <a:gd name="connsiteY24" fmla="*/ 115888 h 252413"/>
              <a:gd name="connsiteX25" fmla="*/ 263194 w 337807"/>
              <a:gd name="connsiteY25" fmla="*/ 115888 h 252413"/>
              <a:gd name="connsiteX26" fmla="*/ 263194 w 337807"/>
              <a:gd name="connsiteY26" fmla="*/ 147638 h 252413"/>
              <a:gd name="connsiteX27" fmla="*/ 294944 w 337807"/>
              <a:gd name="connsiteY27" fmla="*/ 147638 h 252413"/>
              <a:gd name="connsiteX28" fmla="*/ 294944 w 337807"/>
              <a:gd name="connsiteY28" fmla="*/ 95250 h 252413"/>
              <a:gd name="connsiteX29" fmla="*/ 74146 w 337807"/>
              <a:gd name="connsiteY29" fmla="*/ 63500 h 252413"/>
              <a:gd name="connsiteX30" fmla="*/ 74146 w 337807"/>
              <a:gd name="connsiteY30" fmla="*/ 95052 h 252413"/>
              <a:gd name="connsiteX31" fmla="*/ 63608 w 337807"/>
              <a:gd name="connsiteY31" fmla="*/ 105569 h 252413"/>
              <a:gd name="connsiteX32" fmla="*/ 42531 w 337807"/>
              <a:gd name="connsiteY32" fmla="*/ 105569 h 252413"/>
              <a:gd name="connsiteX33" fmla="*/ 42531 w 337807"/>
              <a:gd name="connsiteY33" fmla="*/ 147638 h 252413"/>
              <a:gd name="connsiteX34" fmla="*/ 104444 w 337807"/>
              <a:gd name="connsiteY34" fmla="*/ 147638 h 252413"/>
              <a:gd name="connsiteX35" fmla="*/ 104444 w 337807"/>
              <a:gd name="connsiteY35" fmla="*/ 63500 h 252413"/>
              <a:gd name="connsiteX36" fmla="*/ 74146 w 337807"/>
              <a:gd name="connsiteY36" fmla="*/ 63500 h 252413"/>
              <a:gd name="connsiteX37" fmla="*/ 84204 w 337807"/>
              <a:gd name="connsiteY37" fmla="*/ 0 h 252413"/>
              <a:gd name="connsiteX38" fmla="*/ 94771 w 337807"/>
              <a:gd name="connsiteY38" fmla="*/ 10517 h 252413"/>
              <a:gd name="connsiteX39" fmla="*/ 94771 w 337807"/>
              <a:gd name="connsiteY39" fmla="*/ 42069 h 252413"/>
              <a:gd name="connsiteX40" fmla="*/ 115904 w 337807"/>
              <a:gd name="connsiteY40" fmla="*/ 42069 h 252413"/>
              <a:gd name="connsiteX41" fmla="*/ 126471 w 337807"/>
              <a:gd name="connsiteY41" fmla="*/ 52586 h 252413"/>
              <a:gd name="connsiteX42" fmla="*/ 126471 w 337807"/>
              <a:gd name="connsiteY42" fmla="*/ 147241 h 252413"/>
              <a:gd name="connsiteX43" fmla="*/ 147605 w 337807"/>
              <a:gd name="connsiteY43" fmla="*/ 147241 h 252413"/>
              <a:gd name="connsiteX44" fmla="*/ 147605 w 337807"/>
              <a:gd name="connsiteY44" fmla="*/ 84138 h 252413"/>
              <a:gd name="connsiteX45" fmla="*/ 158171 w 337807"/>
              <a:gd name="connsiteY45" fmla="*/ 73620 h 252413"/>
              <a:gd name="connsiteX46" fmla="*/ 306107 w 337807"/>
              <a:gd name="connsiteY46" fmla="*/ 73620 h 252413"/>
              <a:gd name="connsiteX47" fmla="*/ 315353 w 337807"/>
              <a:gd name="connsiteY47" fmla="*/ 84138 h 252413"/>
              <a:gd name="connsiteX48" fmla="*/ 315353 w 337807"/>
              <a:gd name="connsiteY48" fmla="*/ 147241 h 252413"/>
              <a:gd name="connsiteX49" fmla="*/ 327240 w 337807"/>
              <a:gd name="connsiteY49" fmla="*/ 147241 h 252413"/>
              <a:gd name="connsiteX50" fmla="*/ 337807 w 337807"/>
              <a:gd name="connsiteY50" fmla="*/ 157758 h 252413"/>
              <a:gd name="connsiteX51" fmla="*/ 242706 w 337807"/>
              <a:gd name="connsiteY51" fmla="*/ 252413 h 252413"/>
              <a:gd name="connsiteX52" fmla="*/ 20802 w 337807"/>
              <a:gd name="connsiteY52" fmla="*/ 252413 h 252413"/>
              <a:gd name="connsiteX53" fmla="*/ 12877 w 337807"/>
              <a:gd name="connsiteY53" fmla="*/ 248469 h 252413"/>
              <a:gd name="connsiteX54" fmla="*/ 10236 w 337807"/>
              <a:gd name="connsiteY54" fmla="*/ 237952 h 252413"/>
              <a:gd name="connsiteX55" fmla="*/ 19482 w 337807"/>
              <a:gd name="connsiteY55" fmla="*/ 210344 h 252413"/>
              <a:gd name="connsiteX56" fmla="*/ 990 w 337807"/>
              <a:gd name="connsiteY56" fmla="*/ 161702 h 252413"/>
              <a:gd name="connsiteX57" fmla="*/ 990 w 337807"/>
              <a:gd name="connsiteY57" fmla="*/ 152499 h 252413"/>
              <a:gd name="connsiteX58" fmla="*/ 10236 w 337807"/>
              <a:gd name="connsiteY58" fmla="*/ 147241 h 252413"/>
              <a:gd name="connsiteX59" fmla="*/ 20802 w 337807"/>
              <a:gd name="connsiteY59" fmla="*/ 147241 h 252413"/>
              <a:gd name="connsiteX60" fmla="*/ 20802 w 337807"/>
              <a:gd name="connsiteY60" fmla="*/ 94655 h 252413"/>
              <a:gd name="connsiteX61" fmla="*/ 31370 w 337807"/>
              <a:gd name="connsiteY61" fmla="*/ 84138 h 252413"/>
              <a:gd name="connsiteX62" fmla="*/ 51182 w 337807"/>
              <a:gd name="connsiteY62" fmla="*/ 84138 h 252413"/>
              <a:gd name="connsiteX63" fmla="*/ 51182 w 337807"/>
              <a:gd name="connsiteY63" fmla="*/ 52586 h 252413"/>
              <a:gd name="connsiteX64" fmla="*/ 63070 w 337807"/>
              <a:gd name="connsiteY64" fmla="*/ 42069 h 252413"/>
              <a:gd name="connsiteX65" fmla="*/ 73637 w 337807"/>
              <a:gd name="connsiteY65" fmla="*/ 42069 h 252413"/>
              <a:gd name="connsiteX66" fmla="*/ 73637 w 337807"/>
              <a:gd name="connsiteY66" fmla="*/ 10517 h 252413"/>
              <a:gd name="connsiteX67" fmla="*/ 84204 w 337807"/>
              <a:gd name="connsiteY67" fmla="*/ 0 h 25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7807" h="252413">
                <a:moveTo>
                  <a:pt x="26656" y="168275"/>
                </a:moveTo>
                <a:cubicBezTo>
                  <a:pt x="26656" y="168275"/>
                  <a:pt x="26656" y="168275"/>
                  <a:pt x="41168" y="206640"/>
                </a:cubicBezTo>
                <a:cubicBezTo>
                  <a:pt x="42488" y="209286"/>
                  <a:pt x="42488" y="211931"/>
                  <a:pt x="42488" y="214577"/>
                </a:cubicBezTo>
                <a:cubicBezTo>
                  <a:pt x="42488" y="214577"/>
                  <a:pt x="42488" y="214577"/>
                  <a:pt x="35891" y="231775"/>
                </a:cubicBezTo>
                <a:cubicBezTo>
                  <a:pt x="35891" y="231775"/>
                  <a:pt x="35891" y="231775"/>
                  <a:pt x="243020" y="231775"/>
                </a:cubicBezTo>
                <a:cubicBezTo>
                  <a:pt x="279960" y="231775"/>
                  <a:pt x="311623" y="203994"/>
                  <a:pt x="315581" y="168275"/>
                </a:cubicBezTo>
                <a:cubicBezTo>
                  <a:pt x="315581" y="168275"/>
                  <a:pt x="315581" y="168275"/>
                  <a:pt x="26656" y="168275"/>
                </a:cubicBezTo>
                <a:close/>
                <a:moveTo>
                  <a:pt x="167944" y="95250"/>
                </a:moveTo>
                <a:lnTo>
                  <a:pt x="167944" y="147638"/>
                </a:lnTo>
                <a:lnTo>
                  <a:pt x="190169" y="147638"/>
                </a:lnTo>
                <a:lnTo>
                  <a:pt x="190169" y="104775"/>
                </a:lnTo>
                <a:lnTo>
                  <a:pt x="209219" y="104775"/>
                </a:lnTo>
                <a:lnTo>
                  <a:pt x="209219" y="115888"/>
                </a:lnTo>
                <a:lnTo>
                  <a:pt x="201282" y="115888"/>
                </a:lnTo>
                <a:lnTo>
                  <a:pt x="201282" y="147638"/>
                </a:lnTo>
                <a:lnTo>
                  <a:pt x="220332" y="147638"/>
                </a:lnTo>
                <a:lnTo>
                  <a:pt x="220332" y="104775"/>
                </a:lnTo>
                <a:lnTo>
                  <a:pt x="242557" y="104775"/>
                </a:lnTo>
                <a:lnTo>
                  <a:pt x="242557" y="115888"/>
                </a:lnTo>
                <a:lnTo>
                  <a:pt x="231444" y="115888"/>
                </a:lnTo>
                <a:lnTo>
                  <a:pt x="231444" y="147638"/>
                </a:lnTo>
                <a:lnTo>
                  <a:pt x="253669" y="147638"/>
                </a:lnTo>
                <a:lnTo>
                  <a:pt x="253669" y="104775"/>
                </a:lnTo>
                <a:lnTo>
                  <a:pt x="272719" y="104775"/>
                </a:lnTo>
                <a:lnTo>
                  <a:pt x="272719" y="115888"/>
                </a:lnTo>
                <a:lnTo>
                  <a:pt x="263194" y="115888"/>
                </a:lnTo>
                <a:lnTo>
                  <a:pt x="263194" y="147638"/>
                </a:lnTo>
                <a:lnTo>
                  <a:pt x="294944" y="147638"/>
                </a:lnTo>
                <a:lnTo>
                  <a:pt x="294944" y="95250"/>
                </a:lnTo>
                <a:close/>
                <a:moveTo>
                  <a:pt x="74146" y="63500"/>
                </a:moveTo>
                <a:cubicBezTo>
                  <a:pt x="74146" y="63500"/>
                  <a:pt x="74146" y="63500"/>
                  <a:pt x="74146" y="95052"/>
                </a:cubicBezTo>
                <a:cubicBezTo>
                  <a:pt x="74146" y="100310"/>
                  <a:pt x="68877" y="105569"/>
                  <a:pt x="63608" y="105569"/>
                </a:cubicBezTo>
                <a:cubicBezTo>
                  <a:pt x="63608" y="105569"/>
                  <a:pt x="63608" y="105569"/>
                  <a:pt x="42531" y="105569"/>
                </a:cubicBezTo>
                <a:lnTo>
                  <a:pt x="42531" y="147638"/>
                </a:lnTo>
                <a:cubicBezTo>
                  <a:pt x="42531" y="147638"/>
                  <a:pt x="42531" y="147638"/>
                  <a:pt x="104444" y="147638"/>
                </a:cubicBezTo>
                <a:cubicBezTo>
                  <a:pt x="104444" y="147638"/>
                  <a:pt x="104444" y="147638"/>
                  <a:pt x="104444" y="63500"/>
                </a:cubicBezTo>
                <a:cubicBezTo>
                  <a:pt x="104444" y="63500"/>
                  <a:pt x="104444" y="63500"/>
                  <a:pt x="74146" y="63500"/>
                </a:cubicBezTo>
                <a:close/>
                <a:moveTo>
                  <a:pt x="84204" y="0"/>
                </a:moveTo>
                <a:cubicBezTo>
                  <a:pt x="89487" y="0"/>
                  <a:pt x="94771" y="5258"/>
                  <a:pt x="94771" y="10517"/>
                </a:cubicBezTo>
                <a:cubicBezTo>
                  <a:pt x="94771" y="10517"/>
                  <a:pt x="94771" y="10517"/>
                  <a:pt x="94771" y="42069"/>
                </a:cubicBezTo>
                <a:cubicBezTo>
                  <a:pt x="94771" y="42069"/>
                  <a:pt x="94771" y="42069"/>
                  <a:pt x="115904" y="42069"/>
                </a:cubicBezTo>
                <a:cubicBezTo>
                  <a:pt x="121188" y="42069"/>
                  <a:pt x="126471" y="47327"/>
                  <a:pt x="126471" y="52586"/>
                </a:cubicBezTo>
                <a:cubicBezTo>
                  <a:pt x="126471" y="52586"/>
                  <a:pt x="126471" y="52586"/>
                  <a:pt x="126471" y="147241"/>
                </a:cubicBezTo>
                <a:cubicBezTo>
                  <a:pt x="126471" y="147241"/>
                  <a:pt x="126471" y="147241"/>
                  <a:pt x="147605" y="147241"/>
                </a:cubicBezTo>
                <a:cubicBezTo>
                  <a:pt x="147605" y="147241"/>
                  <a:pt x="147605" y="147241"/>
                  <a:pt x="147605" y="84138"/>
                </a:cubicBezTo>
                <a:cubicBezTo>
                  <a:pt x="147605" y="78879"/>
                  <a:pt x="152888" y="73620"/>
                  <a:pt x="158171" y="73620"/>
                </a:cubicBezTo>
                <a:cubicBezTo>
                  <a:pt x="158171" y="73620"/>
                  <a:pt x="158171" y="73620"/>
                  <a:pt x="306107" y="73620"/>
                </a:cubicBezTo>
                <a:cubicBezTo>
                  <a:pt x="311390" y="73620"/>
                  <a:pt x="315353" y="78879"/>
                  <a:pt x="315353" y="84138"/>
                </a:cubicBezTo>
                <a:cubicBezTo>
                  <a:pt x="315353" y="84138"/>
                  <a:pt x="315353" y="84138"/>
                  <a:pt x="315353" y="147241"/>
                </a:cubicBezTo>
                <a:cubicBezTo>
                  <a:pt x="315353" y="147241"/>
                  <a:pt x="315353" y="147241"/>
                  <a:pt x="327240" y="147241"/>
                </a:cubicBezTo>
                <a:cubicBezTo>
                  <a:pt x="332524" y="147241"/>
                  <a:pt x="337807" y="152499"/>
                  <a:pt x="337807" y="157758"/>
                </a:cubicBezTo>
                <a:cubicBezTo>
                  <a:pt x="337807" y="210344"/>
                  <a:pt x="295540" y="252413"/>
                  <a:pt x="242706" y="252413"/>
                </a:cubicBezTo>
                <a:cubicBezTo>
                  <a:pt x="242706" y="252413"/>
                  <a:pt x="242706" y="252413"/>
                  <a:pt x="20802" y="252413"/>
                </a:cubicBezTo>
                <a:cubicBezTo>
                  <a:pt x="16840" y="252413"/>
                  <a:pt x="14198" y="251098"/>
                  <a:pt x="12877" y="248469"/>
                </a:cubicBezTo>
                <a:cubicBezTo>
                  <a:pt x="10236" y="245840"/>
                  <a:pt x="10236" y="241896"/>
                  <a:pt x="10236" y="237952"/>
                </a:cubicBezTo>
                <a:cubicBezTo>
                  <a:pt x="10236" y="237952"/>
                  <a:pt x="10236" y="237952"/>
                  <a:pt x="19482" y="210344"/>
                </a:cubicBezTo>
                <a:cubicBezTo>
                  <a:pt x="19482" y="210344"/>
                  <a:pt x="19482" y="210344"/>
                  <a:pt x="990" y="161702"/>
                </a:cubicBezTo>
                <a:cubicBezTo>
                  <a:pt x="-331" y="159073"/>
                  <a:pt x="-331" y="155129"/>
                  <a:pt x="990" y="152499"/>
                </a:cubicBezTo>
                <a:cubicBezTo>
                  <a:pt x="3631" y="148555"/>
                  <a:pt x="6273" y="147241"/>
                  <a:pt x="10236" y="147241"/>
                </a:cubicBezTo>
                <a:cubicBezTo>
                  <a:pt x="10236" y="147241"/>
                  <a:pt x="10236" y="147241"/>
                  <a:pt x="20802" y="147241"/>
                </a:cubicBezTo>
                <a:cubicBezTo>
                  <a:pt x="20802" y="147241"/>
                  <a:pt x="20802" y="147241"/>
                  <a:pt x="20802" y="94655"/>
                </a:cubicBezTo>
                <a:cubicBezTo>
                  <a:pt x="20802" y="89396"/>
                  <a:pt x="26086" y="84138"/>
                  <a:pt x="31370" y="84138"/>
                </a:cubicBezTo>
                <a:cubicBezTo>
                  <a:pt x="31370" y="84138"/>
                  <a:pt x="31370" y="84138"/>
                  <a:pt x="51182" y="84138"/>
                </a:cubicBezTo>
                <a:cubicBezTo>
                  <a:pt x="51182" y="84138"/>
                  <a:pt x="51182" y="84138"/>
                  <a:pt x="51182" y="52586"/>
                </a:cubicBezTo>
                <a:cubicBezTo>
                  <a:pt x="51182" y="47327"/>
                  <a:pt x="57787" y="42069"/>
                  <a:pt x="63070" y="42069"/>
                </a:cubicBezTo>
                <a:cubicBezTo>
                  <a:pt x="63070" y="42069"/>
                  <a:pt x="63070" y="42069"/>
                  <a:pt x="73637" y="42069"/>
                </a:cubicBezTo>
                <a:cubicBezTo>
                  <a:pt x="73637" y="42069"/>
                  <a:pt x="73637" y="42069"/>
                  <a:pt x="73637" y="10517"/>
                </a:cubicBezTo>
                <a:cubicBezTo>
                  <a:pt x="73637" y="5258"/>
                  <a:pt x="77599" y="0"/>
                  <a:pt x="842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airplane_156859"/>
          <p:cNvSpPr>
            <a:spLocks noChangeAspect="1"/>
          </p:cNvSpPr>
          <p:nvPr/>
        </p:nvSpPr>
        <p:spPr bwMode="auto">
          <a:xfrm>
            <a:off x="7732947" y="973396"/>
            <a:ext cx="537789" cy="609685"/>
          </a:xfrm>
          <a:custGeom>
            <a:avLst/>
            <a:gdLst>
              <a:gd name="connsiteX0" fmla="*/ 182563 w 296863"/>
              <a:gd name="connsiteY0" fmla="*/ 125413 h 336550"/>
              <a:gd name="connsiteX1" fmla="*/ 182563 w 296863"/>
              <a:gd name="connsiteY1" fmla="*/ 157163 h 336550"/>
              <a:gd name="connsiteX2" fmla="*/ 276226 w 296863"/>
              <a:gd name="connsiteY2" fmla="*/ 206376 h 336550"/>
              <a:gd name="connsiteX3" fmla="*/ 276226 w 296863"/>
              <a:gd name="connsiteY3" fmla="*/ 193676 h 336550"/>
              <a:gd name="connsiteX4" fmla="*/ 114301 w 296863"/>
              <a:gd name="connsiteY4" fmla="*/ 125413 h 336550"/>
              <a:gd name="connsiteX5" fmla="*/ 20638 w 296863"/>
              <a:gd name="connsiteY5" fmla="*/ 193676 h 336550"/>
              <a:gd name="connsiteX6" fmla="*/ 20638 w 296863"/>
              <a:gd name="connsiteY6" fmla="*/ 206376 h 336550"/>
              <a:gd name="connsiteX7" fmla="*/ 114301 w 296863"/>
              <a:gd name="connsiteY7" fmla="*/ 157163 h 336550"/>
              <a:gd name="connsiteX8" fmla="*/ 148431 w 296863"/>
              <a:gd name="connsiteY8" fmla="*/ 20638 h 336550"/>
              <a:gd name="connsiteX9" fmla="*/ 135272 w 296863"/>
              <a:gd name="connsiteY9" fmla="*/ 33819 h 336550"/>
              <a:gd name="connsiteX10" fmla="*/ 135272 w 296863"/>
              <a:gd name="connsiteY10" fmla="*/ 269752 h 336550"/>
              <a:gd name="connsiteX11" fmla="*/ 98425 w 296863"/>
              <a:gd name="connsiteY11" fmla="*/ 292159 h 336550"/>
              <a:gd name="connsiteX12" fmla="*/ 98425 w 296863"/>
              <a:gd name="connsiteY12" fmla="*/ 307976 h 336550"/>
              <a:gd name="connsiteX13" fmla="*/ 148431 w 296863"/>
              <a:gd name="connsiteY13" fmla="*/ 290841 h 336550"/>
              <a:gd name="connsiteX14" fmla="*/ 198438 w 296863"/>
              <a:gd name="connsiteY14" fmla="*/ 307976 h 336550"/>
              <a:gd name="connsiteX15" fmla="*/ 198438 w 296863"/>
              <a:gd name="connsiteY15" fmla="*/ 292159 h 336550"/>
              <a:gd name="connsiteX16" fmla="*/ 161591 w 296863"/>
              <a:gd name="connsiteY16" fmla="*/ 269752 h 336550"/>
              <a:gd name="connsiteX17" fmla="*/ 161591 w 296863"/>
              <a:gd name="connsiteY17" fmla="*/ 33819 h 336550"/>
              <a:gd name="connsiteX18" fmla="*/ 148431 w 296863"/>
              <a:gd name="connsiteY18" fmla="*/ 20638 h 336550"/>
              <a:gd name="connsiteX19" fmla="*/ 148431 w 296863"/>
              <a:gd name="connsiteY19" fmla="*/ 0 h 336550"/>
              <a:gd name="connsiteX20" fmla="*/ 182584 w 296863"/>
              <a:gd name="connsiteY20" fmla="*/ 34181 h 336550"/>
              <a:gd name="connsiteX21" fmla="*/ 182584 w 296863"/>
              <a:gd name="connsiteY21" fmla="*/ 98599 h 336550"/>
              <a:gd name="connsiteX22" fmla="*/ 296863 w 296863"/>
              <a:gd name="connsiteY22" fmla="*/ 182736 h 336550"/>
              <a:gd name="connsiteX23" fmla="*/ 296863 w 296863"/>
              <a:gd name="connsiteY23" fmla="*/ 240581 h 336550"/>
              <a:gd name="connsiteX24" fmla="*/ 182584 w 296863"/>
              <a:gd name="connsiteY24" fmla="*/ 181421 h 336550"/>
              <a:gd name="connsiteX25" fmla="*/ 182584 w 296863"/>
              <a:gd name="connsiteY25" fmla="*/ 257671 h 336550"/>
              <a:gd name="connsiteX26" fmla="*/ 219364 w 296863"/>
              <a:gd name="connsiteY26" fmla="*/ 280020 h 336550"/>
              <a:gd name="connsiteX27" fmla="*/ 219364 w 296863"/>
              <a:gd name="connsiteY27" fmla="*/ 336550 h 336550"/>
              <a:gd name="connsiteX28" fmla="*/ 148431 w 296863"/>
              <a:gd name="connsiteY28" fmla="*/ 312886 h 336550"/>
              <a:gd name="connsiteX29" fmla="*/ 77500 w 296863"/>
              <a:gd name="connsiteY29" fmla="*/ 336550 h 336550"/>
              <a:gd name="connsiteX30" fmla="*/ 77500 w 296863"/>
              <a:gd name="connsiteY30" fmla="*/ 280020 h 336550"/>
              <a:gd name="connsiteX31" fmla="*/ 114279 w 296863"/>
              <a:gd name="connsiteY31" fmla="*/ 257671 h 336550"/>
              <a:gd name="connsiteX32" fmla="*/ 114279 w 296863"/>
              <a:gd name="connsiteY32" fmla="*/ 181421 h 336550"/>
              <a:gd name="connsiteX33" fmla="*/ 0 w 296863"/>
              <a:gd name="connsiteY33" fmla="*/ 240581 h 336550"/>
              <a:gd name="connsiteX34" fmla="*/ 0 w 296863"/>
              <a:gd name="connsiteY34" fmla="*/ 182736 h 336550"/>
              <a:gd name="connsiteX35" fmla="*/ 114279 w 296863"/>
              <a:gd name="connsiteY35" fmla="*/ 98599 h 336550"/>
              <a:gd name="connsiteX36" fmla="*/ 114279 w 296863"/>
              <a:gd name="connsiteY36" fmla="*/ 34181 h 336550"/>
              <a:gd name="connsiteX37" fmla="*/ 148431 w 296863"/>
              <a:gd name="connsiteY37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96863" h="336550">
                <a:moveTo>
                  <a:pt x="182563" y="125413"/>
                </a:moveTo>
                <a:lnTo>
                  <a:pt x="182563" y="157163"/>
                </a:lnTo>
                <a:lnTo>
                  <a:pt x="276226" y="206376"/>
                </a:lnTo>
                <a:lnTo>
                  <a:pt x="276226" y="193676"/>
                </a:lnTo>
                <a:close/>
                <a:moveTo>
                  <a:pt x="114301" y="125413"/>
                </a:moveTo>
                <a:lnTo>
                  <a:pt x="20638" y="193676"/>
                </a:lnTo>
                <a:lnTo>
                  <a:pt x="20638" y="206376"/>
                </a:lnTo>
                <a:lnTo>
                  <a:pt x="114301" y="157163"/>
                </a:lnTo>
                <a:close/>
                <a:moveTo>
                  <a:pt x="148431" y="20638"/>
                </a:moveTo>
                <a:cubicBezTo>
                  <a:pt x="140536" y="20638"/>
                  <a:pt x="135272" y="27228"/>
                  <a:pt x="135272" y="33819"/>
                </a:cubicBezTo>
                <a:cubicBezTo>
                  <a:pt x="135272" y="33819"/>
                  <a:pt x="135272" y="33819"/>
                  <a:pt x="135272" y="269752"/>
                </a:cubicBezTo>
                <a:cubicBezTo>
                  <a:pt x="135272" y="269752"/>
                  <a:pt x="135272" y="269752"/>
                  <a:pt x="98425" y="292159"/>
                </a:cubicBezTo>
                <a:cubicBezTo>
                  <a:pt x="98425" y="292159"/>
                  <a:pt x="98425" y="292159"/>
                  <a:pt x="98425" y="307976"/>
                </a:cubicBezTo>
                <a:cubicBezTo>
                  <a:pt x="98425" y="307976"/>
                  <a:pt x="98425" y="307976"/>
                  <a:pt x="148431" y="290841"/>
                </a:cubicBezTo>
                <a:cubicBezTo>
                  <a:pt x="148431" y="290841"/>
                  <a:pt x="148431" y="290841"/>
                  <a:pt x="198438" y="307976"/>
                </a:cubicBezTo>
                <a:cubicBezTo>
                  <a:pt x="198438" y="307976"/>
                  <a:pt x="198438" y="307976"/>
                  <a:pt x="198438" y="292159"/>
                </a:cubicBezTo>
                <a:lnTo>
                  <a:pt x="161591" y="269752"/>
                </a:lnTo>
                <a:cubicBezTo>
                  <a:pt x="161591" y="269752"/>
                  <a:pt x="161591" y="269752"/>
                  <a:pt x="161591" y="33819"/>
                </a:cubicBezTo>
                <a:cubicBezTo>
                  <a:pt x="161591" y="27228"/>
                  <a:pt x="156327" y="20638"/>
                  <a:pt x="148431" y="20638"/>
                </a:cubicBezTo>
                <a:close/>
                <a:moveTo>
                  <a:pt x="148431" y="0"/>
                </a:moveTo>
                <a:cubicBezTo>
                  <a:pt x="168135" y="0"/>
                  <a:pt x="182584" y="15776"/>
                  <a:pt x="182584" y="34181"/>
                </a:cubicBezTo>
                <a:cubicBezTo>
                  <a:pt x="182584" y="34181"/>
                  <a:pt x="182584" y="34181"/>
                  <a:pt x="182584" y="98599"/>
                </a:cubicBezTo>
                <a:cubicBezTo>
                  <a:pt x="182584" y="98599"/>
                  <a:pt x="182584" y="98599"/>
                  <a:pt x="296863" y="182736"/>
                </a:cubicBezTo>
                <a:cubicBezTo>
                  <a:pt x="296863" y="182736"/>
                  <a:pt x="296863" y="182736"/>
                  <a:pt x="296863" y="240581"/>
                </a:cubicBezTo>
                <a:cubicBezTo>
                  <a:pt x="296863" y="240581"/>
                  <a:pt x="296863" y="240581"/>
                  <a:pt x="182584" y="181421"/>
                </a:cubicBezTo>
                <a:cubicBezTo>
                  <a:pt x="182584" y="181421"/>
                  <a:pt x="182584" y="181421"/>
                  <a:pt x="182584" y="257671"/>
                </a:cubicBezTo>
                <a:cubicBezTo>
                  <a:pt x="182584" y="257671"/>
                  <a:pt x="182584" y="257671"/>
                  <a:pt x="219364" y="280020"/>
                </a:cubicBezTo>
                <a:cubicBezTo>
                  <a:pt x="219364" y="280020"/>
                  <a:pt x="219364" y="280020"/>
                  <a:pt x="219364" y="336550"/>
                </a:cubicBezTo>
                <a:cubicBezTo>
                  <a:pt x="219364" y="336550"/>
                  <a:pt x="219364" y="336550"/>
                  <a:pt x="148431" y="312886"/>
                </a:cubicBezTo>
                <a:cubicBezTo>
                  <a:pt x="148431" y="312886"/>
                  <a:pt x="148431" y="312886"/>
                  <a:pt x="77500" y="336550"/>
                </a:cubicBezTo>
                <a:cubicBezTo>
                  <a:pt x="77500" y="336550"/>
                  <a:pt x="77500" y="336550"/>
                  <a:pt x="77500" y="280020"/>
                </a:cubicBezTo>
                <a:cubicBezTo>
                  <a:pt x="77500" y="280020"/>
                  <a:pt x="77500" y="280020"/>
                  <a:pt x="114279" y="257671"/>
                </a:cubicBezTo>
                <a:cubicBezTo>
                  <a:pt x="114279" y="257671"/>
                  <a:pt x="114279" y="257671"/>
                  <a:pt x="114279" y="181421"/>
                </a:cubicBezTo>
                <a:cubicBezTo>
                  <a:pt x="114279" y="181421"/>
                  <a:pt x="114279" y="181421"/>
                  <a:pt x="0" y="240581"/>
                </a:cubicBezTo>
                <a:cubicBezTo>
                  <a:pt x="0" y="240581"/>
                  <a:pt x="0" y="240581"/>
                  <a:pt x="0" y="182736"/>
                </a:cubicBezTo>
                <a:cubicBezTo>
                  <a:pt x="0" y="182736"/>
                  <a:pt x="0" y="182736"/>
                  <a:pt x="114279" y="98599"/>
                </a:cubicBezTo>
                <a:cubicBezTo>
                  <a:pt x="114279" y="98599"/>
                  <a:pt x="114279" y="98599"/>
                  <a:pt x="114279" y="34181"/>
                </a:cubicBezTo>
                <a:cubicBezTo>
                  <a:pt x="114279" y="15776"/>
                  <a:pt x="128728" y="0"/>
                  <a:pt x="148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honeymoon-boat-trip_77302"/>
          <p:cNvSpPr>
            <a:spLocks noChangeAspect="1"/>
          </p:cNvSpPr>
          <p:nvPr/>
        </p:nvSpPr>
        <p:spPr bwMode="auto">
          <a:xfrm>
            <a:off x="6816081" y="1137871"/>
            <a:ext cx="609685" cy="374971"/>
          </a:xfrm>
          <a:custGeom>
            <a:avLst/>
            <a:gdLst>
              <a:gd name="connsiteX0" fmla="*/ 31750 w 338138"/>
              <a:gd name="connsiteY0" fmla="*/ 133350 h 207963"/>
              <a:gd name="connsiteX1" fmla="*/ 42313 w 338138"/>
              <a:gd name="connsiteY1" fmla="*/ 172064 h 207963"/>
              <a:gd name="connsiteX2" fmla="*/ 42313 w 338138"/>
              <a:gd name="connsiteY2" fmla="*/ 170729 h 207963"/>
              <a:gd name="connsiteX3" fmla="*/ 43634 w 338138"/>
              <a:gd name="connsiteY3" fmla="*/ 170729 h 207963"/>
              <a:gd name="connsiteX4" fmla="*/ 43634 w 338138"/>
              <a:gd name="connsiteY4" fmla="*/ 169394 h 207963"/>
              <a:gd name="connsiteX5" fmla="*/ 44954 w 338138"/>
              <a:gd name="connsiteY5" fmla="*/ 169394 h 207963"/>
              <a:gd name="connsiteX6" fmla="*/ 46274 w 338138"/>
              <a:gd name="connsiteY6" fmla="*/ 168059 h 207963"/>
              <a:gd name="connsiteX7" fmla="*/ 47595 w 338138"/>
              <a:gd name="connsiteY7" fmla="*/ 168059 h 207963"/>
              <a:gd name="connsiteX8" fmla="*/ 48915 w 338138"/>
              <a:gd name="connsiteY8" fmla="*/ 168059 h 207963"/>
              <a:gd name="connsiteX9" fmla="*/ 50235 w 338138"/>
              <a:gd name="connsiteY9" fmla="*/ 168059 h 207963"/>
              <a:gd name="connsiteX10" fmla="*/ 51556 w 338138"/>
              <a:gd name="connsiteY10" fmla="*/ 168059 h 207963"/>
              <a:gd name="connsiteX11" fmla="*/ 51556 w 338138"/>
              <a:gd name="connsiteY11" fmla="*/ 169394 h 207963"/>
              <a:gd name="connsiteX12" fmla="*/ 52876 w 338138"/>
              <a:gd name="connsiteY12" fmla="*/ 169394 h 207963"/>
              <a:gd name="connsiteX13" fmla="*/ 54197 w 338138"/>
              <a:gd name="connsiteY13" fmla="*/ 170729 h 207963"/>
              <a:gd name="connsiteX14" fmla="*/ 55517 w 338138"/>
              <a:gd name="connsiteY14" fmla="*/ 170729 h 207963"/>
              <a:gd name="connsiteX15" fmla="*/ 55517 w 338138"/>
              <a:gd name="connsiteY15" fmla="*/ 172064 h 207963"/>
              <a:gd name="connsiteX16" fmla="*/ 88526 w 338138"/>
              <a:gd name="connsiteY16" fmla="*/ 192088 h 207963"/>
              <a:gd name="connsiteX17" fmla="*/ 121536 w 338138"/>
              <a:gd name="connsiteY17" fmla="*/ 172064 h 207963"/>
              <a:gd name="connsiteX18" fmla="*/ 122856 w 338138"/>
              <a:gd name="connsiteY18" fmla="*/ 172064 h 207963"/>
              <a:gd name="connsiteX19" fmla="*/ 122856 w 338138"/>
              <a:gd name="connsiteY19" fmla="*/ 170729 h 207963"/>
              <a:gd name="connsiteX20" fmla="*/ 124176 w 338138"/>
              <a:gd name="connsiteY20" fmla="*/ 169394 h 207963"/>
              <a:gd name="connsiteX21" fmla="*/ 125497 w 338138"/>
              <a:gd name="connsiteY21" fmla="*/ 169394 h 207963"/>
              <a:gd name="connsiteX22" fmla="*/ 126817 w 338138"/>
              <a:gd name="connsiteY22" fmla="*/ 168059 h 207963"/>
              <a:gd name="connsiteX23" fmla="*/ 128138 w 338138"/>
              <a:gd name="connsiteY23" fmla="*/ 168059 h 207963"/>
              <a:gd name="connsiteX24" fmla="*/ 129458 w 338138"/>
              <a:gd name="connsiteY24" fmla="*/ 168059 h 207963"/>
              <a:gd name="connsiteX25" fmla="*/ 130778 w 338138"/>
              <a:gd name="connsiteY25" fmla="*/ 168059 h 207963"/>
              <a:gd name="connsiteX26" fmla="*/ 132099 w 338138"/>
              <a:gd name="connsiteY26" fmla="*/ 168059 h 207963"/>
              <a:gd name="connsiteX27" fmla="*/ 132099 w 338138"/>
              <a:gd name="connsiteY27" fmla="*/ 169394 h 207963"/>
              <a:gd name="connsiteX28" fmla="*/ 133419 w 338138"/>
              <a:gd name="connsiteY28" fmla="*/ 169394 h 207963"/>
              <a:gd name="connsiteX29" fmla="*/ 134739 w 338138"/>
              <a:gd name="connsiteY29" fmla="*/ 169394 h 207963"/>
              <a:gd name="connsiteX30" fmla="*/ 134739 w 338138"/>
              <a:gd name="connsiteY30" fmla="*/ 170729 h 207963"/>
              <a:gd name="connsiteX31" fmla="*/ 136060 w 338138"/>
              <a:gd name="connsiteY31" fmla="*/ 172064 h 207963"/>
              <a:gd name="connsiteX32" fmla="*/ 169069 w 338138"/>
              <a:gd name="connsiteY32" fmla="*/ 192088 h 207963"/>
              <a:gd name="connsiteX33" fmla="*/ 170390 w 338138"/>
              <a:gd name="connsiteY33" fmla="*/ 192088 h 207963"/>
              <a:gd name="connsiteX34" fmla="*/ 202079 w 338138"/>
              <a:gd name="connsiteY34" fmla="*/ 172064 h 207963"/>
              <a:gd name="connsiteX35" fmla="*/ 203399 w 338138"/>
              <a:gd name="connsiteY35" fmla="*/ 170729 h 207963"/>
              <a:gd name="connsiteX36" fmla="*/ 203399 w 338138"/>
              <a:gd name="connsiteY36" fmla="*/ 169394 h 207963"/>
              <a:gd name="connsiteX37" fmla="*/ 204719 w 338138"/>
              <a:gd name="connsiteY37" fmla="*/ 169394 h 207963"/>
              <a:gd name="connsiteX38" fmla="*/ 206040 w 338138"/>
              <a:gd name="connsiteY38" fmla="*/ 169394 h 207963"/>
              <a:gd name="connsiteX39" fmla="*/ 206040 w 338138"/>
              <a:gd name="connsiteY39" fmla="*/ 168059 h 207963"/>
              <a:gd name="connsiteX40" fmla="*/ 207360 w 338138"/>
              <a:gd name="connsiteY40" fmla="*/ 168059 h 207963"/>
              <a:gd name="connsiteX41" fmla="*/ 208680 w 338138"/>
              <a:gd name="connsiteY41" fmla="*/ 168059 h 207963"/>
              <a:gd name="connsiteX42" fmla="*/ 210001 w 338138"/>
              <a:gd name="connsiteY42" fmla="*/ 168059 h 207963"/>
              <a:gd name="connsiteX43" fmla="*/ 211321 w 338138"/>
              <a:gd name="connsiteY43" fmla="*/ 168059 h 207963"/>
              <a:gd name="connsiteX44" fmla="*/ 212642 w 338138"/>
              <a:gd name="connsiteY44" fmla="*/ 168059 h 207963"/>
              <a:gd name="connsiteX45" fmla="*/ 212642 w 338138"/>
              <a:gd name="connsiteY45" fmla="*/ 169394 h 207963"/>
              <a:gd name="connsiteX46" fmla="*/ 213962 w 338138"/>
              <a:gd name="connsiteY46" fmla="*/ 169394 h 207963"/>
              <a:gd name="connsiteX47" fmla="*/ 215282 w 338138"/>
              <a:gd name="connsiteY47" fmla="*/ 170729 h 207963"/>
              <a:gd name="connsiteX48" fmla="*/ 215282 w 338138"/>
              <a:gd name="connsiteY48" fmla="*/ 172064 h 207963"/>
              <a:gd name="connsiteX49" fmla="*/ 216603 w 338138"/>
              <a:gd name="connsiteY49" fmla="*/ 172064 h 207963"/>
              <a:gd name="connsiteX50" fmla="*/ 249612 w 338138"/>
              <a:gd name="connsiteY50" fmla="*/ 192088 h 207963"/>
              <a:gd name="connsiteX51" fmla="*/ 282621 w 338138"/>
              <a:gd name="connsiteY51" fmla="*/ 172064 h 207963"/>
              <a:gd name="connsiteX52" fmla="*/ 289223 w 338138"/>
              <a:gd name="connsiteY52" fmla="*/ 168059 h 207963"/>
              <a:gd name="connsiteX53" fmla="*/ 295825 w 338138"/>
              <a:gd name="connsiteY53" fmla="*/ 172064 h 207963"/>
              <a:gd name="connsiteX54" fmla="*/ 306388 w 338138"/>
              <a:gd name="connsiteY54" fmla="*/ 133350 h 207963"/>
              <a:gd name="connsiteX55" fmla="*/ 31750 w 338138"/>
              <a:gd name="connsiteY55" fmla="*/ 133350 h 207963"/>
              <a:gd name="connsiteX56" fmla="*/ 88608 w 338138"/>
              <a:gd name="connsiteY56" fmla="*/ 82550 h 207963"/>
              <a:gd name="connsiteX57" fmla="*/ 249530 w 338138"/>
              <a:gd name="connsiteY57" fmla="*/ 82550 h 207963"/>
              <a:gd name="connsiteX58" fmla="*/ 258763 w 338138"/>
              <a:gd name="connsiteY58" fmla="*/ 90488 h 207963"/>
              <a:gd name="connsiteX59" fmla="*/ 258763 w 338138"/>
              <a:gd name="connsiteY59" fmla="*/ 98425 h 207963"/>
              <a:gd name="connsiteX60" fmla="*/ 249530 w 338138"/>
              <a:gd name="connsiteY60" fmla="*/ 106363 h 207963"/>
              <a:gd name="connsiteX61" fmla="*/ 88608 w 338138"/>
              <a:gd name="connsiteY61" fmla="*/ 106363 h 207963"/>
              <a:gd name="connsiteX62" fmla="*/ 79375 w 338138"/>
              <a:gd name="connsiteY62" fmla="*/ 98425 h 207963"/>
              <a:gd name="connsiteX63" fmla="*/ 79375 w 338138"/>
              <a:gd name="connsiteY63" fmla="*/ 90488 h 207963"/>
              <a:gd name="connsiteX64" fmla="*/ 88608 w 338138"/>
              <a:gd name="connsiteY64" fmla="*/ 82550 h 207963"/>
              <a:gd name="connsiteX65" fmla="*/ 74894 w 338138"/>
              <a:gd name="connsiteY65" fmla="*/ 66675 h 207963"/>
              <a:gd name="connsiteX66" fmla="*/ 68262 w 338138"/>
              <a:gd name="connsiteY66" fmla="*/ 77036 h 207963"/>
              <a:gd name="connsiteX67" fmla="*/ 68262 w 338138"/>
              <a:gd name="connsiteY67" fmla="*/ 115888 h 207963"/>
              <a:gd name="connsiteX68" fmla="*/ 269875 w 338138"/>
              <a:gd name="connsiteY68" fmla="*/ 115888 h 207963"/>
              <a:gd name="connsiteX69" fmla="*/ 269875 w 338138"/>
              <a:gd name="connsiteY69" fmla="*/ 77036 h 207963"/>
              <a:gd name="connsiteX70" fmla="*/ 263243 w 338138"/>
              <a:gd name="connsiteY70" fmla="*/ 66675 h 207963"/>
              <a:gd name="connsiteX71" fmla="*/ 74894 w 338138"/>
              <a:gd name="connsiteY71" fmla="*/ 66675 h 207963"/>
              <a:gd name="connsiteX72" fmla="*/ 230981 w 338138"/>
              <a:gd name="connsiteY72" fmla="*/ 15875 h 207963"/>
              <a:gd name="connsiteX73" fmla="*/ 220662 w 338138"/>
              <a:gd name="connsiteY73" fmla="*/ 18439 h 207963"/>
              <a:gd name="connsiteX74" fmla="*/ 220662 w 338138"/>
              <a:gd name="connsiteY74" fmla="*/ 49213 h 207963"/>
              <a:gd name="connsiteX75" fmla="*/ 241300 w 338138"/>
              <a:gd name="connsiteY75" fmla="*/ 49213 h 207963"/>
              <a:gd name="connsiteX76" fmla="*/ 241300 w 338138"/>
              <a:gd name="connsiteY76" fmla="*/ 18439 h 207963"/>
              <a:gd name="connsiteX77" fmla="*/ 230981 w 338138"/>
              <a:gd name="connsiteY77" fmla="*/ 15875 h 207963"/>
              <a:gd name="connsiteX78" fmla="*/ 169069 w 338138"/>
              <a:gd name="connsiteY78" fmla="*/ 15875 h 207963"/>
              <a:gd name="connsiteX79" fmla="*/ 158750 w 338138"/>
              <a:gd name="connsiteY79" fmla="*/ 18439 h 207963"/>
              <a:gd name="connsiteX80" fmla="*/ 158750 w 338138"/>
              <a:gd name="connsiteY80" fmla="*/ 49213 h 207963"/>
              <a:gd name="connsiteX81" fmla="*/ 179388 w 338138"/>
              <a:gd name="connsiteY81" fmla="*/ 49213 h 207963"/>
              <a:gd name="connsiteX82" fmla="*/ 179388 w 338138"/>
              <a:gd name="connsiteY82" fmla="*/ 18439 h 207963"/>
              <a:gd name="connsiteX83" fmla="*/ 169069 w 338138"/>
              <a:gd name="connsiteY83" fmla="*/ 15875 h 207963"/>
              <a:gd name="connsiteX84" fmla="*/ 107156 w 338138"/>
              <a:gd name="connsiteY84" fmla="*/ 15875 h 207963"/>
              <a:gd name="connsiteX85" fmla="*/ 96837 w 338138"/>
              <a:gd name="connsiteY85" fmla="*/ 18439 h 207963"/>
              <a:gd name="connsiteX86" fmla="*/ 96837 w 338138"/>
              <a:gd name="connsiteY86" fmla="*/ 49213 h 207963"/>
              <a:gd name="connsiteX87" fmla="*/ 117475 w 338138"/>
              <a:gd name="connsiteY87" fmla="*/ 49213 h 207963"/>
              <a:gd name="connsiteX88" fmla="*/ 117475 w 338138"/>
              <a:gd name="connsiteY88" fmla="*/ 18439 h 207963"/>
              <a:gd name="connsiteX89" fmla="*/ 107156 w 338138"/>
              <a:gd name="connsiteY89" fmla="*/ 15875 h 207963"/>
              <a:gd name="connsiteX90" fmla="*/ 106989 w 338138"/>
              <a:gd name="connsiteY90" fmla="*/ 0 h 207963"/>
              <a:gd name="connsiteX91" fmla="*/ 134727 w 338138"/>
              <a:gd name="connsiteY91" fmla="*/ 18427 h 207963"/>
              <a:gd name="connsiteX92" fmla="*/ 134727 w 338138"/>
              <a:gd name="connsiteY92" fmla="*/ 50016 h 207963"/>
              <a:gd name="connsiteX93" fmla="*/ 142652 w 338138"/>
              <a:gd name="connsiteY93" fmla="*/ 50016 h 207963"/>
              <a:gd name="connsiteX94" fmla="*/ 142652 w 338138"/>
              <a:gd name="connsiteY94" fmla="*/ 18427 h 207963"/>
              <a:gd name="connsiteX95" fmla="*/ 169069 w 338138"/>
              <a:gd name="connsiteY95" fmla="*/ 0 h 207963"/>
              <a:gd name="connsiteX96" fmla="*/ 195486 w 338138"/>
              <a:gd name="connsiteY96" fmla="*/ 18427 h 207963"/>
              <a:gd name="connsiteX97" fmla="*/ 195486 w 338138"/>
              <a:gd name="connsiteY97" fmla="*/ 50016 h 207963"/>
              <a:gd name="connsiteX98" fmla="*/ 203411 w 338138"/>
              <a:gd name="connsiteY98" fmla="*/ 50016 h 207963"/>
              <a:gd name="connsiteX99" fmla="*/ 203411 w 338138"/>
              <a:gd name="connsiteY99" fmla="*/ 18427 h 207963"/>
              <a:gd name="connsiteX100" fmla="*/ 231149 w 338138"/>
              <a:gd name="connsiteY100" fmla="*/ 0 h 207963"/>
              <a:gd name="connsiteX101" fmla="*/ 257566 w 338138"/>
              <a:gd name="connsiteY101" fmla="*/ 18427 h 207963"/>
              <a:gd name="connsiteX102" fmla="*/ 257566 w 338138"/>
              <a:gd name="connsiteY102" fmla="*/ 50016 h 207963"/>
              <a:gd name="connsiteX103" fmla="*/ 262850 w 338138"/>
              <a:gd name="connsiteY103" fmla="*/ 50016 h 207963"/>
              <a:gd name="connsiteX104" fmla="*/ 285304 w 338138"/>
              <a:gd name="connsiteY104" fmla="*/ 77657 h 207963"/>
              <a:gd name="connsiteX105" fmla="*/ 285304 w 338138"/>
              <a:gd name="connsiteY105" fmla="*/ 117144 h 207963"/>
              <a:gd name="connsiteX106" fmla="*/ 317005 w 338138"/>
              <a:gd name="connsiteY106" fmla="*/ 117144 h 207963"/>
              <a:gd name="connsiteX107" fmla="*/ 323609 w 338138"/>
              <a:gd name="connsiteY107" fmla="*/ 121092 h 207963"/>
              <a:gd name="connsiteX108" fmla="*/ 324930 w 338138"/>
              <a:gd name="connsiteY108" fmla="*/ 127673 h 207963"/>
              <a:gd name="connsiteX109" fmla="*/ 310400 w 338138"/>
              <a:gd name="connsiteY109" fmla="*/ 185587 h 207963"/>
              <a:gd name="connsiteX110" fmla="*/ 330213 w 338138"/>
              <a:gd name="connsiteY110" fmla="*/ 192168 h 207963"/>
              <a:gd name="connsiteX111" fmla="*/ 338138 w 338138"/>
              <a:gd name="connsiteY111" fmla="*/ 200066 h 207963"/>
              <a:gd name="connsiteX112" fmla="*/ 330213 w 338138"/>
              <a:gd name="connsiteY112" fmla="*/ 207963 h 207963"/>
              <a:gd name="connsiteX113" fmla="*/ 295871 w 338138"/>
              <a:gd name="connsiteY113" fmla="*/ 196117 h 207963"/>
              <a:gd name="connsiteX114" fmla="*/ 294550 w 338138"/>
              <a:gd name="connsiteY114" fmla="*/ 194801 h 207963"/>
              <a:gd name="connsiteX115" fmla="*/ 289267 w 338138"/>
              <a:gd name="connsiteY115" fmla="*/ 190852 h 207963"/>
              <a:gd name="connsiteX116" fmla="*/ 249641 w 338138"/>
              <a:gd name="connsiteY116" fmla="*/ 207963 h 207963"/>
              <a:gd name="connsiteX117" fmla="*/ 208695 w 338138"/>
              <a:gd name="connsiteY117" fmla="*/ 190852 h 207963"/>
              <a:gd name="connsiteX118" fmla="*/ 169069 w 338138"/>
              <a:gd name="connsiteY118" fmla="*/ 207963 h 207963"/>
              <a:gd name="connsiteX119" fmla="*/ 167748 w 338138"/>
              <a:gd name="connsiteY119" fmla="*/ 207963 h 207963"/>
              <a:gd name="connsiteX120" fmla="*/ 129444 w 338138"/>
              <a:gd name="connsiteY120" fmla="*/ 190852 h 207963"/>
              <a:gd name="connsiteX121" fmla="*/ 88497 w 338138"/>
              <a:gd name="connsiteY121" fmla="*/ 207963 h 207963"/>
              <a:gd name="connsiteX122" fmla="*/ 48872 w 338138"/>
              <a:gd name="connsiteY122" fmla="*/ 190852 h 207963"/>
              <a:gd name="connsiteX123" fmla="*/ 43588 w 338138"/>
              <a:gd name="connsiteY123" fmla="*/ 194801 h 207963"/>
              <a:gd name="connsiteX124" fmla="*/ 42267 w 338138"/>
              <a:gd name="connsiteY124" fmla="*/ 196117 h 207963"/>
              <a:gd name="connsiteX125" fmla="*/ 7925 w 338138"/>
              <a:gd name="connsiteY125" fmla="*/ 207963 h 207963"/>
              <a:gd name="connsiteX126" fmla="*/ 0 w 338138"/>
              <a:gd name="connsiteY126" fmla="*/ 200066 h 207963"/>
              <a:gd name="connsiteX127" fmla="*/ 7925 w 338138"/>
              <a:gd name="connsiteY127" fmla="*/ 192168 h 207963"/>
              <a:gd name="connsiteX128" fmla="*/ 27738 w 338138"/>
              <a:gd name="connsiteY128" fmla="*/ 185587 h 207963"/>
              <a:gd name="connsiteX129" fmla="*/ 13208 w 338138"/>
              <a:gd name="connsiteY129" fmla="*/ 127673 h 207963"/>
              <a:gd name="connsiteX130" fmla="*/ 14529 w 338138"/>
              <a:gd name="connsiteY130" fmla="*/ 121092 h 207963"/>
              <a:gd name="connsiteX131" fmla="*/ 21133 w 338138"/>
              <a:gd name="connsiteY131" fmla="*/ 117144 h 207963"/>
              <a:gd name="connsiteX132" fmla="*/ 52834 w 338138"/>
              <a:gd name="connsiteY132" fmla="*/ 117144 h 207963"/>
              <a:gd name="connsiteX133" fmla="*/ 52834 w 338138"/>
              <a:gd name="connsiteY133" fmla="*/ 77657 h 207963"/>
              <a:gd name="connsiteX134" fmla="*/ 75289 w 338138"/>
              <a:gd name="connsiteY134" fmla="*/ 50016 h 207963"/>
              <a:gd name="connsiteX135" fmla="*/ 80572 w 338138"/>
              <a:gd name="connsiteY135" fmla="*/ 50016 h 207963"/>
              <a:gd name="connsiteX136" fmla="*/ 80572 w 338138"/>
              <a:gd name="connsiteY136" fmla="*/ 18427 h 207963"/>
              <a:gd name="connsiteX137" fmla="*/ 106989 w 338138"/>
              <a:gd name="connsiteY137" fmla="*/ 0 h 2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38138" h="207963">
                <a:moveTo>
                  <a:pt x="31750" y="133350"/>
                </a:moveTo>
                <a:cubicBezTo>
                  <a:pt x="31750" y="133350"/>
                  <a:pt x="31750" y="133350"/>
                  <a:pt x="42313" y="172064"/>
                </a:cubicBezTo>
                <a:cubicBezTo>
                  <a:pt x="42313" y="172064"/>
                  <a:pt x="42313" y="170729"/>
                  <a:pt x="42313" y="170729"/>
                </a:cubicBezTo>
                <a:cubicBezTo>
                  <a:pt x="43634" y="170729"/>
                  <a:pt x="43634" y="170729"/>
                  <a:pt x="43634" y="170729"/>
                </a:cubicBezTo>
                <a:cubicBezTo>
                  <a:pt x="43634" y="169394"/>
                  <a:pt x="43634" y="169394"/>
                  <a:pt x="43634" y="169394"/>
                </a:cubicBezTo>
                <a:cubicBezTo>
                  <a:pt x="44954" y="169394"/>
                  <a:pt x="44954" y="169394"/>
                  <a:pt x="44954" y="169394"/>
                </a:cubicBezTo>
                <a:cubicBezTo>
                  <a:pt x="44954" y="169394"/>
                  <a:pt x="46274" y="169394"/>
                  <a:pt x="46274" y="168059"/>
                </a:cubicBezTo>
                <a:cubicBezTo>
                  <a:pt x="47595" y="168059"/>
                  <a:pt x="47595" y="168059"/>
                  <a:pt x="47595" y="168059"/>
                </a:cubicBezTo>
                <a:cubicBezTo>
                  <a:pt x="48915" y="168059"/>
                  <a:pt x="48915" y="168059"/>
                  <a:pt x="48915" y="168059"/>
                </a:cubicBezTo>
                <a:cubicBezTo>
                  <a:pt x="48915" y="168059"/>
                  <a:pt x="50235" y="168059"/>
                  <a:pt x="50235" y="168059"/>
                </a:cubicBezTo>
                <a:cubicBezTo>
                  <a:pt x="50235" y="168059"/>
                  <a:pt x="50235" y="168059"/>
                  <a:pt x="51556" y="168059"/>
                </a:cubicBezTo>
                <a:cubicBezTo>
                  <a:pt x="51556" y="168059"/>
                  <a:pt x="51556" y="169394"/>
                  <a:pt x="51556" y="169394"/>
                </a:cubicBezTo>
                <a:cubicBezTo>
                  <a:pt x="51556" y="169394"/>
                  <a:pt x="52876" y="169394"/>
                  <a:pt x="52876" y="169394"/>
                </a:cubicBezTo>
                <a:cubicBezTo>
                  <a:pt x="54197" y="169394"/>
                  <a:pt x="54197" y="169394"/>
                  <a:pt x="54197" y="170729"/>
                </a:cubicBezTo>
                <a:cubicBezTo>
                  <a:pt x="54197" y="170729"/>
                  <a:pt x="55517" y="170729"/>
                  <a:pt x="55517" y="170729"/>
                </a:cubicBezTo>
                <a:cubicBezTo>
                  <a:pt x="55517" y="170729"/>
                  <a:pt x="55517" y="172064"/>
                  <a:pt x="55517" y="172064"/>
                </a:cubicBezTo>
                <a:cubicBezTo>
                  <a:pt x="63439" y="184078"/>
                  <a:pt x="75323" y="192088"/>
                  <a:pt x="88526" y="192088"/>
                </a:cubicBezTo>
                <a:cubicBezTo>
                  <a:pt x="101730" y="192088"/>
                  <a:pt x="113613" y="184078"/>
                  <a:pt x="121536" y="172064"/>
                </a:cubicBezTo>
                <a:cubicBezTo>
                  <a:pt x="121536" y="172064"/>
                  <a:pt x="121536" y="172064"/>
                  <a:pt x="122856" y="172064"/>
                </a:cubicBezTo>
                <a:cubicBezTo>
                  <a:pt x="122856" y="172064"/>
                  <a:pt x="122856" y="170729"/>
                  <a:pt x="122856" y="170729"/>
                </a:cubicBezTo>
                <a:cubicBezTo>
                  <a:pt x="122856" y="170729"/>
                  <a:pt x="124176" y="170729"/>
                  <a:pt x="124176" y="169394"/>
                </a:cubicBezTo>
                <a:cubicBezTo>
                  <a:pt x="124176" y="169394"/>
                  <a:pt x="125497" y="169394"/>
                  <a:pt x="125497" y="169394"/>
                </a:cubicBezTo>
                <a:cubicBezTo>
                  <a:pt x="125497" y="168059"/>
                  <a:pt x="125497" y="168059"/>
                  <a:pt x="126817" y="168059"/>
                </a:cubicBezTo>
                <a:cubicBezTo>
                  <a:pt x="126817" y="168059"/>
                  <a:pt x="128138" y="168059"/>
                  <a:pt x="128138" y="168059"/>
                </a:cubicBezTo>
                <a:cubicBezTo>
                  <a:pt x="128138" y="168059"/>
                  <a:pt x="128138" y="168059"/>
                  <a:pt x="129458" y="168059"/>
                </a:cubicBezTo>
                <a:cubicBezTo>
                  <a:pt x="130778" y="168059"/>
                  <a:pt x="130778" y="168059"/>
                  <a:pt x="130778" y="168059"/>
                </a:cubicBezTo>
                <a:cubicBezTo>
                  <a:pt x="130778" y="168059"/>
                  <a:pt x="132099" y="168059"/>
                  <a:pt x="132099" y="168059"/>
                </a:cubicBezTo>
                <a:cubicBezTo>
                  <a:pt x="132099" y="168059"/>
                  <a:pt x="132099" y="168059"/>
                  <a:pt x="132099" y="169394"/>
                </a:cubicBezTo>
                <a:cubicBezTo>
                  <a:pt x="133419" y="169394"/>
                  <a:pt x="133419" y="169394"/>
                  <a:pt x="133419" y="169394"/>
                </a:cubicBezTo>
                <a:cubicBezTo>
                  <a:pt x="133419" y="169394"/>
                  <a:pt x="133419" y="169394"/>
                  <a:pt x="134739" y="169394"/>
                </a:cubicBezTo>
                <a:cubicBezTo>
                  <a:pt x="134739" y="170729"/>
                  <a:pt x="134739" y="170729"/>
                  <a:pt x="134739" y="170729"/>
                </a:cubicBezTo>
                <a:cubicBezTo>
                  <a:pt x="136060" y="170729"/>
                  <a:pt x="136060" y="170729"/>
                  <a:pt x="136060" y="172064"/>
                </a:cubicBezTo>
                <a:cubicBezTo>
                  <a:pt x="143982" y="184078"/>
                  <a:pt x="155865" y="192088"/>
                  <a:pt x="169069" y="192088"/>
                </a:cubicBezTo>
                <a:cubicBezTo>
                  <a:pt x="169069" y="192088"/>
                  <a:pt x="170390" y="192088"/>
                  <a:pt x="170390" y="192088"/>
                </a:cubicBezTo>
                <a:cubicBezTo>
                  <a:pt x="182273" y="192088"/>
                  <a:pt x="194156" y="184078"/>
                  <a:pt x="202079" y="172064"/>
                </a:cubicBezTo>
                <a:cubicBezTo>
                  <a:pt x="202079" y="172064"/>
                  <a:pt x="203399" y="170729"/>
                  <a:pt x="203399" y="170729"/>
                </a:cubicBezTo>
                <a:cubicBezTo>
                  <a:pt x="203399" y="170729"/>
                  <a:pt x="203399" y="170729"/>
                  <a:pt x="203399" y="169394"/>
                </a:cubicBezTo>
                <a:cubicBezTo>
                  <a:pt x="204719" y="169394"/>
                  <a:pt x="204719" y="169394"/>
                  <a:pt x="204719" y="169394"/>
                </a:cubicBezTo>
                <a:cubicBezTo>
                  <a:pt x="204719" y="169394"/>
                  <a:pt x="204719" y="169394"/>
                  <a:pt x="206040" y="169394"/>
                </a:cubicBezTo>
                <a:cubicBezTo>
                  <a:pt x="206040" y="168059"/>
                  <a:pt x="206040" y="168059"/>
                  <a:pt x="206040" y="168059"/>
                </a:cubicBezTo>
                <a:cubicBezTo>
                  <a:pt x="206040" y="168059"/>
                  <a:pt x="207360" y="168059"/>
                  <a:pt x="207360" y="168059"/>
                </a:cubicBezTo>
                <a:cubicBezTo>
                  <a:pt x="207360" y="168059"/>
                  <a:pt x="207360" y="168059"/>
                  <a:pt x="208680" y="168059"/>
                </a:cubicBezTo>
                <a:cubicBezTo>
                  <a:pt x="210001" y="168059"/>
                  <a:pt x="210001" y="168059"/>
                  <a:pt x="210001" y="168059"/>
                </a:cubicBezTo>
                <a:cubicBezTo>
                  <a:pt x="210001" y="168059"/>
                  <a:pt x="211321" y="168059"/>
                  <a:pt x="211321" y="168059"/>
                </a:cubicBezTo>
                <a:cubicBezTo>
                  <a:pt x="211321" y="168059"/>
                  <a:pt x="211321" y="168059"/>
                  <a:pt x="212642" y="168059"/>
                </a:cubicBezTo>
                <a:cubicBezTo>
                  <a:pt x="212642" y="168059"/>
                  <a:pt x="212642" y="168059"/>
                  <a:pt x="212642" y="169394"/>
                </a:cubicBezTo>
                <a:cubicBezTo>
                  <a:pt x="212642" y="169394"/>
                  <a:pt x="213962" y="169394"/>
                  <a:pt x="213962" y="169394"/>
                </a:cubicBezTo>
                <a:cubicBezTo>
                  <a:pt x="213962" y="170729"/>
                  <a:pt x="215282" y="170729"/>
                  <a:pt x="215282" y="170729"/>
                </a:cubicBezTo>
                <a:cubicBezTo>
                  <a:pt x="215282" y="170729"/>
                  <a:pt x="215282" y="170729"/>
                  <a:pt x="215282" y="172064"/>
                </a:cubicBezTo>
                <a:cubicBezTo>
                  <a:pt x="216603" y="172064"/>
                  <a:pt x="216603" y="172064"/>
                  <a:pt x="216603" y="172064"/>
                </a:cubicBezTo>
                <a:cubicBezTo>
                  <a:pt x="224525" y="184078"/>
                  <a:pt x="236408" y="192088"/>
                  <a:pt x="249612" y="192088"/>
                </a:cubicBezTo>
                <a:cubicBezTo>
                  <a:pt x="262816" y="192088"/>
                  <a:pt x="274699" y="184078"/>
                  <a:pt x="282621" y="172064"/>
                </a:cubicBezTo>
                <a:cubicBezTo>
                  <a:pt x="283942" y="169394"/>
                  <a:pt x="286583" y="168059"/>
                  <a:pt x="289223" y="168059"/>
                </a:cubicBezTo>
                <a:cubicBezTo>
                  <a:pt x="291864" y="168059"/>
                  <a:pt x="294505" y="169394"/>
                  <a:pt x="295825" y="172064"/>
                </a:cubicBezTo>
                <a:cubicBezTo>
                  <a:pt x="295825" y="172064"/>
                  <a:pt x="295825" y="172064"/>
                  <a:pt x="306388" y="133350"/>
                </a:cubicBezTo>
                <a:cubicBezTo>
                  <a:pt x="306388" y="133350"/>
                  <a:pt x="306388" y="133350"/>
                  <a:pt x="31750" y="133350"/>
                </a:cubicBezTo>
                <a:close/>
                <a:moveTo>
                  <a:pt x="88608" y="82550"/>
                </a:moveTo>
                <a:cubicBezTo>
                  <a:pt x="88608" y="82550"/>
                  <a:pt x="88608" y="82550"/>
                  <a:pt x="249530" y="82550"/>
                </a:cubicBezTo>
                <a:cubicBezTo>
                  <a:pt x="254806" y="82550"/>
                  <a:pt x="258763" y="85196"/>
                  <a:pt x="258763" y="90488"/>
                </a:cubicBezTo>
                <a:cubicBezTo>
                  <a:pt x="258763" y="90488"/>
                  <a:pt x="258763" y="90488"/>
                  <a:pt x="258763" y="98425"/>
                </a:cubicBezTo>
                <a:cubicBezTo>
                  <a:pt x="258763" y="102394"/>
                  <a:pt x="254806" y="106363"/>
                  <a:pt x="249530" y="106363"/>
                </a:cubicBezTo>
                <a:cubicBezTo>
                  <a:pt x="249530" y="106363"/>
                  <a:pt x="249530" y="106363"/>
                  <a:pt x="88608" y="106363"/>
                </a:cubicBezTo>
                <a:cubicBezTo>
                  <a:pt x="83332" y="106363"/>
                  <a:pt x="79375" y="102394"/>
                  <a:pt x="79375" y="98425"/>
                </a:cubicBezTo>
                <a:cubicBezTo>
                  <a:pt x="79375" y="98425"/>
                  <a:pt x="79375" y="98425"/>
                  <a:pt x="79375" y="90488"/>
                </a:cubicBezTo>
                <a:cubicBezTo>
                  <a:pt x="79375" y="85196"/>
                  <a:pt x="83332" y="82550"/>
                  <a:pt x="88608" y="82550"/>
                </a:cubicBezTo>
                <a:close/>
                <a:moveTo>
                  <a:pt x="74894" y="66675"/>
                </a:moveTo>
                <a:cubicBezTo>
                  <a:pt x="72241" y="66675"/>
                  <a:pt x="68262" y="70560"/>
                  <a:pt x="68262" y="77036"/>
                </a:cubicBezTo>
                <a:lnTo>
                  <a:pt x="68262" y="115888"/>
                </a:lnTo>
                <a:cubicBezTo>
                  <a:pt x="68262" y="115888"/>
                  <a:pt x="68262" y="115888"/>
                  <a:pt x="269875" y="115888"/>
                </a:cubicBezTo>
                <a:cubicBezTo>
                  <a:pt x="269875" y="115888"/>
                  <a:pt x="269875" y="115888"/>
                  <a:pt x="269875" y="77036"/>
                </a:cubicBezTo>
                <a:cubicBezTo>
                  <a:pt x="269875" y="70560"/>
                  <a:pt x="265896" y="66675"/>
                  <a:pt x="263243" y="66675"/>
                </a:cubicBezTo>
                <a:cubicBezTo>
                  <a:pt x="263243" y="66675"/>
                  <a:pt x="263243" y="66675"/>
                  <a:pt x="74894" y="66675"/>
                </a:cubicBezTo>
                <a:close/>
                <a:moveTo>
                  <a:pt x="230981" y="15875"/>
                </a:moveTo>
                <a:cubicBezTo>
                  <a:pt x="224532" y="15875"/>
                  <a:pt x="221952" y="18439"/>
                  <a:pt x="220662" y="18439"/>
                </a:cubicBezTo>
                <a:lnTo>
                  <a:pt x="220662" y="49213"/>
                </a:lnTo>
                <a:cubicBezTo>
                  <a:pt x="220662" y="49213"/>
                  <a:pt x="220662" y="49213"/>
                  <a:pt x="241300" y="49213"/>
                </a:cubicBezTo>
                <a:cubicBezTo>
                  <a:pt x="241300" y="49213"/>
                  <a:pt x="241300" y="49213"/>
                  <a:pt x="241300" y="18439"/>
                </a:cubicBezTo>
                <a:cubicBezTo>
                  <a:pt x="240010" y="18439"/>
                  <a:pt x="236141" y="15875"/>
                  <a:pt x="230981" y="15875"/>
                </a:cubicBezTo>
                <a:close/>
                <a:moveTo>
                  <a:pt x="169069" y="15875"/>
                </a:moveTo>
                <a:cubicBezTo>
                  <a:pt x="163910" y="15875"/>
                  <a:pt x="160040" y="18439"/>
                  <a:pt x="158750" y="18439"/>
                </a:cubicBezTo>
                <a:lnTo>
                  <a:pt x="158750" y="49213"/>
                </a:lnTo>
                <a:cubicBezTo>
                  <a:pt x="158750" y="49213"/>
                  <a:pt x="158750" y="49213"/>
                  <a:pt x="179388" y="49213"/>
                </a:cubicBezTo>
                <a:cubicBezTo>
                  <a:pt x="179388" y="49213"/>
                  <a:pt x="179388" y="49213"/>
                  <a:pt x="179388" y="18439"/>
                </a:cubicBezTo>
                <a:cubicBezTo>
                  <a:pt x="178098" y="18439"/>
                  <a:pt x="174229" y="15875"/>
                  <a:pt x="169069" y="15875"/>
                </a:cubicBezTo>
                <a:close/>
                <a:moveTo>
                  <a:pt x="107156" y="15875"/>
                </a:moveTo>
                <a:cubicBezTo>
                  <a:pt x="101997" y="15875"/>
                  <a:pt x="98127" y="18439"/>
                  <a:pt x="96837" y="18439"/>
                </a:cubicBezTo>
                <a:lnTo>
                  <a:pt x="96837" y="49213"/>
                </a:lnTo>
                <a:cubicBezTo>
                  <a:pt x="96837" y="49213"/>
                  <a:pt x="96837" y="49213"/>
                  <a:pt x="117475" y="49213"/>
                </a:cubicBezTo>
                <a:cubicBezTo>
                  <a:pt x="117475" y="49213"/>
                  <a:pt x="117475" y="49213"/>
                  <a:pt x="117475" y="18439"/>
                </a:cubicBezTo>
                <a:cubicBezTo>
                  <a:pt x="116185" y="18439"/>
                  <a:pt x="113606" y="15875"/>
                  <a:pt x="107156" y="15875"/>
                </a:cubicBezTo>
                <a:close/>
                <a:moveTo>
                  <a:pt x="106989" y="0"/>
                </a:moveTo>
                <a:cubicBezTo>
                  <a:pt x="122839" y="0"/>
                  <a:pt x="134727" y="7897"/>
                  <a:pt x="134727" y="18427"/>
                </a:cubicBezTo>
                <a:cubicBezTo>
                  <a:pt x="134727" y="18427"/>
                  <a:pt x="134727" y="18427"/>
                  <a:pt x="134727" y="50016"/>
                </a:cubicBezTo>
                <a:cubicBezTo>
                  <a:pt x="134727" y="50016"/>
                  <a:pt x="134727" y="50016"/>
                  <a:pt x="142652" y="50016"/>
                </a:cubicBezTo>
                <a:cubicBezTo>
                  <a:pt x="142652" y="50016"/>
                  <a:pt x="142652" y="50016"/>
                  <a:pt x="142652" y="18427"/>
                </a:cubicBezTo>
                <a:cubicBezTo>
                  <a:pt x="142652" y="7897"/>
                  <a:pt x="153219" y="0"/>
                  <a:pt x="169069" y="0"/>
                </a:cubicBezTo>
                <a:cubicBezTo>
                  <a:pt x="184919" y="0"/>
                  <a:pt x="195486" y="7897"/>
                  <a:pt x="195486" y="18427"/>
                </a:cubicBezTo>
                <a:cubicBezTo>
                  <a:pt x="195486" y="18427"/>
                  <a:pt x="195486" y="18427"/>
                  <a:pt x="195486" y="50016"/>
                </a:cubicBezTo>
                <a:cubicBezTo>
                  <a:pt x="195486" y="50016"/>
                  <a:pt x="195486" y="50016"/>
                  <a:pt x="203411" y="50016"/>
                </a:cubicBezTo>
                <a:cubicBezTo>
                  <a:pt x="203411" y="50016"/>
                  <a:pt x="203411" y="50016"/>
                  <a:pt x="203411" y="18427"/>
                </a:cubicBezTo>
                <a:cubicBezTo>
                  <a:pt x="203411" y="7897"/>
                  <a:pt x="215299" y="0"/>
                  <a:pt x="231149" y="0"/>
                </a:cubicBezTo>
                <a:cubicBezTo>
                  <a:pt x="245679" y="0"/>
                  <a:pt x="257566" y="7897"/>
                  <a:pt x="257566" y="18427"/>
                </a:cubicBezTo>
                <a:cubicBezTo>
                  <a:pt x="257566" y="18427"/>
                  <a:pt x="257566" y="18427"/>
                  <a:pt x="257566" y="50016"/>
                </a:cubicBezTo>
                <a:cubicBezTo>
                  <a:pt x="257566" y="50016"/>
                  <a:pt x="257566" y="50016"/>
                  <a:pt x="262850" y="50016"/>
                </a:cubicBezTo>
                <a:cubicBezTo>
                  <a:pt x="276058" y="50016"/>
                  <a:pt x="285304" y="61862"/>
                  <a:pt x="285304" y="77657"/>
                </a:cubicBezTo>
                <a:cubicBezTo>
                  <a:pt x="285304" y="77657"/>
                  <a:pt x="285304" y="77657"/>
                  <a:pt x="285304" y="117144"/>
                </a:cubicBezTo>
                <a:cubicBezTo>
                  <a:pt x="285304" y="117144"/>
                  <a:pt x="285304" y="117144"/>
                  <a:pt x="317005" y="117144"/>
                </a:cubicBezTo>
                <a:cubicBezTo>
                  <a:pt x="319646" y="117144"/>
                  <a:pt x="322288" y="118460"/>
                  <a:pt x="323609" y="121092"/>
                </a:cubicBezTo>
                <a:cubicBezTo>
                  <a:pt x="324930" y="122409"/>
                  <a:pt x="324930" y="125041"/>
                  <a:pt x="324930" y="127673"/>
                </a:cubicBezTo>
                <a:cubicBezTo>
                  <a:pt x="324930" y="127673"/>
                  <a:pt x="324930" y="127673"/>
                  <a:pt x="310400" y="185587"/>
                </a:cubicBezTo>
                <a:cubicBezTo>
                  <a:pt x="315684" y="189536"/>
                  <a:pt x="322288" y="192168"/>
                  <a:pt x="330213" y="192168"/>
                </a:cubicBezTo>
                <a:cubicBezTo>
                  <a:pt x="334176" y="192168"/>
                  <a:pt x="338138" y="196117"/>
                  <a:pt x="338138" y="200066"/>
                </a:cubicBezTo>
                <a:cubicBezTo>
                  <a:pt x="338138" y="205331"/>
                  <a:pt x="334176" y="207963"/>
                  <a:pt x="330213" y="207963"/>
                </a:cubicBezTo>
                <a:cubicBezTo>
                  <a:pt x="317005" y="207963"/>
                  <a:pt x="305117" y="204014"/>
                  <a:pt x="295871" y="196117"/>
                </a:cubicBezTo>
                <a:cubicBezTo>
                  <a:pt x="295871" y="196117"/>
                  <a:pt x="294550" y="194801"/>
                  <a:pt x="294550" y="194801"/>
                </a:cubicBezTo>
                <a:cubicBezTo>
                  <a:pt x="293229" y="193485"/>
                  <a:pt x="291908" y="192168"/>
                  <a:pt x="289267" y="190852"/>
                </a:cubicBezTo>
                <a:cubicBezTo>
                  <a:pt x="278700" y="201382"/>
                  <a:pt x="264170" y="207963"/>
                  <a:pt x="249641" y="207963"/>
                </a:cubicBezTo>
                <a:cubicBezTo>
                  <a:pt x="233791" y="207963"/>
                  <a:pt x="220582" y="201382"/>
                  <a:pt x="208695" y="190852"/>
                </a:cubicBezTo>
                <a:cubicBezTo>
                  <a:pt x="198128" y="201382"/>
                  <a:pt x="183599" y="207963"/>
                  <a:pt x="169069" y="207963"/>
                </a:cubicBezTo>
                <a:cubicBezTo>
                  <a:pt x="169069" y="207963"/>
                  <a:pt x="167748" y="207963"/>
                  <a:pt x="167748" y="207963"/>
                </a:cubicBezTo>
                <a:cubicBezTo>
                  <a:pt x="153219" y="207963"/>
                  <a:pt x="138690" y="201382"/>
                  <a:pt x="129444" y="190852"/>
                </a:cubicBezTo>
                <a:cubicBezTo>
                  <a:pt x="118877" y="201382"/>
                  <a:pt x="104347" y="207963"/>
                  <a:pt x="88497" y="207963"/>
                </a:cubicBezTo>
                <a:cubicBezTo>
                  <a:pt x="73968" y="207963"/>
                  <a:pt x="59438" y="201382"/>
                  <a:pt x="48872" y="190852"/>
                </a:cubicBezTo>
                <a:cubicBezTo>
                  <a:pt x="47551" y="192168"/>
                  <a:pt x="44909" y="193485"/>
                  <a:pt x="43588" y="194801"/>
                </a:cubicBezTo>
                <a:cubicBezTo>
                  <a:pt x="43588" y="196117"/>
                  <a:pt x="43588" y="196117"/>
                  <a:pt x="42267" y="196117"/>
                </a:cubicBezTo>
                <a:cubicBezTo>
                  <a:pt x="33021" y="204014"/>
                  <a:pt x="21133" y="207963"/>
                  <a:pt x="7925" y="207963"/>
                </a:cubicBezTo>
                <a:cubicBezTo>
                  <a:pt x="3962" y="207963"/>
                  <a:pt x="0" y="205331"/>
                  <a:pt x="0" y="200066"/>
                </a:cubicBezTo>
                <a:cubicBezTo>
                  <a:pt x="0" y="196117"/>
                  <a:pt x="3962" y="192168"/>
                  <a:pt x="7925" y="192168"/>
                </a:cubicBezTo>
                <a:cubicBezTo>
                  <a:pt x="15850" y="192168"/>
                  <a:pt x="22454" y="189536"/>
                  <a:pt x="27738" y="185587"/>
                </a:cubicBezTo>
                <a:cubicBezTo>
                  <a:pt x="27738" y="185587"/>
                  <a:pt x="27738" y="185587"/>
                  <a:pt x="13208" y="127673"/>
                </a:cubicBezTo>
                <a:cubicBezTo>
                  <a:pt x="13208" y="125041"/>
                  <a:pt x="13208" y="122409"/>
                  <a:pt x="14529" y="121092"/>
                </a:cubicBezTo>
                <a:cubicBezTo>
                  <a:pt x="15850" y="118460"/>
                  <a:pt x="18492" y="117144"/>
                  <a:pt x="21133" y="117144"/>
                </a:cubicBezTo>
                <a:cubicBezTo>
                  <a:pt x="21133" y="117144"/>
                  <a:pt x="21133" y="117144"/>
                  <a:pt x="52834" y="117144"/>
                </a:cubicBezTo>
                <a:cubicBezTo>
                  <a:pt x="52834" y="117144"/>
                  <a:pt x="52834" y="117144"/>
                  <a:pt x="52834" y="77657"/>
                </a:cubicBezTo>
                <a:cubicBezTo>
                  <a:pt x="52834" y="61862"/>
                  <a:pt x="62080" y="50016"/>
                  <a:pt x="75289" y="50016"/>
                </a:cubicBezTo>
                <a:cubicBezTo>
                  <a:pt x="75289" y="50016"/>
                  <a:pt x="75289" y="50016"/>
                  <a:pt x="80572" y="50016"/>
                </a:cubicBezTo>
                <a:cubicBezTo>
                  <a:pt x="80572" y="50016"/>
                  <a:pt x="80572" y="50016"/>
                  <a:pt x="80572" y="18427"/>
                </a:cubicBezTo>
                <a:cubicBezTo>
                  <a:pt x="80572" y="7897"/>
                  <a:pt x="92460" y="0"/>
                  <a:pt x="1069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cargo-truck-facing-right_84094"/>
          <p:cNvSpPr>
            <a:spLocks noChangeAspect="1"/>
          </p:cNvSpPr>
          <p:nvPr/>
        </p:nvSpPr>
        <p:spPr bwMode="auto">
          <a:xfrm>
            <a:off x="9322407" y="1137871"/>
            <a:ext cx="609685" cy="374971"/>
          </a:xfrm>
          <a:custGeom>
            <a:avLst/>
            <a:gdLst>
              <a:gd name="connsiteX0" fmla="*/ 273050 w 338138"/>
              <a:gd name="connsiteY0" fmla="*/ 168275 h 207963"/>
              <a:gd name="connsiteX1" fmla="*/ 282575 w 338138"/>
              <a:gd name="connsiteY1" fmla="*/ 177007 h 207963"/>
              <a:gd name="connsiteX2" fmla="*/ 273050 w 338138"/>
              <a:gd name="connsiteY2" fmla="*/ 185739 h 207963"/>
              <a:gd name="connsiteX3" fmla="*/ 263525 w 338138"/>
              <a:gd name="connsiteY3" fmla="*/ 177007 h 207963"/>
              <a:gd name="connsiteX4" fmla="*/ 273050 w 338138"/>
              <a:gd name="connsiteY4" fmla="*/ 168275 h 207963"/>
              <a:gd name="connsiteX5" fmla="*/ 80963 w 338138"/>
              <a:gd name="connsiteY5" fmla="*/ 168275 h 207963"/>
              <a:gd name="connsiteX6" fmla="*/ 90488 w 338138"/>
              <a:gd name="connsiteY6" fmla="*/ 177007 h 207963"/>
              <a:gd name="connsiteX7" fmla="*/ 80963 w 338138"/>
              <a:gd name="connsiteY7" fmla="*/ 185739 h 207963"/>
              <a:gd name="connsiteX8" fmla="*/ 71438 w 338138"/>
              <a:gd name="connsiteY8" fmla="*/ 177007 h 207963"/>
              <a:gd name="connsiteX9" fmla="*/ 80963 w 338138"/>
              <a:gd name="connsiteY9" fmla="*/ 168275 h 207963"/>
              <a:gd name="connsiteX10" fmla="*/ 304800 w 338138"/>
              <a:gd name="connsiteY10" fmla="*/ 155575 h 207963"/>
              <a:gd name="connsiteX11" fmla="*/ 315913 w 338138"/>
              <a:gd name="connsiteY11" fmla="*/ 163513 h 207963"/>
              <a:gd name="connsiteX12" fmla="*/ 327025 w 338138"/>
              <a:gd name="connsiteY12" fmla="*/ 163513 h 207963"/>
              <a:gd name="connsiteX13" fmla="*/ 327025 w 338138"/>
              <a:gd name="connsiteY13" fmla="*/ 155575 h 207963"/>
              <a:gd name="connsiteX14" fmla="*/ 273050 w 338138"/>
              <a:gd name="connsiteY14" fmla="*/ 155575 h 207963"/>
              <a:gd name="connsiteX15" fmla="*/ 252413 w 338138"/>
              <a:gd name="connsiteY15" fmla="*/ 177007 h 207963"/>
              <a:gd name="connsiteX16" fmla="*/ 273050 w 338138"/>
              <a:gd name="connsiteY16" fmla="*/ 198438 h 207963"/>
              <a:gd name="connsiteX17" fmla="*/ 293688 w 338138"/>
              <a:gd name="connsiteY17" fmla="*/ 177007 h 207963"/>
              <a:gd name="connsiteX18" fmla="*/ 273050 w 338138"/>
              <a:gd name="connsiteY18" fmla="*/ 155575 h 207963"/>
              <a:gd name="connsiteX19" fmla="*/ 114300 w 338138"/>
              <a:gd name="connsiteY19" fmla="*/ 155575 h 207963"/>
              <a:gd name="connsiteX20" fmla="*/ 124781 w 338138"/>
              <a:gd name="connsiteY20" fmla="*/ 163513 h 207963"/>
              <a:gd name="connsiteX21" fmla="*/ 243998 w 338138"/>
              <a:gd name="connsiteY21" fmla="*/ 163513 h 207963"/>
              <a:gd name="connsiteX22" fmla="*/ 249238 w 338138"/>
              <a:gd name="connsiteY22" fmla="*/ 155575 h 207963"/>
              <a:gd name="connsiteX23" fmla="*/ 114300 w 338138"/>
              <a:gd name="connsiteY23" fmla="*/ 155575 h 207963"/>
              <a:gd name="connsiteX24" fmla="*/ 80963 w 338138"/>
              <a:gd name="connsiteY24" fmla="*/ 155575 h 207963"/>
              <a:gd name="connsiteX25" fmla="*/ 60325 w 338138"/>
              <a:gd name="connsiteY25" fmla="*/ 177007 h 207963"/>
              <a:gd name="connsiteX26" fmla="*/ 80963 w 338138"/>
              <a:gd name="connsiteY26" fmla="*/ 198438 h 207963"/>
              <a:gd name="connsiteX27" fmla="*/ 101600 w 338138"/>
              <a:gd name="connsiteY27" fmla="*/ 177007 h 207963"/>
              <a:gd name="connsiteX28" fmla="*/ 80963 w 338138"/>
              <a:gd name="connsiteY28" fmla="*/ 155575 h 207963"/>
              <a:gd name="connsiteX29" fmla="*/ 11113 w 338138"/>
              <a:gd name="connsiteY29" fmla="*/ 155575 h 207963"/>
              <a:gd name="connsiteX30" fmla="*/ 11113 w 338138"/>
              <a:gd name="connsiteY30" fmla="*/ 159544 h 207963"/>
              <a:gd name="connsiteX31" fmla="*/ 15059 w 338138"/>
              <a:gd name="connsiteY31" fmla="*/ 163513 h 207963"/>
              <a:gd name="connsiteX32" fmla="*/ 51890 w 338138"/>
              <a:gd name="connsiteY32" fmla="*/ 163513 h 207963"/>
              <a:gd name="connsiteX33" fmla="*/ 57151 w 338138"/>
              <a:gd name="connsiteY33" fmla="*/ 155575 h 207963"/>
              <a:gd name="connsiteX34" fmla="*/ 11113 w 338138"/>
              <a:gd name="connsiteY34" fmla="*/ 155575 h 207963"/>
              <a:gd name="connsiteX35" fmla="*/ 280988 w 338138"/>
              <a:gd name="connsiteY35" fmla="*/ 90487 h 207963"/>
              <a:gd name="connsiteX36" fmla="*/ 280988 w 338138"/>
              <a:gd name="connsiteY36" fmla="*/ 111125 h 207963"/>
              <a:gd name="connsiteX37" fmla="*/ 306388 w 338138"/>
              <a:gd name="connsiteY37" fmla="*/ 111125 h 207963"/>
              <a:gd name="connsiteX38" fmla="*/ 306388 w 338138"/>
              <a:gd name="connsiteY38" fmla="*/ 107950 h 207963"/>
              <a:gd name="connsiteX39" fmla="*/ 275136 w 338138"/>
              <a:gd name="connsiteY39" fmla="*/ 60325 h 207963"/>
              <a:gd name="connsiteX40" fmla="*/ 304075 w 338138"/>
              <a:gd name="connsiteY40" fmla="*/ 60325 h 207963"/>
              <a:gd name="connsiteX41" fmla="*/ 309336 w 338138"/>
              <a:gd name="connsiteY41" fmla="*/ 65594 h 207963"/>
              <a:gd name="connsiteX42" fmla="*/ 315913 w 338138"/>
              <a:gd name="connsiteY42" fmla="*/ 105113 h 207963"/>
              <a:gd name="connsiteX43" fmla="*/ 315913 w 338138"/>
              <a:gd name="connsiteY43" fmla="*/ 106431 h 207963"/>
              <a:gd name="connsiteX44" fmla="*/ 315913 w 338138"/>
              <a:gd name="connsiteY44" fmla="*/ 116969 h 207963"/>
              <a:gd name="connsiteX45" fmla="*/ 310652 w 338138"/>
              <a:gd name="connsiteY45" fmla="*/ 122238 h 207963"/>
              <a:gd name="connsiteX46" fmla="*/ 275136 w 338138"/>
              <a:gd name="connsiteY46" fmla="*/ 122238 h 207963"/>
              <a:gd name="connsiteX47" fmla="*/ 269875 w 338138"/>
              <a:gd name="connsiteY47" fmla="*/ 116969 h 207963"/>
              <a:gd name="connsiteX48" fmla="*/ 269875 w 338138"/>
              <a:gd name="connsiteY48" fmla="*/ 66911 h 207963"/>
              <a:gd name="connsiteX49" fmla="*/ 275136 w 338138"/>
              <a:gd name="connsiteY49" fmla="*/ 60325 h 207963"/>
              <a:gd name="connsiteX50" fmla="*/ 250825 w 338138"/>
              <a:gd name="connsiteY50" fmla="*/ 52387 h 207963"/>
              <a:gd name="connsiteX51" fmla="*/ 250825 w 338138"/>
              <a:gd name="connsiteY51" fmla="*/ 146050 h 207963"/>
              <a:gd name="connsiteX52" fmla="*/ 327025 w 338138"/>
              <a:gd name="connsiteY52" fmla="*/ 146050 h 207963"/>
              <a:gd name="connsiteX53" fmla="*/ 327025 w 338138"/>
              <a:gd name="connsiteY53" fmla="*/ 119063 h 207963"/>
              <a:gd name="connsiteX54" fmla="*/ 315913 w 338138"/>
              <a:gd name="connsiteY54" fmla="*/ 52387 h 207963"/>
              <a:gd name="connsiteX55" fmla="*/ 11113 w 338138"/>
              <a:gd name="connsiteY55" fmla="*/ 11112 h 207963"/>
              <a:gd name="connsiteX56" fmla="*/ 11113 w 338138"/>
              <a:gd name="connsiteY56" fmla="*/ 128852 h 207963"/>
              <a:gd name="connsiteX57" fmla="*/ 28251 w 338138"/>
              <a:gd name="connsiteY57" fmla="*/ 146050 h 207963"/>
              <a:gd name="connsiteX58" fmla="*/ 236538 w 338138"/>
              <a:gd name="connsiteY58" fmla="*/ 146050 h 207963"/>
              <a:gd name="connsiteX59" fmla="*/ 236538 w 338138"/>
              <a:gd name="connsiteY59" fmla="*/ 11112 h 207963"/>
              <a:gd name="connsiteX60" fmla="*/ 11113 w 338138"/>
              <a:gd name="connsiteY60" fmla="*/ 11112 h 207963"/>
              <a:gd name="connsiteX61" fmla="*/ 5283 w 338138"/>
              <a:gd name="connsiteY61" fmla="*/ 0 h 207963"/>
              <a:gd name="connsiteX62" fmla="*/ 241716 w 338138"/>
              <a:gd name="connsiteY62" fmla="*/ 0 h 207963"/>
              <a:gd name="connsiteX63" fmla="*/ 246999 w 338138"/>
              <a:gd name="connsiteY63" fmla="*/ 5265 h 207963"/>
              <a:gd name="connsiteX64" fmla="*/ 246999 w 338138"/>
              <a:gd name="connsiteY64" fmla="*/ 23692 h 207963"/>
              <a:gd name="connsiteX65" fmla="*/ 250962 w 338138"/>
              <a:gd name="connsiteY65" fmla="*/ 30273 h 207963"/>
              <a:gd name="connsiteX66" fmla="*/ 250962 w 338138"/>
              <a:gd name="connsiteY66" fmla="*/ 40803 h 207963"/>
              <a:gd name="connsiteX67" fmla="*/ 320967 w 338138"/>
              <a:gd name="connsiteY67" fmla="*/ 40803 h 207963"/>
              <a:gd name="connsiteX68" fmla="*/ 326250 w 338138"/>
              <a:gd name="connsiteY68" fmla="*/ 46068 h 207963"/>
              <a:gd name="connsiteX69" fmla="*/ 338138 w 338138"/>
              <a:gd name="connsiteY69" fmla="*/ 117144 h 207963"/>
              <a:gd name="connsiteX70" fmla="*/ 338138 w 338138"/>
              <a:gd name="connsiteY70" fmla="*/ 118460 h 207963"/>
              <a:gd name="connsiteX71" fmla="*/ 338138 w 338138"/>
              <a:gd name="connsiteY71" fmla="*/ 168477 h 207963"/>
              <a:gd name="connsiteX72" fmla="*/ 332855 w 338138"/>
              <a:gd name="connsiteY72" fmla="*/ 173741 h 207963"/>
              <a:gd name="connsiteX73" fmla="*/ 314363 w 338138"/>
              <a:gd name="connsiteY73" fmla="*/ 173741 h 207963"/>
              <a:gd name="connsiteX74" fmla="*/ 305117 w 338138"/>
              <a:gd name="connsiteY74" fmla="*/ 173741 h 207963"/>
              <a:gd name="connsiteX75" fmla="*/ 305117 w 338138"/>
              <a:gd name="connsiteY75" fmla="*/ 176374 h 207963"/>
              <a:gd name="connsiteX76" fmla="*/ 273416 w 338138"/>
              <a:gd name="connsiteY76" fmla="*/ 207963 h 207963"/>
              <a:gd name="connsiteX77" fmla="*/ 241716 w 338138"/>
              <a:gd name="connsiteY77" fmla="*/ 176374 h 207963"/>
              <a:gd name="connsiteX78" fmla="*/ 241716 w 338138"/>
              <a:gd name="connsiteY78" fmla="*/ 173741 h 207963"/>
              <a:gd name="connsiteX79" fmla="*/ 122839 w 338138"/>
              <a:gd name="connsiteY79" fmla="*/ 173741 h 207963"/>
              <a:gd name="connsiteX80" fmla="*/ 112272 w 338138"/>
              <a:gd name="connsiteY80" fmla="*/ 173741 h 207963"/>
              <a:gd name="connsiteX81" fmla="*/ 112272 w 338138"/>
              <a:gd name="connsiteY81" fmla="*/ 176374 h 207963"/>
              <a:gd name="connsiteX82" fmla="*/ 80572 w 338138"/>
              <a:gd name="connsiteY82" fmla="*/ 207963 h 207963"/>
              <a:gd name="connsiteX83" fmla="*/ 48872 w 338138"/>
              <a:gd name="connsiteY83" fmla="*/ 176374 h 207963"/>
              <a:gd name="connsiteX84" fmla="*/ 48872 w 338138"/>
              <a:gd name="connsiteY84" fmla="*/ 173741 h 207963"/>
              <a:gd name="connsiteX85" fmla="*/ 14529 w 338138"/>
              <a:gd name="connsiteY85" fmla="*/ 173741 h 207963"/>
              <a:gd name="connsiteX86" fmla="*/ 0 w 338138"/>
              <a:gd name="connsiteY86" fmla="*/ 159263 h 207963"/>
              <a:gd name="connsiteX87" fmla="*/ 0 w 338138"/>
              <a:gd name="connsiteY87" fmla="*/ 150049 h 207963"/>
              <a:gd name="connsiteX88" fmla="*/ 5283 w 338138"/>
              <a:gd name="connsiteY88" fmla="*/ 144785 h 207963"/>
              <a:gd name="connsiteX89" fmla="*/ 0 w 338138"/>
              <a:gd name="connsiteY89" fmla="*/ 127674 h 207963"/>
              <a:gd name="connsiteX90" fmla="*/ 0 w 338138"/>
              <a:gd name="connsiteY90" fmla="*/ 5265 h 207963"/>
              <a:gd name="connsiteX91" fmla="*/ 1321 w 338138"/>
              <a:gd name="connsiteY91" fmla="*/ 1316 h 207963"/>
              <a:gd name="connsiteX92" fmla="*/ 5283 w 338138"/>
              <a:gd name="connsiteY92" fmla="*/ 0 h 2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8138" h="207963">
                <a:moveTo>
                  <a:pt x="273050" y="168275"/>
                </a:moveTo>
                <a:cubicBezTo>
                  <a:pt x="278311" y="168275"/>
                  <a:pt x="282575" y="172184"/>
                  <a:pt x="282575" y="177007"/>
                </a:cubicBezTo>
                <a:cubicBezTo>
                  <a:pt x="282575" y="181830"/>
                  <a:pt x="278311" y="185739"/>
                  <a:pt x="273050" y="185739"/>
                </a:cubicBezTo>
                <a:cubicBezTo>
                  <a:pt x="267789" y="185739"/>
                  <a:pt x="263525" y="181830"/>
                  <a:pt x="263525" y="177007"/>
                </a:cubicBezTo>
                <a:cubicBezTo>
                  <a:pt x="263525" y="172184"/>
                  <a:pt x="267789" y="168275"/>
                  <a:pt x="273050" y="168275"/>
                </a:cubicBezTo>
                <a:close/>
                <a:moveTo>
                  <a:pt x="80963" y="168275"/>
                </a:moveTo>
                <a:cubicBezTo>
                  <a:pt x="86224" y="168275"/>
                  <a:pt x="90488" y="172184"/>
                  <a:pt x="90488" y="177007"/>
                </a:cubicBezTo>
                <a:cubicBezTo>
                  <a:pt x="90488" y="181830"/>
                  <a:pt x="86224" y="185739"/>
                  <a:pt x="80963" y="185739"/>
                </a:cubicBezTo>
                <a:cubicBezTo>
                  <a:pt x="75702" y="185739"/>
                  <a:pt x="71438" y="181830"/>
                  <a:pt x="71438" y="177007"/>
                </a:cubicBezTo>
                <a:cubicBezTo>
                  <a:pt x="71438" y="172184"/>
                  <a:pt x="75702" y="168275"/>
                  <a:pt x="80963" y="168275"/>
                </a:cubicBezTo>
                <a:close/>
                <a:moveTo>
                  <a:pt x="304800" y="155575"/>
                </a:moveTo>
                <a:lnTo>
                  <a:pt x="315913" y="163513"/>
                </a:lnTo>
                <a:lnTo>
                  <a:pt x="327025" y="163513"/>
                </a:lnTo>
                <a:lnTo>
                  <a:pt x="327025" y="155575"/>
                </a:lnTo>
                <a:close/>
                <a:moveTo>
                  <a:pt x="273050" y="155575"/>
                </a:moveTo>
                <a:cubicBezTo>
                  <a:pt x="261442" y="155575"/>
                  <a:pt x="252413" y="164952"/>
                  <a:pt x="252413" y="177007"/>
                </a:cubicBezTo>
                <a:cubicBezTo>
                  <a:pt x="252413" y="187722"/>
                  <a:pt x="261442" y="198438"/>
                  <a:pt x="273050" y="198438"/>
                </a:cubicBezTo>
                <a:cubicBezTo>
                  <a:pt x="284659" y="198438"/>
                  <a:pt x="293688" y="187722"/>
                  <a:pt x="293688" y="177007"/>
                </a:cubicBezTo>
                <a:cubicBezTo>
                  <a:pt x="293688" y="164952"/>
                  <a:pt x="284659" y="155575"/>
                  <a:pt x="273050" y="155575"/>
                </a:cubicBezTo>
                <a:close/>
                <a:moveTo>
                  <a:pt x="114300" y="155575"/>
                </a:moveTo>
                <a:cubicBezTo>
                  <a:pt x="114300" y="155575"/>
                  <a:pt x="114300" y="155575"/>
                  <a:pt x="124781" y="163513"/>
                </a:cubicBezTo>
                <a:lnTo>
                  <a:pt x="243998" y="163513"/>
                </a:lnTo>
                <a:cubicBezTo>
                  <a:pt x="245308" y="160867"/>
                  <a:pt x="247928" y="158221"/>
                  <a:pt x="249238" y="155575"/>
                </a:cubicBezTo>
                <a:cubicBezTo>
                  <a:pt x="249238" y="155575"/>
                  <a:pt x="249238" y="155575"/>
                  <a:pt x="114300" y="155575"/>
                </a:cubicBezTo>
                <a:close/>
                <a:moveTo>
                  <a:pt x="80963" y="155575"/>
                </a:moveTo>
                <a:cubicBezTo>
                  <a:pt x="69354" y="155575"/>
                  <a:pt x="60325" y="164952"/>
                  <a:pt x="60325" y="177007"/>
                </a:cubicBezTo>
                <a:cubicBezTo>
                  <a:pt x="60325" y="187722"/>
                  <a:pt x="69354" y="198438"/>
                  <a:pt x="80963" y="198438"/>
                </a:cubicBezTo>
                <a:cubicBezTo>
                  <a:pt x="92571" y="198438"/>
                  <a:pt x="101600" y="187722"/>
                  <a:pt x="101600" y="177007"/>
                </a:cubicBezTo>
                <a:cubicBezTo>
                  <a:pt x="101600" y="164952"/>
                  <a:pt x="92571" y="155575"/>
                  <a:pt x="80963" y="155575"/>
                </a:cubicBezTo>
                <a:close/>
                <a:moveTo>
                  <a:pt x="11113" y="155575"/>
                </a:moveTo>
                <a:cubicBezTo>
                  <a:pt x="11113" y="155575"/>
                  <a:pt x="11113" y="155575"/>
                  <a:pt x="11113" y="159544"/>
                </a:cubicBezTo>
                <a:cubicBezTo>
                  <a:pt x="11113" y="162190"/>
                  <a:pt x="12428" y="163513"/>
                  <a:pt x="15059" y="163513"/>
                </a:cubicBezTo>
                <a:lnTo>
                  <a:pt x="51890" y="163513"/>
                </a:lnTo>
                <a:cubicBezTo>
                  <a:pt x="53205" y="160867"/>
                  <a:pt x="54520" y="158221"/>
                  <a:pt x="57151" y="155575"/>
                </a:cubicBezTo>
                <a:cubicBezTo>
                  <a:pt x="57151" y="155575"/>
                  <a:pt x="57151" y="155575"/>
                  <a:pt x="11113" y="155575"/>
                </a:cubicBezTo>
                <a:close/>
                <a:moveTo>
                  <a:pt x="280988" y="90487"/>
                </a:moveTo>
                <a:lnTo>
                  <a:pt x="280988" y="111125"/>
                </a:lnTo>
                <a:lnTo>
                  <a:pt x="306388" y="111125"/>
                </a:lnTo>
                <a:lnTo>
                  <a:pt x="306388" y="107950"/>
                </a:lnTo>
                <a:close/>
                <a:moveTo>
                  <a:pt x="275136" y="60325"/>
                </a:moveTo>
                <a:cubicBezTo>
                  <a:pt x="275136" y="60325"/>
                  <a:pt x="275136" y="60325"/>
                  <a:pt x="304075" y="60325"/>
                </a:cubicBezTo>
                <a:cubicBezTo>
                  <a:pt x="306705" y="60325"/>
                  <a:pt x="309336" y="62959"/>
                  <a:pt x="309336" y="65594"/>
                </a:cubicBezTo>
                <a:cubicBezTo>
                  <a:pt x="309336" y="65594"/>
                  <a:pt x="309336" y="65594"/>
                  <a:pt x="315913" y="105113"/>
                </a:cubicBezTo>
                <a:cubicBezTo>
                  <a:pt x="315913" y="105113"/>
                  <a:pt x="315913" y="105113"/>
                  <a:pt x="315913" y="106431"/>
                </a:cubicBezTo>
                <a:cubicBezTo>
                  <a:pt x="315913" y="106431"/>
                  <a:pt x="315913" y="106431"/>
                  <a:pt x="315913" y="116969"/>
                </a:cubicBezTo>
                <a:cubicBezTo>
                  <a:pt x="315913" y="119604"/>
                  <a:pt x="313282" y="122238"/>
                  <a:pt x="310652" y="122238"/>
                </a:cubicBezTo>
                <a:cubicBezTo>
                  <a:pt x="310652" y="122238"/>
                  <a:pt x="310652" y="122238"/>
                  <a:pt x="275136" y="122238"/>
                </a:cubicBezTo>
                <a:cubicBezTo>
                  <a:pt x="272506" y="122238"/>
                  <a:pt x="269875" y="119604"/>
                  <a:pt x="269875" y="116969"/>
                </a:cubicBezTo>
                <a:cubicBezTo>
                  <a:pt x="269875" y="116969"/>
                  <a:pt x="269875" y="116969"/>
                  <a:pt x="269875" y="66911"/>
                </a:cubicBezTo>
                <a:cubicBezTo>
                  <a:pt x="269875" y="62959"/>
                  <a:pt x="272506" y="60325"/>
                  <a:pt x="275136" y="60325"/>
                </a:cubicBezTo>
                <a:close/>
                <a:moveTo>
                  <a:pt x="250825" y="52387"/>
                </a:moveTo>
                <a:lnTo>
                  <a:pt x="250825" y="146050"/>
                </a:lnTo>
                <a:lnTo>
                  <a:pt x="327025" y="146050"/>
                </a:lnTo>
                <a:lnTo>
                  <a:pt x="327025" y="119063"/>
                </a:lnTo>
                <a:lnTo>
                  <a:pt x="315913" y="52387"/>
                </a:lnTo>
                <a:close/>
                <a:moveTo>
                  <a:pt x="11113" y="11112"/>
                </a:moveTo>
                <a:lnTo>
                  <a:pt x="11113" y="128852"/>
                </a:lnTo>
                <a:cubicBezTo>
                  <a:pt x="11113" y="138113"/>
                  <a:pt x="19023" y="146050"/>
                  <a:pt x="28251" y="146050"/>
                </a:cubicBezTo>
                <a:cubicBezTo>
                  <a:pt x="28251" y="146050"/>
                  <a:pt x="28251" y="146050"/>
                  <a:pt x="236538" y="146050"/>
                </a:cubicBezTo>
                <a:cubicBezTo>
                  <a:pt x="236538" y="146050"/>
                  <a:pt x="236538" y="146050"/>
                  <a:pt x="236538" y="11112"/>
                </a:cubicBezTo>
                <a:cubicBezTo>
                  <a:pt x="236538" y="11112"/>
                  <a:pt x="236538" y="11112"/>
                  <a:pt x="11113" y="11112"/>
                </a:cubicBezTo>
                <a:close/>
                <a:moveTo>
                  <a:pt x="5283" y="0"/>
                </a:moveTo>
                <a:cubicBezTo>
                  <a:pt x="5283" y="0"/>
                  <a:pt x="5283" y="0"/>
                  <a:pt x="241716" y="0"/>
                </a:cubicBezTo>
                <a:cubicBezTo>
                  <a:pt x="244358" y="0"/>
                  <a:pt x="246999" y="2632"/>
                  <a:pt x="246999" y="5265"/>
                </a:cubicBezTo>
                <a:cubicBezTo>
                  <a:pt x="246999" y="5265"/>
                  <a:pt x="246999" y="5265"/>
                  <a:pt x="246999" y="23692"/>
                </a:cubicBezTo>
                <a:cubicBezTo>
                  <a:pt x="249641" y="25008"/>
                  <a:pt x="250962" y="27640"/>
                  <a:pt x="250962" y="30273"/>
                </a:cubicBezTo>
                <a:cubicBezTo>
                  <a:pt x="250962" y="30273"/>
                  <a:pt x="250962" y="30273"/>
                  <a:pt x="250962" y="40803"/>
                </a:cubicBezTo>
                <a:cubicBezTo>
                  <a:pt x="250962" y="40803"/>
                  <a:pt x="250962" y="40803"/>
                  <a:pt x="320967" y="40803"/>
                </a:cubicBezTo>
                <a:cubicBezTo>
                  <a:pt x="323609" y="40803"/>
                  <a:pt x="326250" y="43435"/>
                  <a:pt x="326250" y="46068"/>
                </a:cubicBezTo>
                <a:cubicBezTo>
                  <a:pt x="326250" y="46068"/>
                  <a:pt x="326250" y="46068"/>
                  <a:pt x="338138" y="117144"/>
                </a:cubicBezTo>
                <a:cubicBezTo>
                  <a:pt x="338138" y="117144"/>
                  <a:pt x="338138" y="117144"/>
                  <a:pt x="338138" y="118460"/>
                </a:cubicBezTo>
                <a:lnTo>
                  <a:pt x="338138" y="168477"/>
                </a:lnTo>
                <a:cubicBezTo>
                  <a:pt x="338138" y="171109"/>
                  <a:pt x="335496" y="173741"/>
                  <a:pt x="332855" y="173741"/>
                </a:cubicBezTo>
                <a:cubicBezTo>
                  <a:pt x="332855" y="173741"/>
                  <a:pt x="332855" y="173741"/>
                  <a:pt x="314363" y="173741"/>
                </a:cubicBezTo>
                <a:cubicBezTo>
                  <a:pt x="314363" y="173741"/>
                  <a:pt x="305117" y="173741"/>
                  <a:pt x="305117" y="173741"/>
                </a:cubicBezTo>
                <a:cubicBezTo>
                  <a:pt x="305117" y="175058"/>
                  <a:pt x="305117" y="175058"/>
                  <a:pt x="305117" y="176374"/>
                </a:cubicBezTo>
                <a:cubicBezTo>
                  <a:pt x="305117" y="193485"/>
                  <a:pt x="290587" y="207963"/>
                  <a:pt x="273416" y="207963"/>
                </a:cubicBezTo>
                <a:cubicBezTo>
                  <a:pt x="256245" y="207963"/>
                  <a:pt x="241716" y="193485"/>
                  <a:pt x="241716" y="176374"/>
                </a:cubicBezTo>
                <a:cubicBezTo>
                  <a:pt x="241716" y="175058"/>
                  <a:pt x="241716" y="175058"/>
                  <a:pt x="241716" y="173741"/>
                </a:cubicBezTo>
                <a:cubicBezTo>
                  <a:pt x="241716" y="173741"/>
                  <a:pt x="122839" y="173741"/>
                  <a:pt x="122839" y="173741"/>
                </a:cubicBezTo>
                <a:cubicBezTo>
                  <a:pt x="122839" y="173741"/>
                  <a:pt x="122839" y="173741"/>
                  <a:pt x="112272" y="173741"/>
                </a:cubicBezTo>
                <a:cubicBezTo>
                  <a:pt x="112272" y="175058"/>
                  <a:pt x="112272" y="175058"/>
                  <a:pt x="112272" y="176374"/>
                </a:cubicBezTo>
                <a:cubicBezTo>
                  <a:pt x="112272" y="193485"/>
                  <a:pt x="97743" y="207963"/>
                  <a:pt x="80572" y="207963"/>
                </a:cubicBezTo>
                <a:cubicBezTo>
                  <a:pt x="63401" y="207963"/>
                  <a:pt x="48872" y="193485"/>
                  <a:pt x="48872" y="176374"/>
                </a:cubicBezTo>
                <a:cubicBezTo>
                  <a:pt x="48872" y="175058"/>
                  <a:pt x="48872" y="175058"/>
                  <a:pt x="48872" y="173741"/>
                </a:cubicBezTo>
                <a:cubicBezTo>
                  <a:pt x="48872" y="173741"/>
                  <a:pt x="48872" y="173741"/>
                  <a:pt x="14529" y="173741"/>
                </a:cubicBezTo>
                <a:cubicBezTo>
                  <a:pt x="6604" y="173741"/>
                  <a:pt x="0" y="167160"/>
                  <a:pt x="0" y="159263"/>
                </a:cubicBezTo>
                <a:cubicBezTo>
                  <a:pt x="0" y="159263"/>
                  <a:pt x="0" y="159263"/>
                  <a:pt x="0" y="150049"/>
                </a:cubicBezTo>
                <a:cubicBezTo>
                  <a:pt x="0" y="147417"/>
                  <a:pt x="2642" y="144785"/>
                  <a:pt x="5283" y="144785"/>
                </a:cubicBezTo>
                <a:cubicBezTo>
                  <a:pt x="2642" y="139520"/>
                  <a:pt x="0" y="134255"/>
                  <a:pt x="0" y="127674"/>
                </a:cubicBezTo>
                <a:cubicBezTo>
                  <a:pt x="0" y="127674"/>
                  <a:pt x="0" y="127674"/>
                  <a:pt x="0" y="5265"/>
                </a:cubicBezTo>
                <a:cubicBezTo>
                  <a:pt x="0" y="3948"/>
                  <a:pt x="0" y="2632"/>
                  <a:pt x="1321" y="1316"/>
                </a:cubicBezTo>
                <a:cubicBezTo>
                  <a:pt x="2642" y="1316"/>
                  <a:pt x="3963" y="0"/>
                  <a:pt x="52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train_157647"/>
          <p:cNvSpPr>
            <a:spLocks noChangeAspect="1"/>
          </p:cNvSpPr>
          <p:nvPr/>
        </p:nvSpPr>
        <p:spPr bwMode="auto">
          <a:xfrm>
            <a:off x="8573551" y="1019116"/>
            <a:ext cx="417265" cy="609685"/>
          </a:xfrm>
          <a:custGeom>
            <a:avLst/>
            <a:gdLst>
              <a:gd name="connsiteX0" fmla="*/ 51123 w 229247"/>
              <a:gd name="connsiteY0" fmla="*/ 287338 h 334963"/>
              <a:gd name="connsiteX1" fmla="*/ 46361 w 229247"/>
              <a:gd name="connsiteY1" fmla="*/ 300038 h 334963"/>
              <a:gd name="connsiteX2" fmla="*/ 182886 w 229247"/>
              <a:gd name="connsiteY2" fmla="*/ 300038 h 334963"/>
              <a:gd name="connsiteX3" fmla="*/ 178124 w 229247"/>
              <a:gd name="connsiteY3" fmla="*/ 287338 h 334963"/>
              <a:gd name="connsiteX4" fmla="*/ 18940 w 229247"/>
              <a:gd name="connsiteY4" fmla="*/ 233045 h 334963"/>
              <a:gd name="connsiteX5" fmla="*/ 27599 w 229247"/>
              <a:gd name="connsiteY5" fmla="*/ 233045 h 334963"/>
              <a:gd name="connsiteX6" fmla="*/ 29043 w 229247"/>
              <a:gd name="connsiteY6" fmla="*/ 235585 h 334963"/>
              <a:gd name="connsiteX7" fmla="*/ 21827 w 229247"/>
              <a:gd name="connsiteY7" fmla="*/ 243205 h 334963"/>
              <a:gd name="connsiteX8" fmla="*/ 18940 w 229247"/>
              <a:gd name="connsiteY8" fmla="*/ 233045 h 334963"/>
              <a:gd name="connsiteX9" fmla="*/ 38918 w 229247"/>
              <a:gd name="connsiteY9" fmla="*/ 231775 h 334963"/>
              <a:gd name="connsiteX10" fmla="*/ 188742 w 229247"/>
              <a:gd name="connsiteY10" fmla="*/ 231775 h 334963"/>
              <a:gd name="connsiteX11" fmla="*/ 193999 w 229247"/>
              <a:gd name="connsiteY11" fmla="*/ 237949 h 334963"/>
              <a:gd name="connsiteX12" fmla="*/ 188742 w 229247"/>
              <a:gd name="connsiteY12" fmla="*/ 242888 h 334963"/>
              <a:gd name="connsiteX13" fmla="*/ 38918 w 229247"/>
              <a:gd name="connsiteY13" fmla="*/ 242888 h 334963"/>
              <a:gd name="connsiteX14" fmla="*/ 33661 w 229247"/>
              <a:gd name="connsiteY14" fmla="*/ 237949 h 334963"/>
              <a:gd name="connsiteX15" fmla="*/ 38918 w 229247"/>
              <a:gd name="connsiteY15" fmla="*/ 231775 h 334963"/>
              <a:gd name="connsiteX16" fmla="*/ 205587 w 229247"/>
              <a:gd name="connsiteY16" fmla="*/ 231487 h 334963"/>
              <a:gd name="connsiteX17" fmla="*/ 210191 w 229247"/>
              <a:gd name="connsiteY17" fmla="*/ 235384 h 334963"/>
              <a:gd name="connsiteX18" fmla="*/ 208921 w 229247"/>
              <a:gd name="connsiteY18" fmla="*/ 243177 h 334963"/>
              <a:gd name="connsiteX19" fmla="*/ 201301 w 229247"/>
              <a:gd name="connsiteY19" fmla="*/ 241878 h 334963"/>
              <a:gd name="connsiteX20" fmla="*/ 200031 w 229247"/>
              <a:gd name="connsiteY20" fmla="*/ 235384 h 334963"/>
              <a:gd name="connsiteX21" fmla="*/ 205587 w 229247"/>
              <a:gd name="connsiteY21" fmla="*/ 231487 h 334963"/>
              <a:gd name="connsiteX22" fmla="*/ 180199 w 229247"/>
              <a:gd name="connsiteY22" fmla="*/ 196850 h 334963"/>
              <a:gd name="connsiteX23" fmla="*/ 165423 w 229247"/>
              <a:gd name="connsiteY23" fmla="*/ 207963 h 334963"/>
              <a:gd name="connsiteX24" fmla="*/ 200348 w 229247"/>
              <a:gd name="connsiteY24" fmla="*/ 207963 h 334963"/>
              <a:gd name="connsiteX25" fmla="*/ 200348 w 229247"/>
              <a:gd name="connsiteY25" fmla="*/ 196850 h 334963"/>
              <a:gd name="connsiteX26" fmla="*/ 180199 w 229247"/>
              <a:gd name="connsiteY26" fmla="*/ 196850 h 334963"/>
              <a:gd name="connsiteX27" fmla="*/ 28898 w 229247"/>
              <a:gd name="connsiteY27" fmla="*/ 196850 h 334963"/>
              <a:gd name="connsiteX28" fmla="*/ 28898 w 229247"/>
              <a:gd name="connsiteY28" fmla="*/ 207963 h 334963"/>
              <a:gd name="connsiteX29" fmla="*/ 62236 w 229247"/>
              <a:gd name="connsiteY29" fmla="*/ 207963 h 334963"/>
              <a:gd name="connsiteX30" fmla="*/ 48131 w 229247"/>
              <a:gd name="connsiteY30" fmla="*/ 196850 h 334963"/>
              <a:gd name="connsiteX31" fmla="*/ 28898 w 229247"/>
              <a:gd name="connsiteY31" fmla="*/ 196850 h 334963"/>
              <a:gd name="connsiteX32" fmla="*/ 180134 w 229247"/>
              <a:gd name="connsiteY32" fmla="*/ 185738 h 334963"/>
              <a:gd name="connsiteX33" fmla="*/ 204935 w 229247"/>
              <a:gd name="connsiteY33" fmla="*/ 185738 h 334963"/>
              <a:gd name="connsiteX34" fmla="*/ 211461 w 229247"/>
              <a:gd name="connsiteY34" fmla="*/ 192149 h 334963"/>
              <a:gd name="connsiteX35" fmla="*/ 211461 w 229247"/>
              <a:gd name="connsiteY35" fmla="*/ 212665 h 334963"/>
              <a:gd name="connsiteX36" fmla="*/ 204935 w 229247"/>
              <a:gd name="connsiteY36" fmla="*/ 219076 h 334963"/>
              <a:gd name="connsiteX37" fmla="*/ 157944 w 229247"/>
              <a:gd name="connsiteY37" fmla="*/ 219076 h 334963"/>
              <a:gd name="connsiteX38" fmla="*/ 152723 w 229247"/>
              <a:gd name="connsiteY38" fmla="*/ 212665 h 334963"/>
              <a:gd name="connsiteX39" fmla="*/ 180134 w 229247"/>
              <a:gd name="connsiteY39" fmla="*/ 185738 h 334963"/>
              <a:gd name="connsiteX40" fmla="*/ 22901 w 229247"/>
              <a:gd name="connsiteY40" fmla="*/ 185738 h 334963"/>
              <a:gd name="connsiteX41" fmla="*/ 48371 w 229247"/>
              <a:gd name="connsiteY41" fmla="*/ 185738 h 334963"/>
              <a:gd name="connsiteX42" fmla="*/ 76523 w 229247"/>
              <a:gd name="connsiteY42" fmla="*/ 212665 h 334963"/>
              <a:gd name="connsiteX43" fmla="*/ 71161 w 229247"/>
              <a:gd name="connsiteY43" fmla="*/ 219076 h 334963"/>
              <a:gd name="connsiteX44" fmla="*/ 22901 w 229247"/>
              <a:gd name="connsiteY44" fmla="*/ 219076 h 334963"/>
              <a:gd name="connsiteX45" fmla="*/ 16198 w 229247"/>
              <a:gd name="connsiteY45" fmla="*/ 212665 h 334963"/>
              <a:gd name="connsiteX46" fmla="*/ 16198 w 229247"/>
              <a:gd name="connsiteY46" fmla="*/ 192149 h 334963"/>
              <a:gd name="connsiteX47" fmla="*/ 22901 w 229247"/>
              <a:gd name="connsiteY47" fmla="*/ 185738 h 334963"/>
              <a:gd name="connsiteX48" fmla="*/ 128911 w 229247"/>
              <a:gd name="connsiteY48" fmla="*/ 76200 h 334963"/>
              <a:gd name="connsiteX49" fmla="*/ 128911 w 229247"/>
              <a:gd name="connsiteY49" fmla="*/ 165100 h 334963"/>
              <a:gd name="connsiteX50" fmla="*/ 200349 w 229247"/>
              <a:gd name="connsiteY50" fmla="*/ 165100 h 334963"/>
              <a:gd name="connsiteX51" fmla="*/ 200349 w 229247"/>
              <a:gd name="connsiteY51" fmla="*/ 85352 h 334963"/>
              <a:gd name="connsiteX52" fmla="*/ 191089 w 229247"/>
              <a:gd name="connsiteY52" fmla="*/ 76200 h 334963"/>
              <a:gd name="connsiteX53" fmla="*/ 128911 w 229247"/>
              <a:gd name="connsiteY53" fmla="*/ 76200 h 334963"/>
              <a:gd name="connsiteX54" fmla="*/ 38158 w 229247"/>
              <a:gd name="connsiteY54" fmla="*/ 76200 h 334963"/>
              <a:gd name="connsiteX55" fmla="*/ 28898 w 229247"/>
              <a:gd name="connsiteY55" fmla="*/ 85352 h 334963"/>
              <a:gd name="connsiteX56" fmla="*/ 28898 w 229247"/>
              <a:gd name="connsiteY56" fmla="*/ 165100 h 334963"/>
              <a:gd name="connsiteX57" fmla="*/ 100336 w 229247"/>
              <a:gd name="connsiteY57" fmla="*/ 165100 h 334963"/>
              <a:gd name="connsiteX58" fmla="*/ 100336 w 229247"/>
              <a:gd name="connsiteY58" fmla="*/ 76200 h 334963"/>
              <a:gd name="connsiteX59" fmla="*/ 38158 w 229247"/>
              <a:gd name="connsiteY59" fmla="*/ 76200 h 334963"/>
              <a:gd name="connsiteX60" fmla="*/ 122825 w 229247"/>
              <a:gd name="connsiteY60" fmla="*/ 63500 h 334963"/>
              <a:gd name="connsiteX61" fmla="*/ 190295 w 229247"/>
              <a:gd name="connsiteY61" fmla="*/ 63500 h 334963"/>
              <a:gd name="connsiteX62" fmla="*/ 211461 w 229247"/>
              <a:gd name="connsiteY62" fmla="*/ 84813 h 334963"/>
              <a:gd name="connsiteX63" fmla="*/ 211461 w 229247"/>
              <a:gd name="connsiteY63" fmla="*/ 172728 h 334963"/>
              <a:gd name="connsiteX64" fmla="*/ 204847 w 229247"/>
              <a:gd name="connsiteY64" fmla="*/ 179388 h 334963"/>
              <a:gd name="connsiteX65" fmla="*/ 122825 w 229247"/>
              <a:gd name="connsiteY65" fmla="*/ 179388 h 334963"/>
              <a:gd name="connsiteX66" fmla="*/ 116211 w 229247"/>
              <a:gd name="connsiteY66" fmla="*/ 172728 h 334963"/>
              <a:gd name="connsiteX67" fmla="*/ 116211 w 229247"/>
              <a:gd name="connsiteY67" fmla="*/ 68828 h 334963"/>
              <a:gd name="connsiteX68" fmla="*/ 122825 w 229247"/>
              <a:gd name="connsiteY68" fmla="*/ 63500 h 334963"/>
              <a:gd name="connsiteX69" fmla="*/ 37364 w 229247"/>
              <a:gd name="connsiteY69" fmla="*/ 63500 h 334963"/>
              <a:gd name="connsiteX70" fmla="*/ 104833 w 229247"/>
              <a:gd name="connsiteY70" fmla="*/ 63500 h 334963"/>
              <a:gd name="connsiteX71" fmla="*/ 111448 w 229247"/>
              <a:gd name="connsiteY71" fmla="*/ 68828 h 334963"/>
              <a:gd name="connsiteX72" fmla="*/ 111448 w 229247"/>
              <a:gd name="connsiteY72" fmla="*/ 172728 h 334963"/>
              <a:gd name="connsiteX73" fmla="*/ 104833 w 229247"/>
              <a:gd name="connsiteY73" fmla="*/ 179388 h 334963"/>
              <a:gd name="connsiteX74" fmla="*/ 22812 w 229247"/>
              <a:gd name="connsiteY74" fmla="*/ 179388 h 334963"/>
              <a:gd name="connsiteX75" fmla="*/ 16198 w 229247"/>
              <a:gd name="connsiteY75" fmla="*/ 172728 h 334963"/>
              <a:gd name="connsiteX76" fmla="*/ 16198 w 229247"/>
              <a:gd name="connsiteY76" fmla="*/ 84813 h 334963"/>
              <a:gd name="connsiteX77" fmla="*/ 37364 w 229247"/>
              <a:gd name="connsiteY77" fmla="*/ 63500 h 334963"/>
              <a:gd name="connsiteX78" fmla="*/ 36378 w 229247"/>
              <a:gd name="connsiteY78" fmla="*/ 58738 h 334963"/>
              <a:gd name="connsiteX79" fmla="*/ 11436 w 229247"/>
              <a:gd name="connsiteY79" fmla="*/ 83751 h 334963"/>
              <a:gd name="connsiteX80" fmla="*/ 11436 w 229247"/>
              <a:gd name="connsiteY80" fmla="*/ 273322 h 334963"/>
              <a:gd name="connsiteX81" fmla="*/ 12748 w 229247"/>
              <a:gd name="connsiteY81" fmla="*/ 274638 h 334963"/>
              <a:gd name="connsiteX82" fmla="*/ 214911 w 229247"/>
              <a:gd name="connsiteY82" fmla="*/ 274638 h 334963"/>
              <a:gd name="connsiteX83" fmla="*/ 216224 w 229247"/>
              <a:gd name="connsiteY83" fmla="*/ 273322 h 334963"/>
              <a:gd name="connsiteX84" fmla="*/ 216224 w 229247"/>
              <a:gd name="connsiteY84" fmla="*/ 83751 h 334963"/>
              <a:gd name="connsiteX85" fmla="*/ 191282 w 229247"/>
              <a:gd name="connsiteY85" fmla="*/ 58738 h 334963"/>
              <a:gd name="connsiteX86" fmla="*/ 36378 w 229247"/>
              <a:gd name="connsiteY86" fmla="*/ 58738 h 334963"/>
              <a:gd name="connsiteX87" fmla="*/ 99095 w 229247"/>
              <a:gd name="connsiteY87" fmla="*/ 22225 h 334963"/>
              <a:gd name="connsiteX88" fmla="*/ 128563 w 229247"/>
              <a:gd name="connsiteY88" fmla="*/ 22225 h 334963"/>
              <a:gd name="connsiteX89" fmla="*/ 135261 w 229247"/>
              <a:gd name="connsiteY89" fmla="*/ 28399 h 334963"/>
              <a:gd name="connsiteX90" fmla="*/ 128563 w 229247"/>
              <a:gd name="connsiteY90" fmla="*/ 33338 h 334963"/>
              <a:gd name="connsiteX91" fmla="*/ 99095 w 229247"/>
              <a:gd name="connsiteY91" fmla="*/ 33338 h 334963"/>
              <a:gd name="connsiteX92" fmla="*/ 92398 w 229247"/>
              <a:gd name="connsiteY92" fmla="*/ 28399 h 334963"/>
              <a:gd name="connsiteX93" fmla="*/ 99095 w 229247"/>
              <a:gd name="connsiteY93" fmla="*/ 22225 h 334963"/>
              <a:gd name="connsiteX94" fmla="*/ 87617 w 229247"/>
              <a:gd name="connsiteY94" fmla="*/ 12700 h 334963"/>
              <a:gd name="connsiteX95" fmla="*/ 83685 w 229247"/>
              <a:gd name="connsiteY95" fmla="*/ 24702 h 334963"/>
              <a:gd name="connsiteX96" fmla="*/ 78443 w 229247"/>
              <a:gd name="connsiteY96" fmla="*/ 30036 h 334963"/>
              <a:gd name="connsiteX97" fmla="*/ 60094 w 229247"/>
              <a:gd name="connsiteY97" fmla="*/ 30036 h 334963"/>
              <a:gd name="connsiteX98" fmla="*/ 57473 w 229247"/>
              <a:gd name="connsiteY98" fmla="*/ 46038 h 334963"/>
              <a:gd name="connsiteX99" fmla="*/ 170186 w 229247"/>
              <a:gd name="connsiteY99" fmla="*/ 46038 h 334963"/>
              <a:gd name="connsiteX100" fmla="*/ 167565 w 229247"/>
              <a:gd name="connsiteY100" fmla="*/ 30036 h 334963"/>
              <a:gd name="connsiteX101" fmla="*/ 149216 w 229247"/>
              <a:gd name="connsiteY101" fmla="*/ 30036 h 334963"/>
              <a:gd name="connsiteX102" fmla="*/ 143974 w 229247"/>
              <a:gd name="connsiteY102" fmla="*/ 24702 h 334963"/>
              <a:gd name="connsiteX103" fmla="*/ 140042 w 229247"/>
              <a:gd name="connsiteY103" fmla="*/ 12700 h 334963"/>
              <a:gd name="connsiteX104" fmla="*/ 87617 w 229247"/>
              <a:gd name="connsiteY104" fmla="*/ 12700 h 334963"/>
              <a:gd name="connsiteX105" fmla="*/ 83018 w 229247"/>
              <a:gd name="connsiteY105" fmla="*/ 0 h 334963"/>
              <a:gd name="connsiteX106" fmla="*/ 146229 w 229247"/>
              <a:gd name="connsiteY106" fmla="*/ 0 h 334963"/>
              <a:gd name="connsiteX107" fmla="*/ 151497 w 229247"/>
              <a:gd name="connsiteY107" fmla="*/ 5254 h 334963"/>
              <a:gd name="connsiteX108" fmla="*/ 155448 w 229247"/>
              <a:gd name="connsiteY108" fmla="*/ 17076 h 334963"/>
              <a:gd name="connsiteX109" fmla="*/ 173884 w 229247"/>
              <a:gd name="connsiteY109" fmla="*/ 17076 h 334963"/>
              <a:gd name="connsiteX110" fmla="*/ 179152 w 229247"/>
              <a:gd name="connsiteY110" fmla="*/ 22331 h 334963"/>
              <a:gd name="connsiteX111" fmla="*/ 183103 w 229247"/>
              <a:gd name="connsiteY111" fmla="*/ 45975 h 334963"/>
              <a:gd name="connsiteX112" fmla="*/ 192321 w 229247"/>
              <a:gd name="connsiteY112" fmla="*/ 45975 h 334963"/>
              <a:gd name="connsiteX113" fmla="*/ 229194 w 229247"/>
              <a:gd name="connsiteY113" fmla="*/ 84069 h 334963"/>
              <a:gd name="connsiteX114" fmla="*/ 229194 w 229247"/>
              <a:gd name="connsiteY114" fmla="*/ 273225 h 334963"/>
              <a:gd name="connsiteX115" fmla="*/ 216025 w 229247"/>
              <a:gd name="connsiteY115" fmla="*/ 287674 h 334963"/>
              <a:gd name="connsiteX116" fmla="*/ 209441 w 229247"/>
              <a:gd name="connsiteY116" fmla="*/ 287674 h 334963"/>
              <a:gd name="connsiteX117" fmla="*/ 227877 w 229247"/>
              <a:gd name="connsiteY117" fmla="*/ 327082 h 334963"/>
              <a:gd name="connsiteX118" fmla="*/ 225244 w 229247"/>
              <a:gd name="connsiteY118" fmla="*/ 334963 h 334963"/>
              <a:gd name="connsiteX119" fmla="*/ 222610 w 229247"/>
              <a:gd name="connsiteY119" fmla="*/ 334963 h 334963"/>
              <a:gd name="connsiteX120" fmla="*/ 217342 w 229247"/>
              <a:gd name="connsiteY120" fmla="*/ 332336 h 334963"/>
              <a:gd name="connsiteX121" fmla="*/ 196272 w 229247"/>
              <a:gd name="connsiteY121" fmla="*/ 287674 h 334963"/>
              <a:gd name="connsiteX122" fmla="*/ 191004 w 229247"/>
              <a:gd name="connsiteY122" fmla="*/ 287674 h 334963"/>
              <a:gd name="connsiteX123" fmla="*/ 206807 w 229247"/>
              <a:gd name="connsiteY123" fmla="*/ 327082 h 334963"/>
              <a:gd name="connsiteX124" fmla="*/ 202856 w 229247"/>
              <a:gd name="connsiteY124" fmla="*/ 334963 h 334963"/>
              <a:gd name="connsiteX125" fmla="*/ 200222 w 229247"/>
              <a:gd name="connsiteY125" fmla="*/ 334963 h 334963"/>
              <a:gd name="connsiteX126" fmla="*/ 194955 w 229247"/>
              <a:gd name="connsiteY126" fmla="*/ 331022 h 334963"/>
              <a:gd name="connsiteX127" fmla="*/ 188370 w 229247"/>
              <a:gd name="connsiteY127" fmla="*/ 312632 h 334963"/>
              <a:gd name="connsiteX128" fmla="*/ 40877 w 229247"/>
              <a:gd name="connsiteY128" fmla="*/ 312632 h 334963"/>
              <a:gd name="connsiteX129" fmla="*/ 34292 w 229247"/>
              <a:gd name="connsiteY129" fmla="*/ 331022 h 334963"/>
              <a:gd name="connsiteX130" fmla="*/ 29025 w 229247"/>
              <a:gd name="connsiteY130" fmla="*/ 334963 h 334963"/>
              <a:gd name="connsiteX131" fmla="*/ 26391 w 229247"/>
              <a:gd name="connsiteY131" fmla="*/ 334963 h 334963"/>
              <a:gd name="connsiteX132" fmla="*/ 22440 w 229247"/>
              <a:gd name="connsiteY132" fmla="*/ 327082 h 334963"/>
              <a:gd name="connsiteX133" fmla="*/ 38243 w 229247"/>
              <a:gd name="connsiteY133" fmla="*/ 287674 h 334963"/>
              <a:gd name="connsiteX134" fmla="*/ 32975 w 229247"/>
              <a:gd name="connsiteY134" fmla="*/ 287674 h 334963"/>
              <a:gd name="connsiteX135" fmla="*/ 11905 w 229247"/>
              <a:gd name="connsiteY135" fmla="*/ 332336 h 334963"/>
              <a:gd name="connsiteX136" fmla="*/ 6637 w 229247"/>
              <a:gd name="connsiteY136" fmla="*/ 334963 h 334963"/>
              <a:gd name="connsiteX137" fmla="*/ 4003 w 229247"/>
              <a:gd name="connsiteY137" fmla="*/ 334963 h 334963"/>
              <a:gd name="connsiteX138" fmla="*/ 1370 w 229247"/>
              <a:gd name="connsiteY138" fmla="*/ 327082 h 334963"/>
              <a:gd name="connsiteX139" fmla="*/ 19806 w 229247"/>
              <a:gd name="connsiteY139" fmla="*/ 287674 h 334963"/>
              <a:gd name="connsiteX140" fmla="*/ 13222 w 229247"/>
              <a:gd name="connsiteY140" fmla="*/ 287674 h 334963"/>
              <a:gd name="connsiteX141" fmla="*/ 53 w 229247"/>
              <a:gd name="connsiteY141" fmla="*/ 273225 h 334963"/>
              <a:gd name="connsiteX142" fmla="*/ 53 w 229247"/>
              <a:gd name="connsiteY142" fmla="*/ 84069 h 334963"/>
              <a:gd name="connsiteX143" fmla="*/ 36926 w 229247"/>
              <a:gd name="connsiteY143" fmla="*/ 45975 h 334963"/>
              <a:gd name="connsiteX144" fmla="*/ 46144 w 229247"/>
              <a:gd name="connsiteY144" fmla="*/ 45975 h 334963"/>
              <a:gd name="connsiteX145" fmla="*/ 50095 w 229247"/>
              <a:gd name="connsiteY145" fmla="*/ 22331 h 334963"/>
              <a:gd name="connsiteX146" fmla="*/ 55363 w 229247"/>
              <a:gd name="connsiteY146" fmla="*/ 17076 h 334963"/>
              <a:gd name="connsiteX147" fmla="*/ 73799 w 229247"/>
              <a:gd name="connsiteY147" fmla="*/ 17076 h 334963"/>
              <a:gd name="connsiteX148" fmla="*/ 77750 w 229247"/>
              <a:gd name="connsiteY148" fmla="*/ 5254 h 334963"/>
              <a:gd name="connsiteX149" fmla="*/ 83018 w 229247"/>
              <a:gd name="connsiteY149" fmla="*/ 0 h 33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229247" h="334963">
                <a:moveTo>
                  <a:pt x="51123" y="287338"/>
                </a:moveTo>
                <a:lnTo>
                  <a:pt x="46361" y="300038"/>
                </a:lnTo>
                <a:lnTo>
                  <a:pt x="182886" y="300038"/>
                </a:lnTo>
                <a:lnTo>
                  <a:pt x="178124" y="287338"/>
                </a:lnTo>
                <a:close/>
                <a:moveTo>
                  <a:pt x="18940" y="233045"/>
                </a:moveTo>
                <a:cubicBezTo>
                  <a:pt x="20383" y="231775"/>
                  <a:pt x="24713" y="231775"/>
                  <a:pt x="27599" y="233045"/>
                </a:cubicBezTo>
                <a:cubicBezTo>
                  <a:pt x="27599" y="234315"/>
                  <a:pt x="29043" y="234315"/>
                  <a:pt x="29043" y="235585"/>
                </a:cubicBezTo>
                <a:cubicBezTo>
                  <a:pt x="30486" y="239395"/>
                  <a:pt x="26156" y="244475"/>
                  <a:pt x="21827" y="243205"/>
                </a:cubicBezTo>
                <a:cubicBezTo>
                  <a:pt x="16054" y="243205"/>
                  <a:pt x="14611" y="236855"/>
                  <a:pt x="18940" y="233045"/>
                </a:cubicBezTo>
                <a:close/>
                <a:moveTo>
                  <a:pt x="38918" y="231775"/>
                </a:moveTo>
                <a:cubicBezTo>
                  <a:pt x="38918" y="231775"/>
                  <a:pt x="38918" y="231775"/>
                  <a:pt x="188742" y="231775"/>
                </a:cubicBezTo>
                <a:cubicBezTo>
                  <a:pt x="191371" y="231775"/>
                  <a:pt x="193999" y="234245"/>
                  <a:pt x="193999" y="237949"/>
                </a:cubicBezTo>
                <a:cubicBezTo>
                  <a:pt x="193999" y="240419"/>
                  <a:pt x="191371" y="242888"/>
                  <a:pt x="188742" y="242888"/>
                </a:cubicBezTo>
                <a:cubicBezTo>
                  <a:pt x="188742" y="242888"/>
                  <a:pt x="188742" y="242888"/>
                  <a:pt x="38918" y="242888"/>
                </a:cubicBezTo>
                <a:cubicBezTo>
                  <a:pt x="36289" y="242888"/>
                  <a:pt x="33661" y="240419"/>
                  <a:pt x="33661" y="237949"/>
                </a:cubicBezTo>
                <a:cubicBezTo>
                  <a:pt x="33661" y="234245"/>
                  <a:pt x="36289" y="231775"/>
                  <a:pt x="38918" y="231775"/>
                </a:cubicBezTo>
                <a:close/>
                <a:moveTo>
                  <a:pt x="205587" y="231487"/>
                </a:moveTo>
                <a:cubicBezTo>
                  <a:pt x="207651" y="231487"/>
                  <a:pt x="209556" y="232786"/>
                  <a:pt x="210191" y="235384"/>
                </a:cubicBezTo>
                <a:cubicBezTo>
                  <a:pt x="211461" y="237982"/>
                  <a:pt x="211461" y="241878"/>
                  <a:pt x="208921" y="243177"/>
                </a:cubicBezTo>
                <a:cubicBezTo>
                  <a:pt x="206381" y="244476"/>
                  <a:pt x="203841" y="243177"/>
                  <a:pt x="201301" y="241878"/>
                </a:cubicBezTo>
                <a:cubicBezTo>
                  <a:pt x="200031" y="240579"/>
                  <a:pt x="198761" y="237982"/>
                  <a:pt x="200031" y="235384"/>
                </a:cubicBezTo>
                <a:cubicBezTo>
                  <a:pt x="201301" y="232786"/>
                  <a:pt x="203524" y="231487"/>
                  <a:pt x="205587" y="231487"/>
                </a:cubicBezTo>
                <a:close/>
                <a:moveTo>
                  <a:pt x="180199" y="196850"/>
                </a:moveTo>
                <a:cubicBezTo>
                  <a:pt x="173483" y="196850"/>
                  <a:pt x="166767" y="201018"/>
                  <a:pt x="165423" y="207963"/>
                </a:cubicBezTo>
                <a:cubicBezTo>
                  <a:pt x="165423" y="207963"/>
                  <a:pt x="165423" y="207963"/>
                  <a:pt x="200348" y="207963"/>
                </a:cubicBezTo>
                <a:lnTo>
                  <a:pt x="200348" y="196850"/>
                </a:lnTo>
                <a:cubicBezTo>
                  <a:pt x="200348" y="196850"/>
                  <a:pt x="200348" y="196850"/>
                  <a:pt x="180199" y="196850"/>
                </a:cubicBezTo>
                <a:close/>
                <a:moveTo>
                  <a:pt x="28898" y="196850"/>
                </a:moveTo>
                <a:lnTo>
                  <a:pt x="28898" y="207963"/>
                </a:lnTo>
                <a:cubicBezTo>
                  <a:pt x="28898" y="207963"/>
                  <a:pt x="28898" y="207963"/>
                  <a:pt x="62236" y="207963"/>
                </a:cubicBezTo>
                <a:cubicBezTo>
                  <a:pt x="60954" y="201018"/>
                  <a:pt x="54542" y="196850"/>
                  <a:pt x="48131" y="196850"/>
                </a:cubicBezTo>
                <a:cubicBezTo>
                  <a:pt x="48131" y="196850"/>
                  <a:pt x="48131" y="196850"/>
                  <a:pt x="28898" y="196850"/>
                </a:cubicBezTo>
                <a:close/>
                <a:moveTo>
                  <a:pt x="180134" y="185738"/>
                </a:moveTo>
                <a:cubicBezTo>
                  <a:pt x="180134" y="185738"/>
                  <a:pt x="180134" y="185738"/>
                  <a:pt x="204935" y="185738"/>
                </a:cubicBezTo>
                <a:cubicBezTo>
                  <a:pt x="208851" y="185738"/>
                  <a:pt x="211461" y="188303"/>
                  <a:pt x="211461" y="192149"/>
                </a:cubicBezTo>
                <a:cubicBezTo>
                  <a:pt x="211461" y="192149"/>
                  <a:pt x="211461" y="192149"/>
                  <a:pt x="211461" y="212665"/>
                </a:cubicBezTo>
                <a:cubicBezTo>
                  <a:pt x="211461" y="216512"/>
                  <a:pt x="208851" y="219076"/>
                  <a:pt x="204935" y="219076"/>
                </a:cubicBezTo>
                <a:cubicBezTo>
                  <a:pt x="204935" y="219076"/>
                  <a:pt x="204935" y="219076"/>
                  <a:pt x="157944" y="219076"/>
                </a:cubicBezTo>
                <a:cubicBezTo>
                  <a:pt x="155334" y="219076"/>
                  <a:pt x="152723" y="216512"/>
                  <a:pt x="152723" y="212665"/>
                </a:cubicBezTo>
                <a:cubicBezTo>
                  <a:pt x="152723" y="198560"/>
                  <a:pt x="164471" y="185738"/>
                  <a:pt x="180134" y="185738"/>
                </a:cubicBezTo>
                <a:close/>
                <a:moveTo>
                  <a:pt x="22901" y="185738"/>
                </a:moveTo>
                <a:cubicBezTo>
                  <a:pt x="22901" y="185738"/>
                  <a:pt x="22901" y="185738"/>
                  <a:pt x="48371" y="185738"/>
                </a:cubicBezTo>
                <a:cubicBezTo>
                  <a:pt x="64458" y="185738"/>
                  <a:pt x="76523" y="198560"/>
                  <a:pt x="76523" y="212665"/>
                </a:cubicBezTo>
                <a:cubicBezTo>
                  <a:pt x="76523" y="216512"/>
                  <a:pt x="73842" y="219076"/>
                  <a:pt x="71161" y="219076"/>
                </a:cubicBezTo>
                <a:cubicBezTo>
                  <a:pt x="71161" y="219076"/>
                  <a:pt x="71161" y="219076"/>
                  <a:pt x="22901" y="219076"/>
                </a:cubicBezTo>
                <a:cubicBezTo>
                  <a:pt x="18879" y="219076"/>
                  <a:pt x="16198" y="216512"/>
                  <a:pt x="16198" y="212665"/>
                </a:cubicBezTo>
                <a:cubicBezTo>
                  <a:pt x="16198" y="212665"/>
                  <a:pt x="16198" y="212665"/>
                  <a:pt x="16198" y="192149"/>
                </a:cubicBezTo>
                <a:cubicBezTo>
                  <a:pt x="16198" y="188303"/>
                  <a:pt x="18879" y="185738"/>
                  <a:pt x="22901" y="185738"/>
                </a:cubicBezTo>
                <a:close/>
                <a:moveTo>
                  <a:pt x="128911" y="76200"/>
                </a:moveTo>
                <a:cubicBezTo>
                  <a:pt x="128911" y="76200"/>
                  <a:pt x="128911" y="76200"/>
                  <a:pt x="128911" y="165100"/>
                </a:cubicBezTo>
                <a:cubicBezTo>
                  <a:pt x="128911" y="165100"/>
                  <a:pt x="128911" y="165100"/>
                  <a:pt x="200349" y="165100"/>
                </a:cubicBezTo>
                <a:lnTo>
                  <a:pt x="200349" y="85352"/>
                </a:lnTo>
                <a:cubicBezTo>
                  <a:pt x="200349" y="80122"/>
                  <a:pt x="195058" y="76200"/>
                  <a:pt x="191089" y="76200"/>
                </a:cubicBezTo>
                <a:cubicBezTo>
                  <a:pt x="191089" y="76200"/>
                  <a:pt x="191089" y="76200"/>
                  <a:pt x="128911" y="76200"/>
                </a:cubicBezTo>
                <a:close/>
                <a:moveTo>
                  <a:pt x="38158" y="76200"/>
                </a:moveTo>
                <a:cubicBezTo>
                  <a:pt x="34189" y="76200"/>
                  <a:pt x="28898" y="80122"/>
                  <a:pt x="28898" y="85352"/>
                </a:cubicBezTo>
                <a:lnTo>
                  <a:pt x="28898" y="165100"/>
                </a:lnTo>
                <a:cubicBezTo>
                  <a:pt x="28898" y="165100"/>
                  <a:pt x="28898" y="165100"/>
                  <a:pt x="100336" y="165100"/>
                </a:cubicBezTo>
                <a:cubicBezTo>
                  <a:pt x="100336" y="165100"/>
                  <a:pt x="100336" y="165100"/>
                  <a:pt x="100336" y="76200"/>
                </a:cubicBezTo>
                <a:cubicBezTo>
                  <a:pt x="100336" y="76200"/>
                  <a:pt x="100336" y="76200"/>
                  <a:pt x="38158" y="76200"/>
                </a:cubicBezTo>
                <a:close/>
                <a:moveTo>
                  <a:pt x="122825" y="63500"/>
                </a:moveTo>
                <a:cubicBezTo>
                  <a:pt x="122825" y="63500"/>
                  <a:pt x="122825" y="63500"/>
                  <a:pt x="190295" y="63500"/>
                </a:cubicBezTo>
                <a:cubicBezTo>
                  <a:pt x="202201" y="63500"/>
                  <a:pt x="211461" y="72824"/>
                  <a:pt x="211461" y="84813"/>
                </a:cubicBezTo>
                <a:cubicBezTo>
                  <a:pt x="211461" y="84813"/>
                  <a:pt x="211461" y="84813"/>
                  <a:pt x="211461" y="172728"/>
                </a:cubicBezTo>
                <a:cubicBezTo>
                  <a:pt x="211461" y="176724"/>
                  <a:pt x="208815" y="179388"/>
                  <a:pt x="204847" y="179388"/>
                </a:cubicBezTo>
                <a:cubicBezTo>
                  <a:pt x="204847" y="179388"/>
                  <a:pt x="204847" y="179388"/>
                  <a:pt x="122825" y="179388"/>
                </a:cubicBezTo>
                <a:cubicBezTo>
                  <a:pt x="118857" y="179388"/>
                  <a:pt x="116211" y="176724"/>
                  <a:pt x="116211" y="172728"/>
                </a:cubicBezTo>
                <a:cubicBezTo>
                  <a:pt x="116211" y="172728"/>
                  <a:pt x="116211" y="172728"/>
                  <a:pt x="116211" y="68828"/>
                </a:cubicBezTo>
                <a:cubicBezTo>
                  <a:pt x="116211" y="66164"/>
                  <a:pt x="118857" y="63500"/>
                  <a:pt x="122825" y="63500"/>
                </a:cubicBezTo>
                <a:close/>
                <a:moveTo>
                  <a:pt x="37364" y="63500"/>
                </a:moveTo>
                <a:cubicBezTo>
                  <a:pt x="37364" y="63500"/>
                  <a:pt x="37364" y="63500"/>
                  <a:pt x="104833" y="63500"/>
                </a:cubicBezTo>
                <a:cubicBezTo>
                  <a:pt x="108802" y="63500"/>
                  <a:pt x="111448" y="66164"/>
                  <a:pt x="111448" y="68828"/>
                </a:cubicBezTo>
                <a:cubicBezTo>
                  <a:pt x="111448" y="68828"/>
                  <a:pt x="111448" y="68828"/>
                  <a:pt x="111448" y="172728"/>
                </a:cubicBezTo>
                <a:cubicBezTo>
                  <a:pt x="111448" y="176724"/>
                  <a:pt x="108802" y="179388"/>
                  <a:pt x="104833" y="179388"/>
                </a:cubicBezTo>
                <a:cubicBezTo>
                  <a:pt x="104833" y="179388"/>
                  <a:pt x="104833" y="179388"/>
                  <a:pt x="22812" y="179388"/>
                </a:cubicBezTo>
                <a:cubicBezTo>
                  <a:pt x="18844" y="179388"/>
                  <a:pt x="16198" y="176724"/>
                  <a:pt x="16198" y="172728"/>
                </a:cubicBezTo>
                <a:cubicBezTo>
                  <a:pt x="16198" y="172728"/>
                  <a:pt x="16198" y="172728"/>
                  <a:pt x="16198" y="84813"/>
                </a:cubicBezTo>
                <a:cubicBezTo>
                  <a:pt x="16198" y="72824"/>
                  <a:pt x="25458" y="63500"/>
                  <a:pt x="37364" y="63500"/>
                </a:cubicBezTo>
                <a:close/>
                <a:moveTo>
                  <a:pt x="36378" y="58738"/>
                </a:moveTo>
                <a:cubicBezTo>
                  <a:pt x="21938" y="58738"/>
                  <a:pt x="11436" y="69270"/>
                  <a:pt x="11436" y="83751"/>
                </a:cubicBezTo>
                <a:cubicBezTo>
                  <a:pt x="11436" y="83751"/>
                  <a:pt x="11436" y="83751"/>
                  <a:pt x="11436" y="273322"/>
                </a:cubicBezTo>
                <a:cubicBezTo>
                  <a:pt x="11436" y="274638"/>
                  <a:pt x="11436" y="274638"/>
                  <a:pt x="12748" y="274638"/>
                </a:cubicBezTo>
                <a:cubicBezTo>
                  <a:pt x="12748" y="274638"/>
                  <a:pt x="12748" y="274638"/>
                  <a:pt x="214911" y="274638"/>
                </a:cubicBezTo>
                <a:cubicBezTo>
                  <a:pt x="216224" y="274638"/>
                  <a:pt x="216224" y="274638"/>
                  <a:pt x="216224" y="273322"/>
                </a:cubicBezTo>
                <a:cubicBezTo>
                  <a:pt x="216224" y="273322"/>
                  <a:pt x="216224" y="273322"/>
                  <a:pt x="216224" y="83751"/>
                </a:cubicBezTo>
                <a:cubicBezTo>
                  <a:pt x="216224" y="69270"/>
                  <a:pt x="205722" y="58738"/>
                  <a:pt x="191282" y="58738"/>
                </a:cubicBezTo>
                <a:cubicBezTo>
                  <a:pt x="191282" y="58738"/>
                  <a:pt x="191282" y="58738"/>
                  <a:pt x="36378" y="58738"/>
                </a:cubicBezTo>
                <a:close/>
                <a:moveTo>
                  <a:pt x="99095" y="22225"/>
                </a:moveTo>
                <a:cubicBezTo>
                  <a:pt x="99095" y="22225"/>
                  <a:pt x="99095" y="22225"/>
                  <a:pt x="128563" y="22225"/>
                </a:cubicBezTo>
                <a:cubicBezTo>
                  <a:pt x="132582" y="22225"/>
                  <a:pt x="135261" y="24694"/>
                  <a:pt x="135261" y="28399"/>
                </a:cubicBezTo>
                <a:cubicBezTo>
                  <a:pt x="135261" y="30868"/>
                  <a:pt x="132582" y="33338"/>
                  <a:pt x="128563" y="33338"/>
                </a:cubicBezTo>
                <a:cubicBezTo>
                  <a:pt x="128563" y="33338"/>
                  <a:pt x="128563" y="33338"/>
                  <a:pt x="99095" y="33338"/>
                </a:cubicBezTo>
                <a:cubicBezTo>
                  <a:pt x="95077" y="33338"/>
                  <a:pt x="92398" y="30868"/>
                  <a:pt x="92398" y="28399"/>
                </a:cubicBezTo>
                <a:cubicBezTo>
                  <a:pt x="92398" y="24694"/>
                  <a:pt x="95077" y="22225"/>
                  <a:pt x="99095" y="22225"/>
                </a:cubicBezTo>
                <a:close/>
                <a:moveTo>
                  <a:pt x="87617" y="12700"/>
                </a:moveTo>
                <a:cubicBezTo>
                  <a:pt x="87617" y="12700"/>
                  <a:pt x="87617" y="12700"/>
                  <a:pt x="83685" y="24702"/>
                </a:cubicBezTo>
                <a:cubicBezTo>
                  <a:pt x="83685" y="27369"/>
                  <a:pt x="81064" y="30036"/>
                  <a:pt x="78443" y="30036"/>
                </a:cubicBezTo>
                <a:cubicBezTo>
                  <a:pt x="78443" y="30036"/>
                  <a:pt x="78443" y="30036"/>
                  <a:pt x="60094" y="30036"/>
                </a:cubicBezTo>
                <a:lnTo>
                  <a:pt x="57473" y="46038"/>
                </a:lnTo>
                <a:cubicBezTo>
                  <a:pt x="57473" y="46038"/>
                  <a:pt x="57473" y="46038"/>
                  <a:pt x="170186" y="46038"/>
                </a:cubicBezTo>
                <a:cubicBezTo>
                  <a:pt x="170186" y="46038"/>
                  <a:pt x="170186" y="46038"/>
                  <a:pt x="167565" y="30036"/>
                </a:cubicBezTo>
                <a:cubicBezTo>
                  <a:pt x="167565" y="30036"/>
                  <a:pt x="167565" y="30036"/>
                  <a:pt x="149216" y="30036"/>
                </a:cubicBezTo>
                <a:cubicBezTo>
                  <a:pt x="146595" y="30036"/>
                  <a:pt x="143974" y="27369"/>
                  <a:pt x="143974" y="24702"/>
                </a:cubicBezTo>
                <a:cubicBezTo>
                  <a:pt x="143974" y="24702"/>
                  <a:pt x="143974" y="24702"/>
                  <a:pt x="140042" y="12700"/>
                </a:cubicBezTo>
                <a:cubicBezTo>
                  <a:pt x="140042" y="12700"/>
                  <a:pt x="140042" y="12700"/>
                  <a:pt x="87617" y="12700"/>
                </a:cubicBezTo>
                <a:close/>
                <a:moveTo>
                  <a:pt x="83018" y="0"/>
                </a:moveTo>
                <a:cubicBezTo>
                  <a:pt x="83018" y="0"/>
                  <a:pt x="83018" y="0"/>
                  <a:pt x="146229" y="0"/>
                </a:cubicBezTo>
                <a:cubicBezTo>
                  <a:pt x="148863" y="0"/>
                  <a:pt x="151497" y="2627"/>
                  <a:pt x="151497" y="5254"/>
                </a:cubicBezTo>
                <a:cubicBezTo>
                  <a:pt x="151497" y="5254"/>
                  <a:pt x="151497" y="5254"/>
                  <a:pt x="155448" y="17076"/>
                </a:cubicBezTo>
                <a:cubicBezTo>
                  <a:pt x="155448" y="17076"/>
                  <a:pt x="155448" y="17076"/>
                  <a:pt x="173884" y="17076"/>
                </a:cubicBezTo>
                <a:cubicBezTo>
                  <a:pt x="176518" y="17076"/>
                  <a:pt x="179152" y="19704"/>
                  <a:pt x="179152" y="22331"/>
                </a:cubicBezTo>
                <a:cubicBezTo>
                  <a:pt x="179152" y="22331"/>
                  <a:pt x="179152" y="22331"/>
                  <a:pt x="183103" y="45975"/>
                </a:cubicBezTo>
                <a:cubicBezTo>
                  <a:pt x="183103" y="45975"/>
                  <a:pt x="183103" y="45975"/>
                  <a:pt x="192321" y="45975"/>
                </a:cubicBezTo>
                <a:cubicBezTo>
                  <a:pt x="213391" y="45975"/>
                  <a:pt x="229194" y="63052"/>
                  <a:pt x="229194" y="84069"/>
                </a:cubicBezTo>
                <a:cubicBezTo>
                  <a:pt x="229194" y="84069"/>
                  <a:pt x="229194" y="84069"/>
                  <a:pt x="229194" y="273225"/>
                </a:cubicBezTo>
                <a:cubicBezTo>
                  <a:pt x="229194" y="281106"/>
                  <a:pt x="223927" y="287674"/>
                  <a:pt x="216025" y="287674"/>
                </a:cubicBezTo>
                <a:cubicBezTo>
                  <a:pt x="216025" y="287674"/>
                  <a:pt x="216025" y="287674"/>
                  <a:pt x="209441" y="287674"/>
                </a:cubicBezTo>
                <a:cubicBezTo>
                  <a:pt x="209441" y="287674"/>
                  <a:pt x="209441" y="287674"/>
                  <a:pt x="227877" y="327082"/>
                </a:cubicBezTo>
                <a:cubicBezTo>
                  <a:pt x="230511" y="329709"/>
                  <a:pt x="229194" y="333650"/>
                  <a:pt x="225244" y="334963"/>
                </a:cubicBezTo>
                <a:cubicBezTo>
                  <a:pt x="225244" y="334963"/>
                  <a:pt x="223927" y="334963"/>
                  <a:pt x="222610" y="334963"/>
                </a:cubicBezTo>
                <a:cubicBezTo>
                  <a:pt x="221293" y="334963"/>
                  <a:pt x="218659" y="333650"/>
                  <a:pt x="217342" y="332336"/>
                </a:cubicBezTo>
                <a:cubicBezTo>
                  <a:pt x="217342" y="332336"/>
                  <a:pt x="217342" y="332336"/>
                  <a:pt x="196272" y="287674"/>
                </a:cubicBezTo>
                <a:cubicBezTo>
                  <a:pt x="196272" y="287674"/>
                  <a:pt x="196272" y="287674"/>
                  <a:pt x="191004" y="287674"/>
                </a:cubicBezTo>
                <a:cubicBezTo>
                  <a:pt x="191004" y="287674"/>
                  <a:pt x="191004" y="287674"/>
                  <a:pt x="206807" y="327082"/>
                </a:cubicBezTo>
                <a:cubicBezTo>
                  <a:pt x="208124" y="329709"/>
                  <a:pt x="205490" y="333650"/>
                  <a:pt x="202856" y="334963"/>
                </a:cubicBezTo>
                <a:cubicBezTo>
                  <a:pt x="201539" y="334963"/>
                  <a:pt x="201539" y="334963"/>
                  <a:pt x="200222" y="334963"/>
                </a:cubicBezTo>
                <a:cubicBezTo>
                  <a:pt x="197589" y="334963"/>
                  <a:pt x="196272" y="333650"/>
                  <a:pt x="194955" y="331022"/>
                </a:cubicBezTo>
                <a:cubicBezTo>
                  <a:pt x="194955" y="331022"/>
                  <a:pt x="194955" y="331022"/>
                  <a:pt x="188370" y="312632"/>
                </a:cubicBezTo>
                <a:cubicBezTo>
                  <a:pt x="188370" y="312632"/>
                  <a:pt x="188370" y="312632"/>
                  <a:pt x="40877" y="312632"/>
                </a:cubicBezTo>
                <a:cubicBezTo>
                  <a:pt x="40877" y="312632"/>
                  <a:pt x="40877" y="312632"/>
                  <a:pt x="34292" y="331022"/>
                </a:cubicBezTo>
                <a:cubicBezTo>
                  <a:pt x="32975" y="333650"/>
                  <a:pt x="31658" y="334963"/>
                  <a:pt x="29025" y="334963"/>
                </a:cubicBezTo>
                <a:cubicBezTo>
                  <a:pt x="27708" y="334963"/>
                  <a:pt x="27708" y="334963"/>
                  <a:pt x="26391" y="334963"/>
                </a:cubicBezTo>
                <a:cubicBezTo>
                  <a:pt x="23757" y="333650"/>
                  <a:pt x="21123" y="329709"/>
                  <a:pt x="22440" y="327082"/>
                </a:cubicBezTo>
                <a:cubicBezTo>
                  <a:pt x="22440" y="327082"/>
                  <a:pt x="22440" y="327082"/>
                  <a:pt x="38243" y="287674"/>
                </a:cubicBezTo>
                <a:cubicBezTo>
                  <a:pt x="38243" y="287674"/>
                  <a:pt x="38243" y="287674"/>
                  <a:pt x="32975" y="287674"/>
                </a:cubicBezTo>
                <a:cubicBezTo>
                  <a:pt x="32975" y="287674"/>
                  <a:pt x="32975" y="287674"/>
                  <a:pt x="11905" y="332336"/>
                </a:cubicBezTo>
                <a:cubicBezTo>
                  <a:pt x="10588" y="333650"/>
                  <a:pt x="7954" y="334963"/>
                  <a:pt x="6637" y="334963"/>
                </a:cubicBezTo>
                <a:cubicBezTo>
                  <a:pt x="5320" y="334963"/>
                  <a:pt x="4003" y="334963"/>
                  <a:pt x="4003" y="334963"/>
                </a:cubicBezTo>
                <a:cubicBezTo>
                  <a:pt x="53" y="333650"/>
                  <a:pt x="-1264" y="329709"/>
                  <a:pt x="1370" y="327082"/>
                </a:cubicBezTo>
                <a:cubicBezTo>
                  <a:pt x="1370" y="327082"/>
                  <a:pt x="1370" y="327082"/>
                  <a:pt x="19806" y="287674"/>
                </a:cubicBezTo>
                <a:cubicBezTo>
                  <a:pt x="19806" y="287674"/>
                  <a:pt x="19806" y="287674"/>
                  <a:pt x="13222" y="287674"/>
                </a:cubicBezTo>
                <a:cubicBezTo>
                  <a:pt x="5320" y="287674"/>
                  <a:pt x="53" y="281106"/>
                  <a:pt x="53" y="273225"/>
                </a:cubicBezTo>
                <a:cubicBezTo>
                  <a:pt x="53" y="273225"/>
                  <a:pt x="53" y="273225"/>
                  <a:pt x="53" y="84069"/>
                </a:cubicBezTo>
                <a:cubicBezTo>
                  <a:pt x="53" y="63052"/>
                  <a:pt x="15855" y="45975"/>
                  <a:pt x="36926" y="45975"/>
                </a:cubicBezTo>
                <a:cubicBezTo>
                  <a:pt x="36926" y="45975"/>
                  <a:pt x="36926" y="45975"/>
                  <a:pt x="46144" y="45975"/>
                </a:cubicBezTo>
                <a:cubicBezTo>
                  <a:pt x="46144" y="45975"/>
                  <a:pt x="46144" y="45975"/>
                  <a:pt x="50095" y="22331"/>
                </a:cubicBezTo>
                <a:cubicBezTo>
                  <a:pt x="50095" y="19704"/>
                  <a:pt x="52729" y="17076"/>
                  <a:pt x="55363" y="17076"/>
                </a:cubicBezTo>
                <a:cubicBezTo>
                  <a:pt x="55363" y="17076"/>
                  <a:pt x="55363" y="17076"/>
                  <a:pt x="73799" y="17076"/>
                </a:cubicBezTo>
                <a:cubicBezTo>
                  <a:pt x="73799" y="17076"/>
                  <a:pt x="73799" y="17076"/>
                  <a:pt x="77750" y="5254"/>
                </a:cubicBezTo>
                <a:cubicBezTo>
                  <a:pt x="77750" y="2627"/>
                  <a:pt x="80384" y="0"/>
                  <a:pt x="830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矩形: 圆角 9"/>
          <p:cNvSpPr/>
          <p:nvPr/>
        </p:nvSpPr>
        <p:spPr>
          <a:xfrm>
            <a:off x="2283472" y="990170"/>
            <a:ext cx="3456384" cy="655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600" dirty="0"/>
              <a:t>Multimodal Transport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2058380" y="2146484"/>
            <a:ext cx="8142076" cy="39468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3071664" y="3674641"/>
            <a:ext cx="361988" cy="576064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5591944" y="2348881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</a:rPr>
              <a:t>Different</a:t>
            </a:r>
            <a:r>
              <a:rPr lang="en-GB" altLang="zh-CN" sz="2400" dirty="0">
                <a:solidFill>
                  <a:srgbClr val="002060"/>
                </a:solidFill>
              </a:rPr>
              <a:t> Means of Conveyance</a:t>
            </a:r>
            <a:endParaRPr lang="en-GB" altLang="zh-CN" sz="2400" dirty="0">
              <a:solidFill>
                <a:srgbClr val="002060"/>
              </a:solidFill>
            </a:endParaRPr>
          </a:p>
          <a:p>
            <a:r>
              <a:rPr lang="en-GB" altLang="zh-CN" sz="2400" dirty="0">
                <a:solidFill>
                  <a:srgbClr val="002060"/>
                </a:solidFill>
              </a:rPr>
              <a:t>Different Modes of Transport</a:t>
            </a:r>
            <a:endParaRPr lang="en-GB" altLang="zh-CN" sz="2400" dirty="0">
              <a:solidFill>
                <a:srgbClr val="002060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4872292" y="5698465"/>
            <a:ext cx="3527964" cy="34792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2207568" y="2492897"/>
            <a:ext cx="1804096" cy="1181745"/>
            <a:chOff x="683568" y="2492896"/>
            <a:chExt cx="1804096" cy="118174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636912"/>
              <a:ext cx="651968" cy="679133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83568" y="3212976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2400" dirty="0">
                  <a:solidFill>
                    <a:srgbClr val="002060"/>
                  </a:solidFill>
                </a:rPr>
                <a:t>Port A</a:t>
              </a:r>
              <a:endParaRPr lang="zh-CN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5" name="harbor-crane_86816"/>
            <p:cNvSpPr>
              <a:spLocks noChangeAspect="1"/>
            </p:cNvSpPr>
            <p:nvPr/>
          </p:nvSpPr>
          <p:spPr bwMode="auto">
            <a:xfrm>
              <a:off x="1027202" y="2492896"/>
              <a:ext cx="707015" cy="727607"/>
            </a:xfrm>
            <a:custGeom>
              <a:avLst/>
              <a:gdLst>
                <a:gd name="connsiteX0" fmla="*/ 136525 w 327025"/>
                <a:gd name="connsiteY0" fmla="*/ 263525 h 336550"/>
                <a:gd name="connsiteX1" fmla="*/ 136525 w 327025"/>
                <a:gd name="connsiteY1" fmla="*/ 325438 h 336550"/>
                <a:gd name="connsiteX2" fmla="*/ 152400 w 327025"/>
                <a:gd name="connsiteY2" fmla="*/ 325438 h 336550"/>
                <a:gd name="connsiteX3" fmla="*/ 152400 w 327025"/>
                <a:gd name="connsiteY3" fmla="*/ 316409 h 336550"/>
                <a:gd name="connsiteX4" fmla="*/ 148431 w 327025"/>
                <a:gd name="connsiteY4" fmla="*/ 307380 h 336550"/>
                <a:gd name="connsiteX5" fmla="*/ 147109 w 327025"/>
                <a:gd name="connsiteY5" fmla="*/ 304801 h 336550"/>
                <a:gd name="connsiteX6" fmla="*/ 147109 w 327025"/>
                <a:gd name="connsiteY6" fmla="*/ 263525 h 336550"/>
                <a:gd name="connsiteX7" fmla="*/ 136525 w 327025"/>
                <a:gd name="connsiteY7" fmla="*/ 263525 h 336550"/>
                <a:gd name="connsiteX8" fmla="*/ 25928 w 327025"/>
                <a:gd name="connsiteY8" fmla="*/ 263525 h 336550"/>
                <a:gd name="connsiteX9" fmla="*/ 25928 w 327025"/>
                <a:gd name="connsiteY9" fmla="*/ 304801 h 336550"/>
                <a:gd name="connsiteX10" fmla="*/ 24606 w 327025"/>
                <a:gd name="connsiteY10" fmla="*/ 307380 h 336550"/>
                <a:gd name="connsiteX11" fmla="*/ 20637 w 327025"/>
                <a:gd name="connsiteY11" fmla="*/ 316409 h 336550"/>
                <a:gd name="connsiteX12" fmla="*/ 20637 w 327025"/>
                <a:gd name="connsiteY12" fmla="*/ 325438 h 336550"/>
                <a:gd name="connsiteX13" fmla="*/ 36512 w 327025"/>
                <a:gd name="connsiteY13" fmla="*/ 325438 h 336550"/>
                <a:gd name="connsiteX14" fmla="*/ 36512 w 327025"/>
                <a:gd name="connsiteY14" fmla="*/ 263525 h 336550"/>
                <a:gd name="connsiteX15" fmla="*/ 25928 w 327025"/>
                <a:gd name="connsiteY15" fmla="*/ 263525 h 336550"/>
                <a:gd name="connsiteX16" fmla="*/ 30714 w 327025"/>
                <a:gd name="connsiteY16" fmla="*/ 231775 h 336550"/>
                <a:gd name="connsiteX17" fmla="*/ 25400 w 327025"/>
                <a:gd name="connsiteY17" fmla="*/ 236935 h 336550"/>
                <a:gd name="connsiteX18" fmla="*/ 25400 w 327025"/>
                <a:gd name="connsiteY18" fmla="*/ 252413 h 336550"/>
                <a:gd name="connsiteX19" fmla="*/ 147638 w 327025"/>
                <a:gd name="connsiteY19" fmla="*/ 252413 h 336550"/>
                <a:gd name="connsiteX20" fmla="*/ 147638 w 327025"/>
                <a:gd name="connsiteY20" fmla="*/ 236935 h 336550"/>
                <a:gd name="connsiteX21" fmla="*/ 142324 w 327025"/>
                <a:gd name="connsiteY21" fmla="*/ 231775 h 336550"/>
                <a:gd name="connsiteX22" fmla="*/ 30714 w 327025"/>
                <a:gd name="connsiteY22" fmla="*/ 231775 h 336550"/>
                <a:gd name="connsiteX23" fmla="*/ 73025 w 327025"/>
                <a:gd name="connsiteY23" fmla="*/ 209550 h 336550"/>
                <a:gd name="connsiteX24" fmla="*/ 73025 w 327025"/>
                <a:gd name="connsiteY24" fmla="*/ 220663 h 336550"/>
                <a:gd name="connsiteX25" fmla="*/ 100013 w 327025"/>
                <a:gd name="connsiteY25" fmla="*/ 220663 h 336550"/>
                <a:gd name="connsiteX26" fmla="*/ 100013 w 327025"/>
                <a:gd name="connsiteY26" fmla="*/ 209550 h 336550"/>
                <a:gd name="connsiteX27" fmla="*/ 9525 w 327025"/>
                <a:gd name="connsiteY27" fmla="*/ 188913 h 336550"/>
                <a:gd name="connsiteX28" fmla="*/ 9525 w 327025"/>
                <a:gd name="connsiteY28" fmla="*/ 200026 h 336550"/>
                <a:gd name="connsiteX29" fmla="*/ 115888 w 327025"/>
                <a:gd name="connsiteY29" fmla="*/ 200026 h 336550"/>
                <a:gd name="connsiteX30" fmla="*/ 115888 w 327025"/>
                <a:gd name="connsiteY30" fmla="*/ 188913 h 336550"/>
                <a:gd name="connsiteX31" fmla="*/ 105252 w 327025"/>
                <a:gd name="connsiteY31" fmla="*/ 188913 h 336550"/>
                <a:gd name="connsiteX32" fmla="*/ 9525 w 327025"/>
                <a:gd name="connsiteY32" fmla="*/ 188913 h 336550"/>
                <a:gd name="connsiteX33" fmla="*/ 273050 w 327025"/>
                <a:gd name="connsiteY33" fmla="*/ 184150 h 336550"/>
                <a:gd name="connsiteX34" fmla="*/ 273050 w 327025"/>
                <a:gd name="connsiteY34" fmla="*/ 204788 h 336550"/>
                <a:gd name="connsiteX35" fmla="*/ 315913 w 327025"/>
                <a:gd name="connsiteY35" fmla="*/ 204788 h 336550"/>
                <a:gd name="connsiteX36" fmla="*/ 315913 w 327025"/>
                <a:gd name="connsiteY36" fmla="*/ 184150 h 336550"/>
                <a:gd name="connsiteX37" fmla="*/ 68660 w 327025"/>
                <a:gd name="connsiteY37" fmla="*/ 152400 h 336550"/>
                <a:gd name="connsiteX38" fmla="*/ 78979 w 327025"/>
                <a:gd name="connsiteY38" fmla="*/ 152400 h 336550"/>
                <a:gd name="connsiteX39" fmla="*/ 84138 w 327025"/>
                <a:gd name="connsiteY39" fmla="*/ 157957 h 336550"/>
                <a:gd name="connsiteX40" fmla="*/ 78979 w 327025"/>
                <a:gd name="connsiteY40" fmla="*/ 163513 h 336550"/>
                <a:gd name="connsiteX41" fmla="*/ 68660 w 327025"/>
                <a:gd name="connsiteY41" fmla="*/ 163513 h 336550"/>
                <a:gd name="connsiteX42" fmla="*/ 63500 w 327025"/>
                <a:gd name="connsiteY42" fmla="*/ 157957 h 336550"/>
                <a:gd name="connsiteX43" fmla="*/ 68660 w 327025"/>
                <a:gd name="connsiteY43" fmla="*/ 152400 h 336550"/>
                <a:gd name="connsiteX44" fmla="*/ 52388 w 327025"/>
                <a:gd name="connsiteY44" fmla="*/ 152400 h 336550"/>
                <a:gd name="connsiteX45" fmla="*/ 55960 w 327025"/>
                <a:gd name="connsiteY45" fmla="*/ 153789 h 336550"/>
                <a:gd name="connsiteX46" fmla="*/ 57150 w 327025"/>
                <a:gd name="connsiteY46" fmla="*/ 157957 h 336550"/>
                <a:gd name="connsiteX47" fmla="*/ 55960 w 327025"/>
                <a:gd name="connsiteY47" fmla="*/ 162124 h 336550"/>
                <a:gd name="connsiteX48" fmla="*/ 52388 w 327025"/>
                <a:gd name="connsiteY48" fmla="*/ 163513 h 336550"/>
                <a:gd name="connsiteX49" fmla="*/ 48816 w 327025"/>
                <a:gd name="connsiteY49" fmla="*/ 162124 h 336550"/>
                <a:gd name="connsiteX50" fmla="*/ 47625 w 327025"/>
                <a:gd name="connsiteY50" fmla="*/ 157957 h 336550"/>
                <a:gd name="connsiteX51" fmla="*/ 48816 w 327025"/>
                <a:gd name="connsiteY51" fmla="*/ 153789 h 336550"/>
                <a:gd name="connsiteX52" fmla="*/ 52388 w 327025"/>
                <a:gd name="connsiteY52" fmla="*/ 152400 h 336550"/>
                <a:gd name="connsiteX53" fmla="*/ 25796 w 327025"/>
                <a:gd name="connsiteY53" fmla="*/ 152400 h 336550"/>
                <a:gd name="connsiteX54" fmla="*/ 36115 w 327025"/>
                <a:gd name="connsiteY54" fmla="*/ 152400 h 336550"/>
                <a:gd name="connsiteX55" fmla="*/ 41275 w 327025"/>
                <a:gd name="connsiteY55" fmla="*/ 157957 h 336550"/>
                <a:gd name="connsiteX56" fmla="*/ 36115 w 327025"/>
                <a:gd name="connsiteY56" fmla="*/ 163513 h 336550"/>
                <a:gd name="connsiteX57" fmla="*/ 25796 w 327025"/>
                <a:gd name="connsiteY57" fmla="*/ 163513 h 336550"/>
                <a:gd name="connsiteX58" fmla="*/ 20637 w 327025"/>
                <a:gd name="connsiteY58" fmla="*/ 157957 h 336550"/>
                <a:gd name="connsiteX59" fmla="*/ 25796 w 327025"/>
                <a:gd name="connsiteY59" fmla="*/ 152400 h 336550"/>
                <a:gd name="connsiteX60" fmla="*/ 291245 w 327025"/>
                <a:gd name="connsiteY60" fmla="*/ 150813 h 336550"/>
                <a:gd name="connsiteX61" fmla="*/ 277812 w 327025"/>
                <a:gd name="connsiteY61" fmla="*/ 173038 h 336550"/>
                <a:gd name="connsiteX62" fmla="*/ 312737 w 327025"/>
                <a:gd name="connsiteY62" fmla="*/ 173038 h 336550"/>
                <a:gd name="connsiteX63" fmla="*/ 299305 w 327025"/>
                <a:gd name="connsiteY63" fmla="*/ 150813 h 336550"/>
                <a:gd name="connsiteX64" fmla="*/ 295275 w 327025"/>
                <a:gd name="connsiteY64" fmla="*/ 152120 h 336550"/>
                <a:gd name="connsiteX65" fmla="*/ 291245 w 327025"/>
                <a:gd name="connsiteY65" fmla="*/ 150813 h 336550"/>
                <a:gd name="connsiteX66" fmla="*/ 14783 w 327025"/>
                <a:gd name="connsiteY66" fmla="*/ 141288 h 336550"/>
                <a:gd name="connsiteX67" fmla="*/ 9525 w 327025"/>
                <a:gd name="connsiteY67" fmla="*/ 146504 h 336550"/>
                <a:gd name="connsiteX68" fmla="*/ 9525 w 327025"/>
                <a:gd name="connsiteY68" fmla="*/ 177801 h 336550"/>
                <a:gd name="connsiteX69" fmla="*/ 93663 w 327025"/>
                <a:gd name="connsiteY69" fmla="*/ 177801 h 336550"/>
                <a:gd name="connsiteX70" fmla="*/ 93663 w 327025"/>
                <a:gd name="connsiteY70" fmla="*/ 141288 h 336550"/>
                <a:gd name="connsiteX71" fmla="*/ 14783 w 327025"/>
                <a:gd name="connsiteY71" fmla="*/ 141288 h 336550"/>
                <a:gd name="connsiteX72" fmla="*/ 294482 w 327025"/>
                <a:gd name="connsiteY72" fmla="*/ 131763 h 336550"/>
                <a:gd name="connsiteX73" fmla="*/ 288925 w 327025"/>
                <a:gd name="connsiteY73" fmla="*/ 136526 h 336550"/>
                <a:gd name="connsiteX74" fmla="*/ 294482 w 327025"/>
                <a:gd name="connsiteY74" fmla="*/ 141290 h 336550"/>
                <a:gd name="connsiteX75" fmla="*/ 300038 w 327025"/>
                <a:gd name="connsiteY75" fmla="*/ 136526 h 336550"/>
                <a:gd name="connsiteX76" fmla="*/ 294482 w 327025"/>
                <a:gd name="connsiteY76" fmla="*/ 131763 h 336550"/>
                <a:gd name="connsiteX77" fmla="*/ 104775 w 327025"/>
                <a:gd name="connsiteY77" fmla="*/ 115888 h 336550"/>
                <a:gd name="connsiteX78" fmla="*/ 104775 w 327025"/>
                <a:gd name="connsiteY78" fmla="*/ 171451 h 336550"/>
                <a:gd name="connsiteX79" fmla="*/ 161925 w 327025"/>
                <a:gd name="connsiteY79" fmla="*/ 115888 h 336550"/>
                <a:gd name="connsiteX80" fmla="*/ 86143 w 327025"/>
                <a:gd name="connsiteY80" fmla="*/ 84138 h 336550"/>
                <a:gd name="connsiteX81" fmla="*/ 81130 w 327025"/>
                <a:gd name="connsiteY81" fmla="*/ 88107 h 336550"/>
                <a:gd name="connsiteX82" fmla="*/ 69850 w 327025"/>
                <a:gd name="connsiteY82" fmla="*/ 131763 h 336550"/>
                <a:gd name="connsiteX83" fmla="*/ 93663 w 327025"/>
                <a:gd name="connsiteY83" fmla="*/ 131763 h 336550"/>
                <a:gd name="connsiteX84" fmla="*/ 93663 w 327025"/>
                <a:gd name="connsiteY84" fmla="*/ 89429 h 336550"/>
                <a:gd name="connsiteX85" fmla="*/ 88650 w 327025"/>
                <a:gd name="connsiteY85" fmla="*/ 84138 h 336550"/>
                <a:gd name="connsiteX86" fmla="*/ 86143 w 327025"/>
                <a:gd name="connsiteY86" fmla="*/ 84138 h 336550"/>
                <a:gd name="connsiteX87" fmla="*/ 281124 w 327025"/>
                <a:gd name="connsiteY87" fmla="*/ 9525 h 336550"/>
                <a:gd name="connsiteX88" fmla="*/ 120650 w 327025"/>
                <a:gd name="connsiteY88" fmla="*/ 169863 h 336550"/>
                <a:gd name="connsiteX89" fmla="*/ 160111 w 327025"/>
                <a:gd name="connsiteY89" fmla="*/ 148661 h 336550"/>
                <a:gd name="connsiteX90" fmla="*/ 285070 w 327025"/>
                <a:gd name="connsiteY90" fmla="*/ 21451 h 336550"/>
                <a:gd name="connsiteX91" fmla="*/ 289016 w 327025"/>
                <a:gd name="connsiteY91" fmla="*/ 20126 h 336550"/>
                <a:gd name="connsiteX92" fmla="*/ 299539 w 327025"/>
                <a:gd name="connsiteY92" fmla="*/ 20126 h 336550"/>
                <a:gd name="connsiteX93" fmla="*/ 304800 w 327025"/>
                <a:gd name="connsiteY93" fmla="*/ 14825 h 336550"/>
                <a:gd name="connsiteX94" fmla="*/ 304800 w 327025"/>
                <a:gd name="connsiteY94" fmla="*/ 9525 h 336550"/>
                <a:gd name="connsiteX95" fmla="*/ 281124 w 327025"/>
                <a:gd name="connsiteY95" fmla="*/ 9525 h 336550"/>
                <a:gd name="connsiteX96" fmla="*/ 266700 w 327025"/>
                <a:gd name="connsiteY96" fmla="*/ 9525 h 336550"/>
                <a:gd name="connsiteX97" fmla="*/ 258801 w 327025"/>
                <a:gd name="connsiteY97" fmla="*/ 12171 h 336550"/>
                <a:gd name="connsiteX98" fmla="*/ 104775 w 327025"/>
                <a:gd name="connsiteY98" fmla="*/ 86254 h 336550"/>
                <a:gd name="connsiteX99" fmla="*/ 104775 w 327025"/>
                <a:gd name="connsiteY99" fmla="*/ 88900 h 336550"/>
                <a:gd name="connsiteX100" fmla="*/ 104775 w 327025"/>
                <a:gd name="connsiteY100" fmla="*/ 104775 h 336550"/>
                <a:gd name="connsiteX101" fmla="*/ 170598 w 327025"/>
                <a:gd name="connsiteY101" fmla="*/ 104775 h 336550"/>
                <a:gd name="connsiteX102" fmla="*/ 266700 w 327025"/>
                <a:gd name="connsiteY102" fmla="*/ 9525 h 336550"/>
                <a:gd name="connsiteX103" fmla="*/ 271642 w 327025"/>
                <a:gd name="connsiteY103" fmla="*/ 0 h 336550"/>
                <a:gd name="connsiteX104" fmla="*/ 311201 w 327025"/>
                <a:gd name="connsiteY104" fmla="*/ 0 h 336550"/>
                <a:gd name="connsiteX105" fmla="*/ 316476 w 327025"/>
                <a:gd name="connsiteY105" fmla="*/ 5258 h 336550"/>
                <a:gd name="connsiteX106" fmla="*/ 316476 w 327025"/>
                <a:gd name="connsiteY106" fmla="*/ 15776 h 336550"/>
                <a:gd name="connsiteX107" fmla="*/ 300652 w 327025"/>
                <a:gd name="connsiteY107" fmla="*/ 31551 h 336550"/>
                <a:gd name="connsiteX108" fmla="*/ 300652 w 327025"/>
                <a:gd name="connsiteY108" fmla="*/ 122262 h 336550"/>
                <a:gd name="connsiteX109" fmla="*/ 311201 w 327025"/>
                <a:gd name="connsiteY109" fmla="*/ 136723 h 336550"/>
                <a:gd name="connsiteX110" fmla="*/ 307245 w 327025"/>
                <a:gd name="connsiteY110" fmla="*/ 145926 h 336550"/>
                <a:gd name="connsiteX111" fmla="*/ 325707 w 327025"/>
                <a:gd name="connsiteY111" fmla="*/ 176163 h 336550"/>
                <a:gd name="connsiteX112" fmla="*/ 327025 w 327025"/>
                <a:gd name="connsiteY112" fmla="*/ 176163 h 336550"/>
                <a:gd name="connsiteX113" fmla="*/ 327025 w 327025"/>
                <a:gd name="connsiteY113" fmla="*/ 177478 h 336550"/>
                <a:gd name="connsiteX114" fmla="*/ 327025 w 327025"/>
                <a:gd name="connsiteY114" fmla="*/ 178792 h 336550"/>
                <a:gd name="connsiteX115" fmla="*/ 327025 w 327025"/>
                <a:gd name="connsiteY115" fmla="*/ 210344 h 336550"/>
                <a:gd name="connsiteX116" fmla="*/ 321751 w 327025"/>
                <a:gd name="connsiteY116" fmla="*/ 215603 h 336550"/>
                <a:gd name="connsiteX117" fmla="*/ 269005 w 327025"/>
                <a:gd name="connsiteY117" fmla="*/ 215603 h 336550"/>
                <a:gd name="connsiteX118" fmla="*/ 263730 w 327025"/>
                <a:gd name="connsiteY118" fmla="*/ 210344 h 336550"/>
                <a:gd name="connsiteX119" fmla="*/ 263730 w 327025"/>
                <a:gd name="connsiteY119" fmla="*/ 178792 h 336550"/>
                <a:gd name="connsiteX120" fmla="*/ 263730 w 327025"/>
                <a:gd name="connsiteY120" fmla="*/ 177478 h 336550"/>
                <a:gd name="connsiteX121" fmla="*/ 265049 w 327025"/>
                <a:gd name="connsiteY121" fmla="*/ 177478 h 336550"/>
                <a:gd name="connsiteX122" fmla="*/ 265049 w 327025"/>
                <a:gd name="connsiteY122" fmla="*/ 176163 h 336550"/>
                <a:gd name="connsiteX123" fmla="*/ 283510 w 327025"/>
                <a:gd name="connsiteY123" fmla="*/ 145926 h 336550"/>
                <a:gd name="connsiteX124" fmla="*/ 279554 w 327025"/>
                <a:gd name="connsiteY124" fmla="*/ 136723 h 336550"/>
                <a:gd name="connsiteX125" fmla="*/ 290103 w 327025"/>
                <a:gd name="connsiteY125" fmla="*/ 122262 h 336550"/>
                <a:gd name="connsiteX126" fmla="*/ 290103 w 327025"/>
                <a:gd name="connsiteY126" fmla="*/ 32866 h 336550"/>
                <a:gd name="connsiteX127" fmla="*/ 167469 w 327025"/>
                <a:gd name="connsiteY127" fmla="*/ 156443 h 336550"/>
                <a:gd name="connsiteX128" fmla="*/ 166150 w 327025"/>
                <a:gd name="connsiteY128" fmla="*/ 156443 h 336550"/>
                <a:gd name="connsiteX129" fmla="*/ 123953 w 327025"/>
                <a:gd name="connsiteY129" fmla="*/ 180107 h 336550"/>
                <a:gd name="connsiteX130" fmla="*/ 126591 w 327025"/>
                <a:gd name="connsiteY130" fmla="*/ 184051 h 336550"/>
                <a:gd name="connsiteX131" fmla="*/ 126591 w 327025"/>
                <a:gd name="connsiteY131" fmla="*/ 205085 h 336550"/>
                <a:gd name="connsiteX132" fmla="*/ 121316 w 327025"/>
                <a:gd name="connsiteY132" fmla="*/ 210344 h 336550"/>
                <a:gd name="connsiteX133" fmla="*/ 110767 w 327025"/>
                <a:gd name="connsiteY133" fmla="*/ 210344 h 336550"/>
                <a:gd name="connsiteX134" fmla="*/ 110767 w 327025"/>
                <a:gd name="connsiteY134" fmla="*/ 220861 h 336550"/>
                <a:gd name="connsiteX135" fmla="*/ 142414 w 327025"/>
                <a:gd name="connsiteY135" fmla="*/ 220861 h 336550"/>
                <a:gd name="connsiteX136" fmla="*/ 158238 w 327025"/>
                <a:gd name="connsiteY136" fmla="*/ 236637 h 336550"/>
                <a:gd name="connsiteX137" fmla="*/ 158238 w 327025"/>
                <a:gd name="connsiteY137" fmla="*/ 303684 h 336550"/>
                <a:gd name="connsiteX138" fmla="*/ 162194 w 327025"/>
                <a:gd name="connsiteY138" fmla="*/ 312887 h 336550"/>
                <a:gd name="connsiteX139" fmla="*/ 163513 w 327025"/>
                <a:gd name="connsiteY139" fmla="*/ 315516 h 336550"/>
                <a:gd name="connsiteX140" fmla="*/ 163513 w 327025"/>
                <a:gd name="connsiteY140" fmla="*/ 326033 h 336550"/>
                <a:gd name="connsiteX141" fmla="*/ 168787 w 327025"/>
                <a:gd name="connsiteY141" fmla="*/ 331292 h 336550"/>
                <a:gd name="connsiteX142" fmla="*/ 163513 w 327025"/>
                <a:gd name="connsiteY142" fmla="*/ 336550 h 336550"/>
                <a:gd name="connsiteX143" fmla="*/ 126591 w 327025"/>
                <a:gd name="connsiteY143" fmla="*/ 336550 h 336550"/>
                <a:gd name="connsiteX144" fmla="*/ 121316 w 327025"/>
                <a:gd name="connsiteY144" fmla="*/ 331292 h 336550"/>
                <a:gd name="connsiteX145" fmla="*/ 126591 w 327025"/>
                <a:gd name="connsiteY145" fmla="*/ 326033 h 336550"/>
                <a:gd name="connsiteX146" fmla="*/ 126591 w 327025"/>
                <a:gd name="connsiteY146" fmla="*/ 262930 h 336550"/>
                <a:gd name="connsiteX147" fmla="*/ 47471 w 327025"/>
                <a:gd name="connsiteY147" fmla="*/ 262930 h 336550"/>
                <a:gd name="connsiteX148" fmla="*/ 47471 w 327025"/>
                <a:gd name="connsiteY148" fmla="*/ 326033 h 336550"/>
                <a:gd name="connsiteX149" fmla="*/ 52746 w 327025"/>
                <a:gd name="connsiteY149" fmla="*/ 331292 h 336550"/>
                <a:gd name="connsiteX150" fmla="*/ 47471 w 327025"/>
                <a:gd name="connsiteY150" fmla="*/ 336550 h 336550"/>
                <a:gd name="connsiteX151" fmla="*/ 10549 w 327025"/>
                <a:gd name="connsiteY151" fmla="*/ 336550 h 336550"/>
                <a:gd name="connsiteX152" fmla="*/ 5274 w 327025"/>
                <a:gd name="connsiteY152" fmla="*/ 331292 h 336550"/>
                <a:gd name="connsiteX153" fmla="*/ 10549 w 327025"/>
                <a:gd name="connsiteY153" fmla="*/ 326033 h 336550"/>
                <a:gd name="connsiteX154" fmla="*/ 10549 w 327025"/>
                <a:gd name="connsiteY154" fmla="*/ 315516 h 336550"/>
                <a:gd name="connsiteX155" fmla="*/ 10549 w 327025"/>
                <a:gd name="connsiteY155" fmla="*/ 312887 h 336550"/>
                <a:gd name="connsiteX156" fmla="*/ 15824 w 327025"/>
                <a:gd name="connsiteY156" fmla="*/ 303684 h 336550"/>
                <a:gd name="connsiteX157" fmla="*/ 15824 w 327025"/>
                <a:gd name="connsiteY157" fmla="*/ 236637 h 336550"/>
                <a:gd name="connsiteX158" fmla="*/ 31647 w 327025"/>
                <a:gd name="connsiteY158" fmla="*/ 220861 h 336550"/>
                <a:gd name="connsiteX159" fmla="*/ 63295 w 327025"/>
                <a:gd name="connsiteY159" fmla="*/ 220861 h 336550"/>
                <a:gd name="connsiteX160" fmla="*/ 63295 w 327025"/>
                <a:gd name="connsiteY160" fmla="*/ 210344 h 336550"/>
                <a:gd name="connsiteX161" fmla="*/ 5274 w 327025"/>
                <a:gd name="connsiteY161" fmla="*/ 210344 h 336550"/>
                <a:gd name="connsiteX162" fmla="*/ 0 w 327025"/>
                <a:gd name="connsiteY162" fmla="*/ 205085 h 336550"/>
                <a:gd name="connsiteX163" fmla="*/ 0 w 327025"/>
                <a:gd name="connsiteY163" fmla="*/ 147240 h 336550"/>
                <a:gd name="connsiteX164" fmla="*/ 15824 w 327025"/>
                <a:gd name="connsiteY164" fmla="*/ 131465 h 336550"/>
                <a:gd name="connsiteX165" fmla="*/ 59339 w 327025"/>
                <a:gd name="connsiteY165" fmla="*/ 131465 h 336550"/>
                <a:gd name="connsiteX166" fmla="*/ 63295 w 327025"/>
                <a:gd name="connsiteY166" fmla="*/ 115689 h 336550"/>
                <a:gd name="connsiteX167" fmla="*/ 52746 w 327025"/>
                <a:gd name="connsiteY167" fmla="*/ 115689 h 336550"/>
                <a:gd name="connsiteX168" fmla="*/ 47471 w 327025"/>
                <a:gd name="connsiteY168" fmla="*/ 110430 h 336550"/>
                <a:gd name="connsiteX169" fmla="*/ 52746 w 327025"/>
                <a:gd name="connsiteY169" fmla="*/ 105172 h 336550"/>
                <a:gd name="connsiteX170" fmla="*/ 65933 w 327025"/>
                <a:gd name="connsiteY170" fmla="*/ 105172 h 336550"/>
                <a:gd name="connsiteX171" fmla="*/ 72526 w 327025"/>
                <a:gd name="connsiteY171" fmla="*/ 85452 h 336550"/>
                <a:gd name="connsiteX172" fmla="*/ 87031 w 327025"/>
                <a:gd name="connsiteY172" fmla="*/ 73620 h 336550"/>
                <a:gd name="connsiteX173" fmla="*/ 89668 w 327025"/>
                <a:gd name="connsiteY173" fmla="*/ 73620 h 336550"/>
                <a:gd name="connsiteX174" fmla="*/ 100218 w 327025"/>
                <a:gd name="connsiteY174" fmla="*/ 78879 h 336550"/>
                <a:gd name="connsiteX175" fmla="*/ 255818 w 327025"/>
                <a:gd name="connsiteY175" fmla="*/ 3944 h 336550"/>
                <a:gd name="connsiteX176" fmla="*/ 271642 w 327025"/>
                <a:gd name="connsiteY17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327025" h="336550">
                  <a:moveTo>
                    <a:pt x="136525" y="263525"/>
                  </a:moveTo>
                  <a:cubicBezTo>
                    <a:pt x="136525" y="263525"/>
                    <a:pt x="136525" y="263525"/>
                    <a:pt x="136525" y="325438"/>
                  </a:cubicBezTo>
                  <a:lnTo>
                    <a:pt x="152400" y="325438"/>
                  </a:lnTo>
                  <a:cubicBezTo>
                    <a:pt x="152400" y="325438"/>
                    <a:pt x="152400" y="325438"/>
                    <a:pt x="152400" y="316409"/>
                  </a:cubicBezTo>
                  <a:cubicBezTo>
                    <a:pt x="152400" y="316409"/>
                    <a:pt x="152400" y="316409"/>
                    <a:pt x="148431" y="307380"/>
                  </a:cubicBezTo>
                  <a:cubicBezTo>
                    <a:pt x="147109" y="306090"/>
                    <a:pt x="147109" y="306090"/>
                    <a:pt x="147109" y="304801"/>
                  </a:cubicBezTo>
                  <a:cubicBezTo>
                    <a:pt x="147109" y="304801"/>
                    <a:pt x="147109" y="304801"/>
                    <a:pt x="147109" y="263525"/>
                  </a:cubicBezTo>
                  <a:cubicBezTo>
                    <a:pt x="147109" y="263525"/>
                    <a:pt x="147109" y="263525"/>
                    <a:pt x="136525" y="263525"/>
                  </a:cubicBezTo>
                  <a:close/>
                  <a:moveTo>
                    <a:pt x="25928" y="263525"/>
                  </a:moveTo>
                  <a:cubicBezTo>
                    <a:pt x="25928" y="263525"/>
                    <a:pt x="25928" y="263525"/>
                    <a:pt x="25928" y="304801"/>
                  </a:cubicBezTo>
                  <a:cubicBezTo>
                    <a:pt x="25928" y="306090"/>
                    <a:pt x="24606" y="306090"/>
                    <a:pt x="24606" y="307380"/>
                  </a:cubicBezTo>
                  <a:cubicBezTo>
                    <a:pt x="24606" y="307380"/>
                    <a:pt x="24606" y="307380"/>
                    <a:pt x="20637" y="316409"/>
                  </a:cubicBezTo>
                  <a:cubicBezTo>
                    <a:pt x="20637" y="316409"/>
                    <a:pt x="20637" y="316409"/>
                    <a:pt x="20637" y="325438"/>
                  </a:cubicBezTo>
                  <a:cubicBezTo>
                    <a:pt x="20637" y="325438"/>
                    <a:pt x="20637" y="325438"/>
                    <a:pt x="36512" y="325438"/>
                  </a:cubicBezTo>
                  <a:lnTo>
                    <a:pt x="36512" y="263525"/>
                  </a:lnTo>
                  <a:cubicBezTo>
                    <a:pt x="36512" y="263525"/>
                    <a:pt x="36512" y="263525"/>
                    <a:pt x="25928" y="263525"/>
                  </a:cubicBezTo>
                  <a:close/>
                  <a:moveTo>
                    <a:pt x="30714" y="231775"/>
                  </a:moveTo>
                  <a:cubicBezTo>
                    <a:pt x="28057" y="231775"/>
                    <a:pt x="25400" y="234355"/>
                    <a:pt x="25400" y="236935"/>
                  </a:cubicBezTo>
                  <a:cubicBezTo>
                    <a:pt x="25400" y="236935"/>
                    <a:pt x="25400" y="236935"/>
                    <a:pt x="25400" y="252413"/>
                  </a:cubicBezTo>
                  <a:cubicBezTo>
                    <a:pt x="25400" y="252413"/>
                    <a:pt x="25400" y="252413"/>
                    <a:pt x="147638" y="252413"/>
                  </a:cubicBezTo>
                  <a:cubicBezTo>
                    <a:pt x="147638" y="252413"/>
                    <a:pt x="147638" y="252413"/>
                    <a:pt x="147638" y="236935"/>
                  </a:cubicBezTo>
                  <a:cubicBezTo>
                    <a:pt x="147638" y="234355"/>
                    <a:pt x="144981" y="231775"/>
                    <a:pt x="142324" y="231775"/>
                  </a:cubicBezTo>
                  <a:cubicBezTo>
                    <a:pt x="142324" y="231775"/>
                    <a:pt x="142324" y="231775"/>
                    <a:pt x="30714" y="231775"/>
                  </a:cubicBezTo>
                  <a:close/>
                  <a:moveTo>
                    <a:pt x="73025" y="209550"/>
                  </a:moveTo>
                  <a:lnTo>
                    <a:pt x="73025" y="220663"/>
                  </a:lnTo>
                  <a:lnTo>
                    <a:pt x="100013" y="220663"/>
                  </a:lnTo>
                  <a:lnTo>
                    <a:pt x="100013" y="209550"/>
                  </a:lnTo>
                  <a:close/>
                  <a:moveTo>
                    <a:pt x="9525" y="188913"/>
                  </a:moveTo>
                  <a:cubicBezTo>
                    <a:pt x="9525" y="188913"/>
                    <a:pt x="9525" y="188913"/>
                    <a:pt x="9525" y="200026"/>
                  </a:cubicBezTo>
                  <a:cubicBezTo>
                    <a:pt x="9525" y="200026"/>
                    <a:pt x="9525" y="200026"/>
                    <a:pt x="115888" y="200026"/>
                  </a:cubicBezTo>
                  <a:lnTo>
                    <a:pt x="115888" y="188913"/>
                  </a:lnTo>
                  <a:cubicBezTo>
                    <a:pt x="115888" y="188913"/>
                    <a:pt x="115888" y="188913"/>
                    <a:pt x="105252" y="188913"/>
                  </a:cubicBezTo>
                  <a:cubicBezTo>
                    <a:pt x="105252" y="188913"/>
                    <a:pt x="105252" y="188913"/>
                    <a:pt x="9525" y="188913"/>
                  </a:cubicBezTo>
                  <a:close/>
                  <a:moveTo>
                    <a:pt x="273050" y="184150"/>
                  </a:moveTo>
                  <a:lnTo>
                    <a:pt x="273050" y="204788"/>
                  </a:lnTo>
                  <a:lnTo>
                    <a:pt x="315913" y="204788"/>
                  </a:lnTo>
                  <a:lnTo>
                    <a:pt x="315913" y="184150"/>
                  </a:lnTo>
                  <a:close/>
                  <a:moveTo>
                    <a:pt x="68660" y="152400"/>
                  </a:moveTo>
                  <a:cubicBezTo>
                    <a:pt x="68660" y="152400"/>
                    <a:pt x="68660" y="152400"/>
                    <a:pt x="78979" y="152400"/>
                  </a:cubicBezTo>
                  <a:cubicBezTo>
                    <a:pt x="81558" y="152400"/>
                    <a:pt x="84138" y="155178"/>
                    <a:pt x="84138" y="157957"/>
                  </a:cubicBezTo>
                  <a:cubicBezTo>
                    <a:pt x="84138" y="160735"/>
                    <a:pt x="81558" y="163513"/>
                    <a:pt x="78979" y="163513"/>
                  </a:cubicBezTo>
                  <a:cubicBezTo>
                    <a:pt x="78979" y="163513"/>
                    <a:pt x="78979" y="163513"/>
                    <a:pt x="68660" y="163513"/>
                  </a:cubicBezTo>
                  <a:cubicBezTo>
                    <a:pt x="66080" y="163513"/>
                    <a:pt x="63500" y="160735"/>
                    <a:pt x="63500" y="157957"/>
                  </a:cubicBezTo>
                  <a:cubicBezTo>
                    <a:pt x="63500" y="155178"/>
                    <a:pt x="66080" y="152400"/>
                    <a:pt x="68660" y="152400"/>
                  </a:cubicBezTo>
                  <a:close/>
                  <a:moveTo>
                    <a:pt x="52388" y="152400"/>
                  </a:moveTo>
                  <a:cubicBezTo>
                    <a:pt x="53578" y="152400"/>
                    <a:pt x="54769" y="153789"/>
                    <a:pt x="55960" y="153789"/>
                  </a:cubicBezTo>
                  <a:cubicBezTo>
                    <a:pt x="55960" y="155178"/>
                    <a:pt x="57150" y="156568"/>
                    <a:pt x="57150" y="157957"/>
                  </a:cubicBezTo>
                  <a:cubicBezTo>
                    <a:pt x="57150" y="159346"/>
                    <a:pt x="55960" y="160735"/>
                    <a:pt x="55960" y="162124"/>
                  </a:cubicBezTo>
                  <a:cubicBezTo>
                    <a:pt x="54769" y="162124"/>
                    <a:pt x="53578" y="163513"/>
                    <a:pt x="52388" y="163513"/>
                  </a:cubicBezTo>
                  <a:cubicBezTo>
                    <a:pt x="51197" y="163513"/>
                    <a:pt x="50006" y="162124"/>
                    <a:pt x="48816" y="162124"/>
                  </a:cubicBezTo>
                  <a:cubicBezTo>
                    <a:pt x="48816" y="160735"/>
                    <a:pt x="47625" y="159346"/>
                    <a:pt x="47625" y="157957"/>
                  </a:cubicBezTo>
                  <a:cubicBezTo>
                    <a:pt x="47625" y="156568"/>
                    <a:pt x="48816" y="155178"/>
                    <a:pt x="48816" y="153789"/>
                  </a:cubicBezTo>
                  <a:cubicBezTo>
                    <a:pt x="50006" y="153789"/>
                    <a:pt x="51197" y="152400"/>
                    <a:pt x="52388" y="152400"/>
                  </a:cubicBezTo>
                  <a:close/>
                  <a:moveTo>
                    <a:pt x="25796" y="152400"/>
                  </a:moveTo>
                  <a:cubicBezTo>
                    <a:pt x="25796" y="152400"/>
                    <a:pt x="25796" y="152400"/>
                    <a:pt x="36115" y="152400"/>
                  </a:cubicBezTo>
                  <a:cubicBezTo>
                    <a:pt x="38695" y="152400"/>
                    <a:pt x="41275" y="155178"/>
                    <a:pt x="41275" y="157957"/>
                  </a:cubicBezTo>
                  <a:cubicBezTo>
                    <a:pt x="41275" y="160735"/>
                    <a:pt x="38695" y="163513"/>
                    <a:pt x="36115" y="163513"/>
                  </a:cubicBezTo>
                  <a:cubicBezTo>
                    <a:pt x="36115" y="163513"/>
                    <a:pt x="36115" y="163513"/>
                    <a:pt x="25796" y="163513"/>
                  </a:cubicBezTo>
                  <a:cubicBezTo>
                    <a:pt x="23217" y="163513"/>
                    <a:pt x="20637" y="160735"/>
                    <a:pt x="20637" y="157957"/>
                  </a:cubicBezTo>
                  <a:cubicBezTo>
                    <a:pt x="20637" y="155178"/>
                    <a:pt x="23217" y="152400"/>
                    <a:pt x="25796" y="152400"/>
                  </a:cubicBezTo>
                  <a:close/>
                  <a:moveTo>
                    <a:pt x="291245" y="150813"/>
                  </a:moveTo>
                  <a:cubicBezTo>
                    <a:pt x="291245" y="150813"/>
                    <a:pt x="291245" y="150813"/>
                    <a:pt x="277812" y="173038"/>
                  </a:cubicBezTo>
                  <a:cubicBezTo>
                    <a:pt x="277812" y="173038"/>
                    <a:pt x="277812" y="173038"/>
                    <a:pt x="312737" y="173038"/>
                  </a:cubicBezTo>
                  <a:cubicBezTo>
                    <a:pt x="312737" y="173038"/>
                    <a:pt x="312737" y="173038"/>
                    <a:pt x="299305" y="150813"/>
                  </a:cubicBezTo>
                  <a:cubicBezTo>
                    <a:pt x="297961" y="152120"/>
                    <a:pt x="296618" y="152120"/>
                    <a:pt x="295275" y="152120"/>
                  </a:cubicBezTo>
                  <a:cubicBezTo>
                    <a:pt x="293931" y="152120"/>
                    <a:pt x="292588" y="152120"/>
                    <a:pt x="291245" y="150813"/>
                  </a:cubicBezTo>
                  <a:close/>
                  <a:moveTo>
                    <a:pt x="14783" y="141288"/>
                  </a:moveTo>
                  <a:cubicBezTo>
                    <a:pt x="10839" y="141288"/>
                    <a:pt x="9525" y="143896"/>
                    <a:pt x="9525" y="146504"/>
                  </a:cubicBezTo>
                  <a:cubicBezTo>
                    <a:pt x="9525" y="146504"/>
                    <a:pt x="9525" y="146504"/>
                    <a:pt x="9525" y="177801"/>
                  </a:cubicBezTo>
                  <a:cubicBezTo>
                    <a:pt x="9525" y="177801"/>
                    <a:pt x="9525" y="177801"/>
                    <a:pt x="93663" y="177801"/>
                  </a:cubicBezTo>
                  <a:cubicBezTo>
                    <a:pt x="93663" y="177801"/>
                    <a:pt x="93663" y="177801"/>
                    <a:pt x="93663" y="141288"/>
                  </a:cubicBezTo>
                  <a:cubicBezTo>
                    <a:pt x="93663" y="141288"/>
                    <a:pt x="93663" y="141288"/>
                    <a:pt x="14783" y="141288"/>
                  </a:cubicBezTo>
                  <a:close/>
                  <a:moveTo>
                    <a:pt x="294482" y="131763"/>
                  </a:moveTo>
                  <a:cubicBezTo>
                    <a:pt x="291413" y="131763"/>
                    <a:pt x="288925" y="133895"/>
                    <a:pt x="288925" y="136526"/>
                  </a:cubicBezTo>
                  <a:cubicBezTo>
                    <a:pt x="288925" y="139157"/>
                    <a:pt x="291413" y="141290"/>
                    <a:pt x="294482" y="141290"/>
                  </a:cubicBezTo>
                  <a:cubicBezTo>
                    <a:pt x="297550" y="141290"/>
                    <a:pt x="300038" y="139157"/>
                    <a:pt x="300038" y="136526"/>
                  </a:cubicBezTo>
                  <a:cubicBezTo>
                    <a:pt x="300038" y="133895"/>
                    <a:pt x="297550" y="131763"/>
                    <a:pt x="294482" y="131763"/>
                  </a:cubicBezTo>
                  <a:close/>
                  <a:moveTo>
                    <a:pt x="104775" y="115888"/>
                  </a:moveTo>
                  <a:lnTo>
                    <a:pt x="104775" y="171451"/>
                  </a:lnTo>
                  <a:lnTo>
                    <a:pt x="161925" y="115888"/>
                  </a:lnTo>
                  <a:close/>
                  <a:moveTo>
                    <a:pt x="86143" y="84138"/>
                  </a:moveTo>
                  <a:cubicBezTo>
                    <a:pt x="83637" y="84138"/>
                    <a:pt x="81130" y="85461"/>
                    <a:pt x="81130" y="88107"/>
                  </a:cubicBezTo>
                  <a:lnTo>
                    <a:pt x="69850" y="131763"/>
                  </a:lnTo>
                  <a:cubicBezTo>
                    <a:pt x="69850" y="131763"/>
                    <a:pt x="69850" y="131763"/>
                    <a:pt x="93663" y="131763"/>
                  </a:cubicBezTo>
                  <a:cubicBezTo>
                    <a:pt x="93663" y="131763"/>
                    <a:pt x="93663" y="131763"/>
                    <a:pt x="93663" y="89429"/>
                  </a:cubicBezTo>
                  <a:cubicBezTo>
                    <a:pt x="93663" y="86784"/>
                    <a:pt x="91157" y="84138"/>
                    <a:pt x="88650" y="84138"/>
                  </a:cubicBezTo>
                  <a:cubicBezTo>
                    <a:pt x="88650" y="84138"/>
                    <a:pt x="88650" y="84138"/>
                    <a:pt x="86143" y="84138"/>
                  </a:cubicBezTo>
                  <a:close/>
                  <a:moveTo>
                    <a:pt x="281124" y="9525"/>
                  </a:moveTo>
                  <a:cubicBezTo>
                    <a:pt x="281124" y="9525"/>
                    <a:pt x="281124" y="9525"/>
                    <a:pt x="120650" y="169863"/>
                  </a:cubicBezTo>
                  <a:cubicBezTo>
                    <a:pt x="120650" y="169863"/>
                    <a:pt x="120650" y="169863"/>
                    <a:pt x="160111" y="148661"/>
                  </a:cubicBezTo>
                  <a:cubicBezTo>
                    <a:pt x="160111" y="148661"/>
                    <a:pt x="160111" y="148661"/>
                    <a:pt x="285070" y="21451"/>
                  </a:cubicBezTo>
                  <a:cubicBezTo>
                    <a:pt x="286385" y="20126"/>
                    <a:pt x="287701" y="20126"/>
                    <a:pt x="289016" y="20126"/>
                  </a:cubicBezTo>
                  <a:cubicBezTo>
                    <a:pt x="289016" y="20126"/>
                    <a:pt x="289016" y="20126"/>
                    <a:pt x="299539" y="20126"/>
                  </a:cubicBezTo>
                  <a:cubicBezTo>
                    <a:pt x="302170" y="20126"/>
                    <a:pt x="304800" y="17475"/>
                    <a:pt x="304800" y="14825"/>
                  </a:cubicBezTo>
                  <a:cubicBezTo>
                    <a:pt x="304800" y="14825"/>
                    <a:pt x="304800" y="14825"/>
                    <a:pt x="304800" y="9525"/>
                  </a:cubicBezTo>
                  <a:cubicBezTo>
                    <a:pt x="304800" y="9525"/>
                    <a:pt x="304800" y="9525"/>
                    <a:pt x="281124" y="9525"/>
                  </a:cubicBezTo>
                  <a:close/>
                  <a:moveTo>
                    <a:pt x="266700" y="9525"/>
                  </a:moveTo>
                  <a:cubicBezTo>
                    <a:pt x="264067" y="9525"/>
                    <a:pt x="261434" y="10848"/>
                    <a:pt x="258801" y="12171"/>
                  </a:cubicBezTo>
                  <a:lnTo>
                    <a:pt x="104775" y="86254"/>
                  </a:lnTo>
                  <a:cubicBezTo>
                    <a:pt x="104775" y="87577"/>
                    <a:pt x="104775" y="87577"/>
                    <a:pt x="104775" y="88900"/>
                  </a:cubicBezTo>
                  <a:cubicBezTo>
                    <a:pt x="104775" y="88900"/>
                    <a:pt x="104775" y="88900"/>
                    <a:pt x="104775" y="104775"/>
                  </a:cubicBezTo>
                  <a:cubicBezTo>
                    <a:pt x="104775" y="104775"/>
                    <a:pt x="104775" y="104775"/>
                    <a:pt x="170598" y="104775"/>
                  </a:cubicBezTo>
                  <a:cubicBezTo>
                    <a:pt x="170598" y="104775"/>
                    <a:pt x="170598" y="104775"/>
                    <a:pt x="266700" y="9525"/>
                  </a:cubicBezTo>
                  <a:close/>
                  <a:moveTo>
                    <a:pt x="271642" y="0"/>
                  </a:moveTo>
                  <a:cubicBezTo>
                    <a:pt x="271642" y="0"/>
                    <a:pt x="271642" y="0"/>
                    <a:pt x="311201" y="0"/>
                  </a:cubicBezTo>
                  <a:cubicBezTo>
                    <a:pt x="313839" y="0"/>
                    <a:pt x="316476" y="2629"/>
                    <a:pt x="316476" y="5258"/>
                  </a:cubicBezTo>
                  <a:cubicBezTo>
                    <a:pt x="316476" y="5258"/>
                    <a:pt x="316476" y="5258"/>
                    <a:pt x="316476" y="15776"/>
                  </a:cubicBezTo>
                  <a:cubicBezTo>
                    <a:pt x="316476" y="23663"/>
                    <a:pt x="309883" y="31551"/>
                    <a:pt x="300652" y="31551"/>
                  </a:cubicBezTo>
                  <a:cubicBezTo>
                    <a:pt x="300652" y="31551"/>
                    <a:pt x="300652" y="31551"/>
                    <a:pt x="300652" y="122262"/>
                  </a:cubicBezTo>
                  <a:cubicBezTo>
                    <a:pt x="307245" y="123577"/>
                    <a:pt x="311201" y="130150"/>
                    <a:pt x="311201" y="136723"/>
                  </a:cubicBezTo>
                  <a:cubicBezTo>
                    <a:pt x="311201" y="140667"/>
                    <a:pt x="309883" y="143296"/>
                    <a:pt x="307245" y="145926"/>
                  </a:cubicBezTo>
                  <a:cubicBezTo>
                    <a:pt x="307245" y="145926"/>
                    <a:pt x="307245" y="145926"/>
                    <a:pt x="325707" y="176163"/>
                  </a:cubicBezTo>
                  <a:cubicBezTo>
                    <a:pt x="325707" y="176163"/>
                    <a:pt x="325707" y="176163"/>
                    <a:pt x="327025" y="176163"/>
                  </a:cubicBezTo>
                  <a:cubicBezTo>
                    <a:pt x="327025" y="176163"/>
                    <a:pt x="327025" y="177478"/>
                    <a:pt x="327025" y="177478"/>
                  </a:cubicBezTo>
                  <a:cubicBezTo>
                    <a:pt x="327025" y="178792"/>
                    <a:pt x="327025" y="178792"/>
                    <a:pt x="327025" y="178792"/>
                  </a:cubicBezTo>
                  <a:cubicBezTo>
                    <a:pt x="327025" y="178792"/>
                    <a:pt x="327025" y="178792"/>
                    <a:pt x="327025" y="210344"/>
                  </a:cubicBezTo>
                  <a:cubicBezTo>
                    <a:pt x="327025" y="212973"/>
                    <a:pt x="324388" y="215603"/>
                    <a:pt x="321751" y="215603"/>
                  </a:cubicBezTo>
                  <a:cubicBezTo>
                    <a:pt x="321751" y="215603"/>
                    <a:pt x="321751" y="215603"/>
                    <a:pt x="269005" y="215603"/>
                  </a:cubicBezTo>
                  <a:cubicBezTo>
                    <a:pt x="266367" y="215603"/>
                    <a:pt x="263730" y="212973"/>
                    <a:pt x="263730" y="210344"/>
                  </a:cubicBezTo>
                  <a:cubicBezTo>
                    <a:pt x="263730" y="210344"/>
                    <a:pt x="263730" y="210344"/>
                    <a:pt x="263730" y="178792"/>
                  </a:cubicBezTo>
                  <a:cubicBezTo>
                    <a:pt x="263730" y="178792"/>
                    <a:pt x="263730" y="178792"/>
                    <a:pt x="263730" y="177478"/>
                  </a:cubicBezTo>
                  <a:cubicBezTo>
                    <a:pt x="263730" y="177478"/>
                    <a:pt x="263730" y="177478"/>
                    <a:pt x="265049" y="177478"/>
                  </a:cubicBezTo>
                  <a:cubicBezTo>
                    <a:pt x="265049" y="177478"/>
                    <a:pt x="265049" y="176163"/>
                    <a:pt x="265049" y="176163"/>
                  </a:cubicBezTo>
                  <a:cubicBezTo>
                    <a:pt x="265049" y="176163"/>
                    <a:pt x="265049" y="176163"/>
                    <a:pt x="283510" y="145926"/>
                  </a:cubicBezTo>
                  <a:cubicBezTo>
                    <a:pt x="280873" y="143296"/>
                    <a:pt x="279554" y="140667"/>
                    <a:pt x="279554" y="136723"/>
                  </a:cubicBezTo>
                  <a:cubicBezTo>
                    <a:pt x="279554" y="130150"/>
                    <a:pt x="284828" y="123577"/>
                    <a:pt x="290103" y="122262"/>
                  </a:cubicBezTo>
                  <a:cubicBezTo>
                    <a:pt x="290103" y="122262"/>
                    <a:pt x="290103" y="122262"/>
                    <a:pt x="290103" y="32866"/>
                  </a:cubicBezTo>
                  <a:cubicBezTo>
                    <a:pt x="290103" y="32866"/>
                    <a:pt x="290103" y="32866"/>
                    <a:pt x="167469" y="156443"/>
                  </a:cubicBezTo>
                  <a:cubicBezTo>
                    <a:pt x="166150" y="156443"/>
                    <a:pt x="166150" y="156443"/>
                    <a:pt x="166150" y="156443"/>
                  </a:cubicBezTo>
                  <a:cubicBezTo>
                    <a:pt x="166150" y="156443"/>
                    <a:pt x="166150" y="156443"/>
                    <a:pt x="123953" y="180107"/>
                  </a:cubicBezTo>
                  <a:cubicBezTo>
                    <a:pt x="125272" y="180107"/>
                    <a:pt x="126591" y="182736"/>
                    <a:pt x="126591" y="184051"/>
                  </a:cubicBezTo>
                  <a:cubicBezTo>
                    <a:pt x="126591" y="184051"/>
                    <a:pt x="126591" y="184051"/>
                    <a:pt x="126591" y="205085"/>
                  </a:cubicBezTo>
                  <a:cubicBezTo>
                    <a:pt x="126591" y="207715"/>
                    <a:pt x="123953" y="210344"/>
                    <a:pt x="121316" y="210344"/>
                  </a:cubicBezTo>
                  <a:cubicBezTo>
                    <a:pt x="121316" y="210344"/>
                    <a:pt x="121316" y="210344"/>
                    <a:pt x="110767" y="210344"/>
                  </a:cubicBezTo>
                  <a:cubicBezTo>
                    <a:pt x="110767" y="210344"/>
                    <a:pt x="110767" y="210344"/>
                    <a:pt x="110767" y="220861"/>
                  </a:cubicBezTo>
                  <a:cubicBezTo>
                    <a:pt x="110767" y="220861"/>
                    <a:pt x="110767" y="220861"/>
                    <a:pt x="142414" y="220861"/>
                  </a:cubicBezTo>
                  <a:cubicBezTo>
                    <a:pt x="150326" y="220861"/>
                    <a:pt x="158238" y="228749"/>
                    <a:pt x="158238" y="236637"/>
                  </a:cubicBezTo>
                  <a:cubicBezTo>
                    <a:pt x="158238" y="236637"/>
                    <a:pt x="158238" y="236637"/>
                    <a:pt x="158238" y="303684"/>
                  </a:cubicBezTo>
                  <a:cubicBezTo>
                    <a:pt x="158238" y="303684"/>
                    <a:pt x="158238" y="303684"/>
                    <a:pt x="162194" y="312887"/>
                  </a:cubicBezTo>
                  <a:cubicBezTo>
                    <a:pt x="163513" y="314201"/>
                    <a:pt x="163513" y="315516"/>
                    <a:pt x="163513" y="315516"/>
                  </a:cubicBezTo>
                  <a:cubicBezTo>
                    <a:pt x="163513" y="315516"/>
                    <a:pt x="163513" y="315516"/>
                    <a:pt x="163513" y="326033"/>
                  </a:cubicBezTo>
                  <a:cubicBezTo>
                    <a:pt x="166150" y="326033"/>
                    <a:pt x="168787" y="328662"/>
                    <a:pt x="168787" y="331292"/>
                  </a:cubicBezTo>
                  <a:cubicBezTo>
                    <a:pt x="168787" y="333921"/>
                    <a:pt x="166150" y="336550"/>
                    <a:pt x="163513" y="336550"/>
                  </a:cubicBezTo>
                  <a:cubicBezTo>
                    <a:pt x="163513" y="336550"/>
                    <a:pt x="163513" y="336550"/>
                    <a:pt x="126591" y="336550"/>
                  </a:cubicBezTo>
                  <a:cubicBezTo>
                    <a:pt x="123953" y="336550"/>
                    <a:pt x="121316" y="333921"/>
                    <a:pt x="121316" y="331292"/>
                  </a:cubicBezTo>
                  <a:cubicBezTo>
                    <a:pt x="121316" y="328662"/>
                    <a:pt x="123953" y="326033"/>
                    <a:pt x="126591" y="326033"/>
                  </a:cubicBezTo>
                  <a:cubicBezTo>
                    <a:pt x="126591" y="326033"/>
                    <a:pt x="126591" y="326033"/>
                    <a:pt x="126591" y="262930"/>
                  </a:cubicBezTo>
                  <a:cubicBezTo>
                    <a:pt x="126591" y="262930"/>
                    <a:pt x="126591" y="262930"/>
                    <a:pt x="47471" y="262930"/>
                  </a:cubicBezTo>
                  <a:cubicBezTo>
                    <a:pt x="47471" y="262930"/>
                    <a:pt x="47471" y="262930"/>
                    <a:pt x="47471" y="326033"/>
                  </a:cubicBezTo>
                  <a:cubicBezTo>
                    <a:pt x="50109" y="326033"/>
                    <a:pt x="52746" y="328662"/>
                    <a:pt x="52746" y="331292"/>
                  </a:cubicBezTo>
                  <a:cubicBezTo>
                    <a:pt x="52746" y="333921"/>
                    <a:pt x="50109" y="336550"/>
                    <a:pt x="47471" y="336550"/>
                  </a:cubicBezTo>
                  <a:cubicBezTo>
                    <a:pt x="47471" y="336550"/>
                    <a:pt x="47471" y="336550"/>
                    <a:pt x="10549" y="336550"/>
                  </a:cubicBezTo>
                  <a:cubicBezTo>
                    <a:pt x="7912" y="336550"/>
                    <a:pt x="5274" y="333921"/>
                    <a:pt x="5274" y="331292"/>
                  </a:cubicBezTo>
                  <a:cubicBezTo>
                    <a:pt x="5274" y="328662"/>
                    <a:pt x="7912" y="326033"/>
                    <a:pt x="10549" y="326033"/>
                  </a:cubicBezTo>
                  <a:cubicBezTo>
                    <a:pt x="10549" y="326033"/>
                    <a:pt x="10549" y="326033"/>
                    <a:pt x="10549" y="315516"/>
                  </a:cubicBezTo>
                  <a:cubicBezTo>
                    <a:pt x="10549" y="315516"/>
                    <a:pt x="10549" y="314201"/>
                    <a:pt x="10549" y="312887"/>
                  </a:cubicBezTo>
                  <a:cubicBezTo>
                    <a:pt x="10549" y="312887"/>
                    <a:pt x="10549" y="312887"/>
                    <a:pt x="15824" y="303684"/>
                  </a:cubicBezTo>
                  <a:cubicBezTo>
                    <a:pt x="15824" y="303684"/>
                    <a:pt x="15824" y="303684"/>
                    <a:pt x="15824" y="236637"/>
                  </a:cubicBezTo>
                  <a:cubicBezTo>
                    <a:pt x="15824" y="228749"/>
                    <a:pt x="22417" y="220861"/>
                    <a:pt x="31647" y="220861"/>
                  </a:cubicBezTo>
                  <a:cubicBezTo>
                    <a:pt x="31647" y="220861"/>
                    <a:pt x="31647" y="220861"/>
                    <a:pt x="63295" y="220861"/>
                  </a:cubicBezTo>
                  <a:cubicBezTo>
                    <a:pt x="63295" y="220861"/>
                    <a:pt x="63295" y="220861"/>
                    <a:pt x="63295" y="210344"/>
                  </a:cubicBezTo>
                  <a:cubicBezTo>
                    <a:pt x="63295" y="210344"/>
                    <a:pt x="63295" y="210344"/>
                    <a:pt x="5274" y="210344"/>
                  </a:cubicBezTo>
                  <a:cubicBezTo>
                    <a:pt x="2637" y="210344"/>
                    <a:pt x="0" y="207715"/>
                    <a:pt x="0" y="205085"/>
                  </a:cubicBezTo>
                  <a:cubicBezTo>
                    <a:pt x="0" y="205085"/>
                    <a:pt x="0" y="205085"/>
                    <a:pt x="0" y="147240"/>
                  </a:cubicBezTo>
                  <a:cubicBezTo>
                    <a:pt x="0" y="138038"/>
                    <a:pt x="6593" y="131465"/>
                    <a:pt x="15824" y="131465"/>
                  </a:cubicBezTo>
                  <a:cubicBezTo>
                    <a:pt x="15824" y="131465"/>
                    <a:pt x="15824" y="131465"/>
                    <a:pt x="59339" y="131465"/>
                  </a:cubicBezTo>
                  <a:cubicBezTo>
                    <a:pt x="59339" y="131465"/>
                    <a:pt x="59339" y="131465"/>
                    <a:pt x="63295" y="115689"/>
                  </a:cubicBezTo>
                  <a:cubicBezTo>
                    <a:pt x="63295" y="115689"/>
                    <a:pt x="63295" y="115689"/>
                    <a:pt x="52746" y="115689"/>
                  </a:cubicBezTo>
                  <a:cubicBezTo>
                    <a:pt x="50109" y="115689"/>
                    <a:pt x="47471" y="113060"/>
                    <a:pt x="47471" y="110430"/>
                  </a:cubicBezTo>
                  <a:cubicBezTo>
                    <a:pt x="47471" y="107801"/>
                    <a:pt x="50109" y="105172"/>
                    <a:pt x="52746" y="105172"/>
                  </a:cubicBezTo>
                  <a:cubicBezTo>
                    <a:pt x="52746" y="105172"/>
                    <a:pt x="52746" y="105172"/>
                    <a:pt x="65933" y="105172"/>
                  </a:cubicBezTo>
                  <a:cubicBezTo>
                    <a:pt x="65933" y="105172"/>
                    <a:pt x="65933" y="105172"/>
                    <a:pt x="72526" y="85452"/>
                  </a:cubicBezTo>
                  <a:cubicBezTo>
                    <a:pt x="73845" y="78879"/>
                    <a:pt x="80438" y="73620"/>
                    <a:pt x="87031" y="73620"/>
                  </a:cubicBezTo>
                  <a:cubicBezTo>
                    <a:pt x="87031" y="73620"/>
                    <a:pt x="87031" y="73620"/>
                    <a:pt x="89668" y="73620"/>
                  </a:cubicBezTo>
                  <a:cubicBezTo>
                    <a:pt x="93624" y="73620"/>
                    <a:pt x="97580" y="74935"/>
                    <a:pt x="100218" y="78879"/>
                  </a:cubicBezTo>
                  <a:cubicBezTo>
                    <a:pt x="100218" y="78879"/>
                    <a:pt x="100218" y="78879"/>
                    <a:pt x="255818" y="3944"/>
                  </a:cubicBezTo>
                  <a:cubicBezTo>
                    <a:pt x="259774" y="1314"/>
                    <a:pt x="265049" y="0"/>
                    <a:pt x="271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40" name="组合 39"/>
          <p:cNvGrpSpPr/>
          <p:nvPr/>
        </p:nvGrpSpPr>
        <p:grpSpPr>
          <a:xfrm>
            <a:off x="3143672" y="4005065"/>
            <a:ext cx="1863460" cy="1181745"/>
            <a:chOff x="1619672" y="4005064"/>
            <a:chExt cx="1863460" cy="1181745"/>
          </a:xfrm>
        </p:grpSpPr>
        <p:sp>
          <p:nvSpPr>
            <p:cNvPr id="17" name="文本框 16"/>
            <p:cNvSpPr txBox="1"/>
            <p:nvPr/>
          </p:nvSpPr>
          <p:spPr>
            <a:xfrm>
              <a:off x="1619672" y="4725144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2400" dirty="0">
                  <a:solidFill>
                    <a:srgbClr val="002060"/>
                  </a:solidFill>
                </a:rPr>
                <a:t>Port B</a:t>
              </a:r>
              <a:endParaRPr lang="zh-CN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4" name="ship_115118"/>
            <p:cNvSpPr>
              <a:spLocks noChangeAspect="1"/>
            </p:cNvSpPr>
            <p:nvPr/>
          </p:nvSpPr>
          <p:spPr bwMode="auto">
            <a:xfrm>
              <a:off x="2771800" y="4221088"/>
              <a:ext cx="711332" cy="531515"/>
            </a:xfrm>
            <a:custGeom>
              <a:avLst/>
              <a:gdLst>
                <a:gd name="connsiteX0" fmla="*/ 26656 w 337807"/>
                <a:gd name="connsiteY0" fmla="*/ 168275 h 252413"/>
                <a:gd name="connsiteX1" fmla="*/ 41168 w 337807"/>
                <a:gd name="connsiteY1" fmla="*/ 206640 h 252413"/>
                <a:gd name="connsiteX2" fmla="*/ 42488 w 337807"/>
                <a:gd name="connsiteY2" fmla="*/ 214577 h 252413"/>
                <a:gd name="connsiteX3" fmla="*/ 35891 w 337807"/>
                <a:gd name="connsiteY3" fmla="*/ 231775 h 252413"/>
                <a:gd name="connsiteX4" fmla="*/ 243020 w 337807"/>
                <a:gd name="connsiteY4" fmla="*/ 231775 h 252413"/>
                <a:gd name="connsiteX5" fmla="*/ 315581 w 337807"/>
                <a:gd name="connsiteY5" fmla="*/ 168275 h 252413"/>
                <a:gd name="connsiteX6" fmla="*/ 26656 w 337807"/>
                <a:gd name="connsiteY6" fmla="*/ 168275 h 252413"/>
                <a:gd name="connsiteX7" fmla="*/ 167944 w 337807"/>
                <a:gd name="connsiteY7" fmla="*/ 95250 h 252413"/>
                <a:gd name="connsiteX8" fmla="*/ 167944 w 337807"/>
                <a:gd name="connsiteY8" fmla="*/ 147638 h 252413"/>
                <a:gd name="connsiteX9" fmla="*/ 190169 w 337807"/>
                <a:gd name="connsiteY9" fmla="*/ 147638 h 252413"/>
                <a:gd name="connsiteX10" fmla="*/ 190169 w 337807"/>
                <a:gd name="connsiteY10" fmla="*/ 104775 h 252413"/>
                <a:gd name="connsiteX11" fmla="*/ 209219 w 337807"/>
                <a:gd name="connsiteY11" fmla="*/ 104775 h 252413"/>
                <a:gd name="connsiteX12" fmla="*/ 209219 w 337807"/>
                <a:gd name="connsiteY12" fmla="*/ 115888 h 252413"/>
                <a:gd name="connsiteX13" fmla="*/ 201282 w 337807"/>
                <a:gd name="connsiteY13" fmla="*/ 115888 h 252413"/>
                <a:gd name="connsiteX14" fmla="*/ 201282 w 337807"/>
                <a:gd name="connsiteY14" fmla="*/ 147638 h 252413"/>
                <a:gd name="connsiteX15" fmla="*/ 220332 w 337807"/>
                <a:gd name="connsiteY15" fmla="*/ 147638 h 252413"/>
                <a:gd name="connsiteX16" fmla="*/ 220332 w 337807"/>
                <a:gd name="connsiteY16" fmla="*/ 104775 h 252413"/>
                <a:gd name="connsiteX17" fmla="*/ 242557 w 337807"/>
                <a:gd name="connsiteY17" fmla="*/ 104775 h 252413"/>
                <a:gd name="connsiteX18" fmla="*/ 242557 w 337807"/>
                <a:gd name="connsiteY18" fmla="*/ 115888 h 252413"/>
                <a:gd name="connsiteX19" fmla="*/ 231444 w 337807"/>
                <a:gd name="connsiteY19" fmla="*/ 115888 h 252413"/>
                <a:gd name="connsiteX20" fmla="*/ 231444 w 337807"/>
                <a:gd name="connsiteY20" fmla="*/ 147638 h 252413"/>
                <a:gd name="connsiteX21" fmla="*/ 253669 w 337807"/>
                <a:gd name="connsiteY21" fmla="*/ 147638 h 252413"/>
                <a:gd name="connsiteX22" fmla="*/ 253669 w 337807"/>
                <a:gd name="connsiteY22" fmla="*/ 104775 h 252413"/>
                <a:gd name="connsiteX23" fmla="*/ 272719 w 337807"/>
                <a:gd name="connsiteY23" fmla="*/ 104775 h 252413"/>
                <a:gd name="connsiteX24" fmla="*/ 272719 w 337807"/>
                <a:gd name="connsiteY24" fmla="*/ 115888 h 252413"/>
                <a:gd name="connsiteX25" fmla="*/ 263194 w 337807"/>
                <a:gd name="connsiteY25" fmla="*/ 115888 h 252413"/>
                <a:gd name="connsiteX26" fmla="*/ 263194 w 337807"/>
                <a:gd name="connsiteY26" fmla="*/ 147638 h 252413"/>
                <a:gd name="connsiteX27" fmla="*/ 294944 w 337807"/>
                <a:gd name="connsiteY27" fmla="*/ 147638 h 252413"/>
                <a:gd name="connsiteX28" fmla="*/ 294944 w 337807"/>
                <a:gd name="connsiteY28" fmla="*/ 95250 h 252413"/>
                <a:gd name="connsiteX29" fmla="*/ 74146 w 337807"/>
                <a:gd name="connsiteY29" fmla="*/ 63500 h 252413"/>
                <a:gd name="connsiteX30" fmla="*/ 74146 w 337807"/>
                <a:gd name="connsiteY30" fmla="*/ 95052 h 252413"/>
                <a:gd name="connsiteX31" fmla="*/ 63608 w 337807"/>
                <a:gd name="connsiteY31" fmla="*/ 105569 h 252413"/>
                <a:gd name="connsiteX32" fmla="*/ 42531 w 337807"/>
                <a:gd name="connsiteY32" fmla="*/ 105569 h 252413"/>
                <a:gd name="connsiteX33" fmla="*/ 42531 w 337807"/>
                <a:gd name="connsiteY33" fmla="*/ 147638 h 252413"/>
                <a:gd name="connsiteX34" fmla="*/ 104444 w 337807"/>
                <a:gd name="connsiteY34" fmla="*/ 147638 h 252413"/>
                <a:gd name="connsiteX35" fmla="*/ 104444 w 337807"/>
                <a:gd name="connsiteY35" fmla="*/ 63500 h 252413"/>
                <a:gd name="connsiteX36" fmla="*/ 74146 w 337807"/>
                <a:gd name="connsiteY36" fmla="*/ 63500 h 252413"/>
                <a:gd name="connsiteX37" fmla="*/ 84204 w 337807"/>
                <a:gd name="connsiteY37" fmla="*/ 0 h 252413"/>
                <a:gd name="connsiteX38" fmla="*/ 94771 w 337807"/>
                <a:gd name="connsiteY38" fmla="*/ 10517 h 252413"/>
                <a:gd name="connsiteX39" fmla="*/ 94771 w 337807"/>
                <a:gd name="connsiteY39" fmla="*/ 42069 h 252413"/>
                <a:gd name="connsiteX40" fmla="*/ 115904 w 337807"/>
                <a:gd name="connsiteY40" fmla="*/ 42069 h 252413"/>
                <a:gd name="connsiteX41" fmla="*/ 126471 w 337807"/>
                <a:gd name="connsiteY41" fmla="*/ 52586 h 252413"/>
                <a:gd name="connsiteX42" fmla="*/ 126471 w 337807"/>
                <a:gd name="connsiteY42" fmla="*/ 147241 h 252413"/>
                <a:gd name="connsiteX43" fmla="*/ 147605 w 337807"/>
                <a:gd name="connsiteY43" fmla="*/ 147241 h 252413"/>
                <a:gd name="connsiteX44" fmla="*/ 147605 w 337807"/>
                <a:gd name="connsiteY44" fmla="*/ 84138 h 252413"/>
                <a:gd name="connsiteX45" fmla="*/ 158171 w 337807"/>
                <a:gd name="connsiteY45" fmla="*/ 73620 h 252413"/>
                <a:gd name="connsiteX46" fmla="*/ 306107 w 337807"/>
                <a:gd name="connsiteY46" fmla="*/ 73620 h 252413"/>
                <a:gd name="connsiteX47" fmla="*/ 315353 w 337807"/>
                <a:gd name="connsiteY47" fmla="*/ 84138 h 252413"/>
                <a:gd name="connsiteX48" fmla="*/ 315353 w 337807"/>
                <a:gd name="connsiteY48" fmla="*/ 147241 h 252413"/>
                <a:gd name="connsiteX49" fmla="*/ 327240 w 337807"/>
                <a:gd name="connsiteY49" fmla="*/ 147241 h 252413"/>
                <a:gd name="connsiteX50" fmla="*/ 337807 w 337807"/>
                <a:gd name="connsiteY50" fmla="*/ 157758 h 252413"/>
                <a:gd name="connsiteX51" fmla="*/ 242706 w 337807"/>
                <a:gd name="connsiteY51" fmla="*/ 252413 h 252413"/>
                <a:gd name="connsiteX52" fmla="*/ 20802 w 337807"/>
                <a:gd name="connsiteY52" fmla="*/ 252413 h 252413"/>
                <a:gd name="connsiteX53" fmla="*/ 12877 w 337807"/>
                <a:gd name="connsiteY53" fmla="*/ 248469 h 252413"/>
                <a:gd name="connsiteX54" fmla="*/ 10236 w 337807"/>
                <a:gd name="connsiteY54" fmla="*/ 237952 h 252413"/>
                <a:gd name="connsiteX55" fmla="*/ 19482 w 337807"/>
                <a:gd name="connsiteY55" fmla="*/ 210344 h 252413"/>
                <a:gd name="connsiteX56" fmla="*/ 990 w 337807"/>
                <a:gd name="connsiteY56" fmla="*/ 161702 h 252413"/>
                <a:gd name="connsiteX57" fmla="*/ 990 w 337807"/>
                <a:gd name="connsiteY57" fmla="*/ 152499 h 252413"/>
                <a:gd name="connsiteX58" fmla="*/ 10236 w 337807"/>
                <a:gd name="connsiteY58" fmla="*/ 147241 h 252413"/>
                <a:gd name="connsiteX59" fmla="*/ 20802 w 337807"/>
                <a:gd name="connsiteY59" fmla="*/ 147241 h 252413"/>
                <a:gd name="connsiteX60" fmla="*/ 20802 w 337807"/>
                <a:gd name="connsiteY60" fmla="*/ 94655 h 252413"/>
                <a:gd name="connsiteX61" fmla="*/ 31370 w 337807"/>
                <a:gd name="connsiteY61" fmla="*/ 84138 h 252413"/>
                <a:gd name="connsiteX62" fmla="*/ 51182 w 337807"/>
                <a:gd name="connsiteY62" fmla="*/ 84138 h 252413"/>
                <a:gd name="connsiteX63" fmla="*/ 51182 w 337807"/>
                <a:gd name="connsiteY63" fmla="*/ 52586 h 252413"/>
                <a:gd name="connsiteX64" fmla="*/ 63070 w 337807"/>
                <a:gd name="connsiteY64" fmla="*/ 42069 h 252413"/>
                <a:gd name="connsiteX65" fmla="*/ 73637 w 337807"/>
                <a:gd name="connsiteY65" fmla="*/ 42069 h 252413"/>
                <a:gd name="connsiteX66" fmla="*/ 73637 w 337807"/>
                <a:gd name="connsiteY66" fmla="*/ 10517 h 252413"/>
                <a:gd name="connsiteX67" fmla="*/ 84204 w 337807"/>
                <a:gd name="connsiteY67" fmla="*/ 0 h 25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7807" h="252413">
                  <a:moveTo>
                    <a:pt x="26656" y="168275"/>
                  </a:moveTo>
                  <a:cubicBezTo>
                    <a:pt x="26656" y="168275"/>
                    <a:pt x="26656" y="168275"/>
                    <a:pt x="41168" y="206640"/>
                  </a:cubicBezTo>
                  <a:cubicBezTo>
                    <a:pt x="42488" y="209286"/>
                    <a:pt x="42488" y="211931"/>
                    <a:pt x="42488" y="214577"/>
                  </a:cubicBezTo>
                  <a:cubicBezTo>
                    <a:pt x="42488" y="214577"/>
                    <a:pt x="42488" y="214577"/>
                    <a:pt x="35891" y="231775"/>
                  </a:cubicBezTo>
                  <a:cubicBezTo>
                    <a:pt x="35891" y="231775"/>
                    <a:pt x="35891" y="231775"/>
                    <a:pt x="243020" y="231775"/>
                  </a:cubicBezTo>
                  <a:cubicBezTo>
                    <a:pt x="279960" y="231775"/>
                    <a:pt x="311623" y="203994"/>
                    <a:pt x="315581" y="168275"/>
                  </a:cubicBezTo>
                  <a:cubicBezTo>
                    <a:pt x="315581" y="168275"/>
                    <a:pt x="315581" y="168275"/>
                    <a:pt x="26656" y="168275"/>
                  </a:cubicBezTo>
                  <a:close/>
                  <a:moveTo>
                    <a:pt x="167944" y="95250"/>
                  </a:moveTo>
                  <a:lnTo>
                    <a:pt x="167944" y="147638"/>
                  </a:lnTo>
                  <a:lnTo>
                    <a:pt x="190169" y="147638"/>
                  </a:lnTo>
                  <a:lnTo>
                    <a:pt x="190169" y="104775"/>
                  </a:lnTo>
                  <a:lnTo>
                    <a:pt x="209219" y="104775"/>
                  </a:lnTo>
                  <a:lnTo>
                    <a:pt x="209219" y="115888"/>
                  </a:lnTo>
                  <a:lnTo>
                    <a:pt x="201282" y="115888"/>
                  </a:lnTo>
                  <a:lnTo>
                    <a:pt x="201282" y="147638"/>
                  </a:lnTo>
                  <a:lnTo>
                    <a:pt x="220332" y="147638"/>
                  </a:lnTo>
                  <a:lnTo>
                    <a:pt x="220332" y="104775"/>
                  </a:lnTo>
                  <a:lnTo>
                    <a:pt x="242557" y="104775"/>
                  </a:lnTo>
                  <a:lnTo>
                    <a:pt x="242557" y="115888"/>
                  </a:lnTo>
                  <a:lnTo>
                    <a:pt x="231444" y="115888"/>
                  </a:lnTo>
                  <a:lnTo>
                    <a:pt x="231444" y="147638"/>
                  </a:lnTo>
                  <a:lnTo>
                    <a:pt x="253669" y="147638"/>
                  </a:lnTo>
                  <a:lnTo>
                    <a:pt x="253669" y="104775"/>
                  </a:lnTo>
                  <a:lnTo>
                    <a:pt x="272719" y="104775"/>
                  </a:lnTo>
                  <a:lnTo>
                    <a:pt x="272719" y="115888"/>
                  </a:lnTo>
                  <a:lnTo>
                    <a:pt x="263194" y="115888"/>
                  </a:lnTo>
                  <a:lnTo>
                    <a:pt x="263194" y="147638"/>
                  </a:lnTo>
                  <a:lnTo>
                    <a:pt x="294944" y="147638"/>
                  </a:lnTo>
                  <a:lnTo>
                    <a:pt x="294944" y="95250"/>
                  </a:lnTo>
                  <a:close/>
                  <a:moveTo>
                    <a:pt x="74146" y="63500"/>
                  </a:moveTo>
                  <a:cubicBezTo>
                    <a:pt x="74146" y="63500"/>
                    <a:pt x="74146" y="63500"/>
                    <a:pt x="74146" y="95052"/>
                  </a:cubicBezTo>
                  <a:cubicBezTo>
                    <a:pt x="74146" y="100310"/>
                    <a:pt x="68877" y="105569"/>
                    <a:pt x="63608" y="105569"/>
                  </a:cubicBezTo>
                  <a:cubicBezTo>
                    <a:pt x="63608" y="105569"/>
                    <a:pt x="63608" y="105569"/>
                    <a:pt x="42531" y="105569"/>
                  </a:cubicBezTo>
                  <a:lnTo>
                    <a:pt x="42531" y="147638"/>
                  </a:lnTo>
                  <a:cubicBezTo>
                    <a:pt x="42531" y="147638"/>
                    <a:pt x="42531" y="147638"/>
                    <a:pt x="104444" y="147638"/>
                  </a:cubicBezTo>
                  <a:cubicBezTo>
                    <a:pt x="104444" y="147638"/>
                    <a:pt x="104444" y="147638"/>
                    <a:pt x="104444" y="63500"/>
                  </a:cubicBezTo>
                  <a:cubicBezTo>
                    <a:pt x="104444" y="63500"/>
                    <a:pt x="104444" y="63500"/>
                    <a:pt x="74146" y="63500"/>
                  </a:cubicBezTo>
                  <a:close/>
                  <a:moveTo>
                    <a:pt x="84204" y="0"/>
                  </a:moveTo>
                  <a:cubicBezTo>
                    <a:pt x="89487" y="0"/>
                    <a:pt x="94771" y="5258"/>
                    <a:pt x="94771" y="10517"/>
                  </a:cubicBezTo>
                  <a:cubicBezTo>
                    <a:pt x="94771" y="10517"/>
                    <a:pt x="94771" y="10517"/>
                    <a:pt x="94771" y="42069"/>
                  </a:cubicBezTo>
                  <a:cubicBezTo>
                    <a:pt x="94771" y="42069"/>
                    <a:pt x="94771" y="42069"/>
                    <a:pt x="115904" y="42069"/>
                  </a:cubicBezTo>
                  <a:cubicBezTo>
                    <a:pt x="121188" y="42069"/>
                    <a:pt x="126471" y="47327"/>
                    <a:pt x="126471" y="52586"/>
                  </a:cubicBezTo>
                  <a:cubicBezTo>
                    <a:pt x="126471" y="52586"/>
                    <a:pt x="126471" y="52586"/>
                    <a:pt x="126471" y="147241"/>
                  </a:cubicBezTo>
                  <a:cubicBezTo>
                    <a:pt x="126471" y="147241"/>
                    <a:pt x="126471" y="147241"/>
                    <a:pt x="147605" y="147241"/>
                  </a:cubicBezTo>
                  <a:cubicBezTo>
                    <a:pt x="147605" y="147241"/>
                    <a:pt x="147605" y="147241"/>
                    <a:pt x="147605" y="84138"/>
                  </a:cubicBezTo>
                  <a:cubicBezTo>
                    <a:pt x="147605" y="78879"/>
                    <a:pt x="152888" y="73620"/>
                    <a:pt x="158171" y="73620"/>
                  </a:cubicBezTo>
                  <a:cubicBezTo>
                    <a:pt x="158171" y="73620"/>
                    <a:pt x="158171" y="73620"/>
                    <a:pt x="306107" y="73620"/>
                  </a:cubicBezTo>
                  <a:cubicBezTo>
                    <a:pt x="311390" y="73620"/>
                    <a:pt x="315353" y="78879"/>
                    <a:pt x="315353" y="84138"/>
                  </a:cubicBezTo>
                  <a:cubicBezTo>
                    <a:pt x="315353" y="84138"/>
                    <a:pt x="315353" y="84138"/>
                    <a:pt x="315353" y="147241"/>
                  </a:cubicBezTo>
                  <a:cubicBezTo>
                    <a:pt x="315353" y="147241"/>
                    <a:pt x="315353" y="147241"/>
                    <a:pt x="327240" y="147241"/>
                  </a:cubicBezTo>
                  <a:cubicBezTo>
                    <a:pt x="332524" y="147241"/>
                    <a:pt x="337807" y="152499"/>
                    <a:pt x="337807" y="157758"/>
                  </a:cubicBezTo>
                  <a:cubicBezTo>
                    <a:pt x="337807" y="210344"/>
                    <a:pt x="295540" y="252413"/>
                    <a:pt x="242706" y="252413"/>
                  </a:cubicBezTo>
                  <a:cubicBezTo>
                    <a:pt x="242706" y="252413"/>
                    <a:pt x="242706" y="252413"/>
                    <a:pt x="20802" y="252413"/>
                  </a:cubicBezTo>
                  <a:cubicBezTo>
                    <a:pt x="16840" y="252413"/>
                    <a:pt x="14198" y="251098"/>
                    <a:pt x="12877" y="248469"/>
                  </a:cubicBezTo>
                  <a:cubicBezTo>
                    <a:pt x="10236" y="245840"/>
                    <a:pt x="10236" y="241896"/>
                    <a:pt x="10236" y="237952"/>
                  </a:cubicBezTo>
                  <a:cubicBezTo>
                    <a:pt x="10236" y="237952"/>
                    <a:pt x="10236" y="237952"/>
                    <a:pt x="19482" y="210344"/>
                  </a:cubicBezTo>
                  <a:cubicBezTo>
                    <a:pt x="19482" y="210344"/>
                    <a:pt x="19482" y="210344"/>
                    <a:pt x="990" y="161702"/>
                  </a:cubicBezTo>
                  <a:cubicBezTo>
                    <a:pt x="-331" y="159073"/>
                    <a:pt x="-331" y="155129"/>
                    <a:pt x="990" y="152499"/>
                  </a:cubicBezTo>
                  <a:cubicBezTo>
                    <a:pt x="3631" y="148555"/>
                    <a:pt x="6273" y="147241"/>
                    <a:pt x="10236" y="147241"/>
                  </a:cubicBezTo>
                  <a:cubicBezTo>
                    <a:pt x="10236" y="147241"/>
                    <a:pt x="10236" y="147241"/>
                    <a:pt x="20802" y="147241"/>
                  </a:cubicBezTo>
                  <a:cubicBezTo>
                    <a:pt x="20802" y="147241"/>
                    <a:pt x="20802" y="147241"/>
                    <a:pt x="20802" y="94655"/>
                  </a:cubicBezTo>
                  <a:cubicBezTo>
                    <a:pt x="20802" y="89396"/>
                    <a:pt x="26086" y="84138"/>
                    <a:pt x="31370" y="84138"/>
                  </a:cubicBezTo>
                  <a:cubicBezTo>
                    <a:pt x="31370" y="84138"/>
                    <a:pt x="31370" y="84138"/>
                    <a:pt x="51182" y="84138"/>
                  </a:cubicBezTo>
                  <a:cubicBezTo>
                    <a:pt x="51182" y="84138"/>
                    <a:pt x="51182" y="84138"/>
                    <a:pt x="51182" y="52586"/>
                  </a:cubicBezTo>
                  <a:cubicBezTo>
                    <a:pt x="51182" y="47327"/>
                    <a:pt x="57787" y="42069"/>
                    <a:pt x="63070" y="42069"/>
                  </a:cubicBezTo>
                  <a:cubicBezTo>
                    <a:pt x="63070" y="42069"/>
                    <a:pt x="63070" y="42069"/>
                    <a:pt x="73637" y="42069"/>
                  </a:cubicBezTo>
                  <a:cubicBezTo>
                    <a:pt x="73637" y="42069"/>
                    <a:pt x="73637" y="42069"/>
                    <a:pt x="73637" y="10517"/>
                  </a:cubicBezTo>
                  <a:cubicBezTo>
                    <a:pt x="73637" y="5258"/>
                    <a:pt x="77599" y="0"/>
                    <a:pt x="84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6" name="harbor-crane_86816"/>
            <p:cNvSpPr>
              <a:spLocks noChangeAspect="1"/>
            </p:cNvSpPr>
            <p:nvPr/>
          </p:nvSpPr>
          <p:spPr bwMode="auto">
            <a:xfrm>
              <a:off x="1979712" y="4005064"/>
              <a:ext cx="707015" cy="727607"/>
            </a:xfrm>
            <a:custGeom>
              <a:avLst/>
              <a:gdLst>
                <a:gd name="connsiteX0" fmla="*/ 136525 w 327025"/>
                <a:gd name="connsiteY0" fmla="*/ 263525 h 336550"/>
                <a:gd name="connsiteX1" fmla="*/ 136525 w 327025"/>
                <a:gd name="connsiteY1" fmla="*/ 325438 h 336550"/>
                <a:gd name="connsiteX2" fmla="*/ 152400 w 327025"/>
                <a:gd name="connsiteY2" fmla="*/ 325438 h 336550"/>
                <a:gd name="connsiteX3" fmla="*/ 152400 w 327025"/>
                <a:gd name="connsiteY3" fmla="*/ 316409 h 336550"/>
                <a:gd name="connsiteX4" fmla="*/ 148431 w 327025"/>
                <a:gd name="connsiteY4" fmla="*/ 307380 h 336550"/>
                <a:gd name="connsiteX5" fmla="*/ 147109 w 327025"/>
                <a:gd name="connsiteY5" fmla="*/ 304801 h 336550"/>
                <a:gd name="connsiteX6" fmla="*/ 147109 w 327025"/>
                <a:gd name="connsiteY6" fmla="*/ 263525 h 336550"/>
                <a:gd name="connsiteX7" fmla="*/ 136525 w 327025"/>
                <a:gd name="connsiteY7" fmla="*/ 263525 h 336550"/>
                <a:gd name="connsiteX8" fmla="*/ 25928 w 327025"/>
                <a:gd name="connsiteY8" fmla="*/ 263525 h 336550"/>
                <a:gd name="connsiteX9" fmla="*/ 25928 w 327025"/>
                <a:gd name="connsiteY9" fmla="*/ 304801 h 336550"/>
                <a:gd name="connsiteX10" fmla="*/ 24606 w 327025"/>
                <a:gd name="connsiteY10" fmla="*/ 307380 h 336550"/>
                <a:gd name="connsiteX11" fmla="*/ 20637 w 327025"/>
                <a:gd name="connsiteY11" fmla="*/ 316409 h 336550"/>
                <a:gd name="connsiteX12" fmla="*/ 20637 w 327025"/>
                <a:gd name="connsiteY12" fmla="*/ 325438 h 336550"/>
                <a:gd name="connsiteX13" fmla="*/ 36512 w 327025"/>
                <a:gd name="connsiteY13" fmla="*/ 325438 h 336550"/>
                <a:gd name="connsiteX14" fmla="*/ 36512 w 327025"/>
                <a:gd name="connsiteY14" fmla="*/ 263525 h 336550"/>
                <a:gd name="connsiteX15" fmla="*/ 25928 w 327025"/>
                <a:gd name="connsiteY15" fmla="*/ 263525 h 336550"/>
                <a:gd name="connsiteX16" fmla="*/ 30714 w 327025"/>
                <a:gd name="connsiteY16" fmla="*/ 231775 h 336550"/>
                <a:gd name="connsiteX17" fmla="*/ 25400 w 327025"/>
                <a:gd name="connsiteY17" fmla="*/ 236935 h 336550"/>
                <a:gd name="connsiteX18" fmla="*/ 25400 w 327025"/>
                <a:gd name="connsiteY18" fmla="*/ 252413 h 336550"/>
                <a:gd name="connsiteX19" fmla="*/ 147638 w 327025"/>
                <a:gd name="connsiteY19" fmla="*/ 252413 h 336550"/>
                <a:gd name="connsiteX20" fmla="*/ 147638 w 327025"/>
                <a:gd name="connsiteY20" fmla="*/ 236935 h 336550"/>
                <a:gd name="connsiteX21" fmla="*/ 142324 w 327025"/>
                <a:gd name="connsiteY21" fmla="*/ 231775 h 336550"/>
                <a:gd name="connsiteX22" fmla="*/ 30714 w 327025"/>
                <a:gd name="connsiteY22" fmla="*/ 231775 h 336550"/>
                <a:gd name="connsiteX23" fmla="*/ 73025 w 327025"/>
                <a:gd name="connsiteY23" fmla="*/ 209550 h 336550"/>
                <a:gd name="connsiteX24" fmla="*/ 73025 w 327025"/>
                <a:gd name="connsiteY24" fmla="*/ 220663 h 336550"/>
                <a:gd name="connsiteX25" fmla="*/ 100013 w 327025"/>
                <a:gd name="connsiteY25" fmla="*/ 220663 h 336550"/>
                <a:gd name="connsiteX26" fmla="*/ 100013 w 327025"/>
                <a:gd name="connsiteY26" fmla="*/ 209550 h 336550"/>
                <a:gd name="connsiteX27" fmla="*/ 9525 w 327025"/>
                <a:gd name="connsiteY27" fmla="*/ 188913 h 336550"/>
                <a:gd name="connsiteX28" fmla="*/ 9525 w 327025"/>
                <a:gd name="connsiteY28" fmla="*/ 200026 h 336550"/>
                <a:gd name="connsiteX29" fmla="*/ 115888 w 327025"/>
                <a:gd name="connsiteY29" fmla="*/ 200026 h 336550"/>
                <a:gd name="connsiteX30" fmla="*/ 115888 w 327025"/>
                <a:gd name="connsiteY30" fmla="*/ 188913 h 336550"/>
                <a:gd name="connsiteX31" fmla="*/ 105252 w 327025"/>
                <a:gd name="connsiteY31" fmla="*/ 188913 h 336550"/>
                <a:gd name="connsiteX32" fmla="*/ 9525 w 327025"/>
                <a:gd name="connsiteY32" fmla="*/ 188913 h 336550"/>
                <a:gd name="connsiteX33" fmla="*/ 273050 w 327025"/>
                <a:gd name="connsiteY33" fmla="*/ 184150 h 336550"/>
                <a:gd name="connsiteX34" fmla="*/ 273050 w 327025"/>
                <a:gd name="connsiteY34" fmla="*/ 204788 h 336550"/>
                <a:gd name="connsiteX35" fmla="*/ 315913 w 327025"/>
                <a:gd name="connsiteY35" fmla="*/ 204788 h 336550"/>
                <a:gd name="connsiteX36" fmla="*/ 315913 w 327025"/>
                <a:gd name="connsiteY36" fmla="*/ 184150 h 336550"/>
                <a:gd name="connsiteX37" fmla="*/ 68660 w 327025"/>
                <a:gd name="connsiteY37" fmla="*/ 152400 h 336550"/>
                <a:gd name="connsiteX38" fmla="*/ 78979 w 327025"/>
                <a:gd name="connsiteY38" fmla="*/ 152400 h 336550"/>
                <a:gd name="connsiteX39" fmla="*/ 84138 w 327025"/>
                <a:gd name="connsiteY39" fmla="*/ 157957 h 336550"/>
                <a:gd name="connsiteX40" fmla="*/ 78979 w 327025"/>
                <a:gd name="connsiteY40" fmla="*/ 163513 h 336550"/>
                <a:gd name="connsiteX41" fmla="*/ 68660 w 327025"/>
                <a:gd name="connsiteY41" fmla="*/ 163513 h 336550"/>
                <a:gd name="connsiteX42" fmla="*/ 63500 w 327025"/>
                <a:gd name="connsiteY42" fmla="*/ 157957 h 336550"/>
                <a:gd name="connsiteX43" fmla="*/ 68660 w 327025"/>
                <a:gd name="connsiteY43" fmla="*/ 152400 h 336550"/>
                <a:gd name="connsiteX44" fmla="*/ 52388 w 327025"/>
                <a:gd name="connsiteY44" fmla="*/ 152400 h 336550"/>
                <a:gd name="connsiteX45" fmla="*/ 55960 w 327025"/>
                <a:gd name="connsiteY45" fmla="*/ 153789 h 336550"/>
                <a:gd name="connsiteX46" fmla="*/ 57150 w 327025"/>
                <a:gd name="connsiteY46" fmla="*/ 157957 h 336550"/>
                <a:gd name="connsiteX47" fmla="*/ 55960 w 327025"/>
                <a:gd name="connsiteY47" fmla="*/ 162124 h 336550"/>
                <a:gd name="connsiteX48" fmla="*/ 52388 w 327025"/>
                <a:gd name="connsiteY48" fmla="*/ 163513 h 336550"/>
                <a:gd name="connsiteX49" fmla="*/ 48816 w 327025"/>
                <a:gd name="connsiteY49" fmla="*/ 162124 h 336550"/>
                <a:gd name="connsiteX50" fmla="*/ 47625 w 327025"/>
                <a:gd name="connsiteY50" fmla="*/ 157957 h 336550"/>
                <a:gd name="connsiteX51" fmla="*/ 48816 w 327025"/>
                <a:gd name="connsiteY51" fmla="*/ 153789 h 336550"/>
                <a:gd name="connsiteX52" fmla="*/ 52388 w 327025"/>
                <a:gd name="connsiteY52" fmla="*/ 152400 h 336550"/>
                <a:gd name="connsiteX53" fmla="*/ 25796 w 327025"/>
                <a:gd name="connsiteY53" fmla="*/ 152400 h 336550"/>
                <a:gd name="connsiteX54" fmla="*/ 36115 w 327025"/>
                <a:gd name="connsiteY54" fmla="*/ 152400 h 336550"/>
                <a:gd name="connsiteX55" fmla="*/ 41275 w 327025"/>
                <a:gd name="connsiteY55" fmla="*/ 157957 h 336550"/>
                <a:gd name="connsiteX56" fmla="*/ 36115 w 327025"/>
                <a:gd name="connsiteY56" fmla="*/ 163513 h 336550"/>
                <a:gd name="connsiteX57" fmla="*/ 25796 w 327025"/>
                <a:gd name="connsiteY57" fmla="*/ 163513 h 336550"/>
                <a:gd name="connsiteX58" fmla="*/ 20637 w 327025"/>
                <a:gd name="connsiteY58" fmla="*/ 157957 h 336550"/>
                <a:gd name="connsiteX59" fmla="*/ 25796 w 327025"/>
                <a:gd name="connsiteY59" fmla="*/ 152400 h 336550"/>
                <a:gd name="connsiteX60" fmla="*/ 291245 w 327025"/>
                <a:gd name="connsiteY60" fmla="*/ 150813 h 336550"/>
                <a:gd name="connsiteX61" fmla="*/ 277812 w 327025"/>
                <a:gd name="connsiteY61" fmla="*/ 173038 h 336550"/>
                <a:gd name="connsiteX62" fmla="*/ 312737 w 327025"/>
                <a:gd name="connsiteY62" fmla="*/ 173038 h 336550"/>
                <a:gd name="connsiteX63" fmla="*/ 299305 w 327025"/>
                <a:gd name="connsiteY63" fmla="*/ 150813 h 336550"/>
                <a:gd name="connsiteX64" fmla="*/ 295275 w 327025"/>
                <a:gd name="connsiteY64" fmla="*/ 152120 h 336550"/>
                <a:gd name="connsiteX65" fmla="*/ 291245 w 327025"/>
                <a:gd name="connsiteY65" fmla="*/ 150813 h 336550"/>
                <a:gd name="connsiteX66" fmla="*/ 14783 w 327025"/>
                <a:gd name="connsiteY66" fmla="*/ 141288 h 336550"/>
                <a:gd name="connsiteX67" fmla="*/ 9525 w 327025"/>
                <a:gd name="connsiteY67" fmla="*/ 146504 h 336550"/>
                <a:gd name="connsiteX68" fmla="*/ 9525 w 327025"/>
                <a:gd name="connsiteY68" fmla="*/ 177801 h 336550"/>
                <a:gd name="connsiteX69" fmla="*/ 93663 w 327025"/>
                <a:gd name="connsiteY69" fmla="*/ 177801 h 336550"/>
                <a:gd name="connsiteX70" fmla="*/ 93663 w 327025"/>
                <a:gd name="connsiteY70" fmla="*/ 141288 h 336550"/>
                <a:gd name="connsiteX71" fmla="*/ 14783 w 327025"/>
                <a:gd name="connsiteY71" fmla="*/ 141288 h 336550"/>
                <a:gd name="connsiteX72" fmla="*/ 294482 w 327025"/>
                <a:gd name="connsiteY72" fmla="*/ 131763 h 336550"/>
                <a:gd name="connsiteX73" fmla="*/ 288925 w 327025"/>
                <a:gd name="connsiteY73" fmla="*/ 136526 h 336550"/>
                <a:gd name="connsiteX74" fmla="*/ 294482 w 327025"/>
                <a:gd name="connsiteY74" fmla="*/ 141290 h 336550"/>
                <a:gd name="connsiteX75" fmla="*/ 300038 w 327025"/>
                <a:gd name="connsiteY75" fmla="*/ 136526 h 336550"/>
                <a:gd name="connsiteX76" fmla="*/ 294482 w 327025"/>
                <a:gd name="connsiteY76" fmla="*/ 131763 h 336550"/>
                <a:gd name="connsiteX77" fmla="*/ 104775 w 327025"/>
                <a:gd name="connsiteY77" fmla="*/ 115888 h 336550"/>
                <a:gd name="connsiteX78" fmla="*/ 104775 w 327025"/>
                <a:gd name="connsiteY78" fmla="*/ 171451 h 336550"/>
                <a:gd name="connsiteX79" fmla="*/ 161925 w 327025"/>
                <a:gd name="connsiteY79" fmla="*/ 115888 h 336550"/>
                <a:gd name="connsiteX80" fmla="*/ 86143 w 327025"/>
                <a:gd name="connsiteY80" fmla="*/ 84138 h 336550"/>
                <a:gd name="connsiteX81" fmla="*/ 81130 w 327025"/>
                <a:gd name="connsiteY81" fmla="*/ 88107 h 336550"/>
                <a:gd name="connsiteX82" fmla="*/ 69850 w 327025"/>
                <a:gd name="connsiteY82" fmla="*/ 131763 h 336550"/>
                <a:gd name="connsiteX83" fmla="*/ 93663 w 327025"/>
                <a:gd name="connsiteY83" fmla="*/ 131763 h 336550"/>
                <a:gd name="connsiteX84" fmla="*/ 93663 w 327025"/>
                <a:gd name="connsiteY84" fmla="*/ 89429 h 336550"/>
                <a:gd name="connsiteX85" fmla="*/ 88650 w 327025"/>
                <a:gd name="connsiteY85" fmla="*/ 84138 h 336550"/>
                <a:gd name="connsiteX86" fmla="*/ 86143 w 327025"/>
                <a:gd name="connsiteY86" fmla="*/ 84138 h 336550"/>
                <a:gd name="connsiteX87" fmla="*/ 281124 w 327025"/>
                <a:gd name="connsiteY87" fmla="*/ 9525 h 336550"/>
                <a:gd name="connsiteX88" fmla="*/ 120650 w 327025"/>
                <a:gd name="connsiteY88" fmla="*/ 169863 h 336550"/>
                <a:gd name="connsiteX89" fmla="*/ 160111 w 327025"/>
                <a:gd name="connsiteY89" fmla="*/ 148661 h 336550"/>
                <a:gd name="connsiteX90" fmla="*/ 285070 w 327025"/>
                <a:gd name="connsiteY90" fmla="*/ 21451 h 336550"/>
                <a:gd name="connsiteX91" fmla="*/ 289016 w 327025"/>
                <a:gd name="connsiteY91" fmla="*/ 20126 h 336550"/>
                <a:gd name="connsiteX92" fmla="*/ 299539 w 327025"/>
                <a:gd name="connsiteY92" fmla="*/ 20126 h 336550"/>
                <a:gd name="connsiteX93" fmla="*/ 304800 w 327025"/>
                <a:gd name="connsiteY93" fmla="*/ 14825 h 336550"/>
                <a:gd name="connsiteX94" fmla="*/ 304800 w 327025"/>
                <a:gd name="connsiteY94" fmla="*/ 9525 h 336550"/>
                <a:gd name="connsiteX95" fmla="*/ 281124 w 327025"/>
                <a:gd name="connsiteY95" fmla="*/ 9525 h 336550"/>
                <a:gd name="connsiteX96" fmla="*/ 266700 w 327025"/>
                <a:gd name="connsiteY96" fmla="*/ 9525 h 336550"/>
                <a:gd name="connsiteX97" fmla="*/ 258801 w 327025"/>
                <a:gd name="connsiteY97" fmla="*/ 12171 h 336550"/>
                <a:gd name="connsiteX98" fmla="*/ 104775 w 327025"/>
                <a:gd name="connsiteY98" fmla="*/ 86254 h 336550"/>
                <a:gd name="connsiteX99" fmla="*/ 104775 w 327025"/>
                <a:gd name="connsiteY99" fmla="*/ 88900 h 336550"/>
                <a:gd name="connsiteX100" fmla="*/ 104775 w 327025"/>
                <a:gd name="connsiteY100" fmla="*/ 104775 h 336550"/>
                <a:gd name="connsiteX101" fmla="*/ 170598 w 327025"/>
                <a:gd name="connsiteY101" fmla="*/ 104775 h 336550"/>
                <a:gd name="connsiteX102" fmla="*/ 266700 w 327025"/>
                <a:gd name="connsiteY102" fmla="*/ 9525 h 336550"/>
                <a:gd name="connsiteX103" fmla="*/ 271642 w 327025"/>
                <a:gd name="connsiteY103" fmla="*/ 0 h 336550"/>
                <a:gd name="connsiteX104" fmla="*/ 311201 w 327025"/>
                <a:gd name="connsiteY104" fmla="*/ 0 h 336550"/>
                <a:gd name="connsiteX105" fmla="*/ 316476 w 327025"/>
                <a:gd name="connsiteY105" fmla="*/ 5258 h 336550"/>
                <a:gd name="connsiteX106" fmla="*/ 316476 w 327025"/>
                <a:gd name="connsiteY106" fmla="*/ 15776 h 336550"/>
                <a:gd name="connsiteX107" fmla="*/ 300652 w 327025"/>
                <a:gd name="connsiteY107" fmla="*/ 31551 h 336550"/>
                <a:gd name="connsiteX108" fmla="*/ 300652 w 327025"/>
                <a:gd name="connsiteY108" fmla="*/ 122262 h 336550"/>
                <a:gd name="connsiteX109" fmla="*/ 311201 w 327025"/>
                <a:gd name="connsiteY109" fmla="*/ 136723 h 336550"/>
                <a:gd name="connsiteX110" fmla="*/ 307245 w 327025"/>
                <a:gd name="connsiteY110" fmla="*/ 145926 h 336550"/>
                <a:gd name="connsiteX111" fmla="*/ 325707 w 327025"/>
                <a:gd name="connsiteY111" fmla="*/ 176163 h 336550"/>
                <a:gd name="connsiteX112" fmla="*/ 327025 w 327025"/>
                <a:gd name="connsiteY112" fmla="*/ 176163 h 336550"/>
                <a:gd name="connsiteX113" fmla="*/ 327025 w 327025"/>
                <a:gd name="connsiteY113" fmla="*/ 177478 h 336550"/>
                <a:gd name="connsiteX114" fmla="*/ 327025 w 327025"/>
                <a:gd name="connsiteY114" fmla="*/ 178792 h 336550"/>
                <a:gd name="connsiteX115" fmla="*/ 327025 w 327025"/>
                <a:gd name="connsiteY115" fmla="*/ 210344 h 336550"/>
                <a:gd name="connsiteX116" fmla="*/ 321751 w 327025"/>
                <a:gd name="connsiteY116" fmla="*/ 215603 h 336550"/>
                <a:gd name="connsiteX117" fmla="*/ 269005 w 327025"/>
                <a:gd name="connsiteY117" fmla="*/ 215603 h 336550"/>
                <a:gd name="connsiteX118" fmla="*/ 263730 w 327025"/>
                <a:gd name="connsiteY118" fmla="*/ 210344 h 336550"/>
                <a:gd name="connsiteX119" fmla="*/ 263730 w 327025"/>
                <a:gd name="connsiteY119" fmla="*/ 178792 h 336550"/>
                <a:gd name="connsiteX120" fmla="*/ 263730 w 327025"/>
                <a:gd name="connsiteY120" fmla="*/ 177478 h 336550"/>
                <a:gd name="connsiteX121" fmla="*/ 265049 w 327025"/>
                <a:gd name="connsiteY121" fmla="*/ 177478 h 336550"/>
                <a:gd name="connsiteX122" fmla="*/ 265049 w 327025"/>
                <a:gd name="connsiteY122" fmla="*/ 176163 h 336550"/>
                <a:gd name="connsiteX123" fmla="*/ 283510 w 327025"/>
                <a:gd name="connsiteY123" fmla="*/ 145926 h 336550"/>
                <a:gd name="connsiteX124" fmla="*/ 279554 w 327025"/>
                <a:gd name="connsiteY124" fmla="*/ 136723 h 336550"/>
                <a:gd name="connsiteX125" fmla="*/ 290103 w 327025"/>
                <a:gd name="connsiteY125" fmla="*/ 122262 h 336550"/>
                <a:gd name="connsiteX126" fmla="*/ 290103 w 327025"/>
                <a:gd name="connsiteY126" fmla="*/ 32866 h 336550"/>
                <a:gd name="connsiteX127" fmla="*/ 167469 w 327025"/>
                <a:gd name="connsiteY127" fmla="*/ 156443 h 336550"/>
                <a:gd name="connsiteX128" fmla="*/ 166150 w 327025"/>
                <a:gd name="connsiteY128" fmla="*/ 156443 h 336550"/>
                <a:gd name="connsiteX129" fmla="*/ 123953 w 327025"/>
                <a:gd name="connsiteY129" fmla="*/ 180107 h 336550"/>
                <a:gd name="connsiteX130" fmla="*/ 126591 w 327025"/>
                <a:gd name="connsiteY130" fmla="*/ 184051 h 336550"/>
                <a:gd name="connsiteX131" fmla="*/ 126591 w 327025"/>
                <a:gd name="connsiteY131" fmla="*/ 205085 h 336550"/>
                <a:gd name="connsiteX132" fmla="*/ 121316 w 327025"/>
                <a:gd name="connsiteY132" fmla="*/ 210344 h 336550"/>
                <a:gd name="connsiteX133" fmla="*/ 110767 w 327025"/>
                <a:gd name="connsiteY133" fmla="*/ 210344 h 336550"/>
                <a:gd name="connsiteX134" fmla="*/ 110767 w 327025"/>
                <a:gd name="connsiteY134" fmla="*/ 220861 h 336550"/>
                <a:gd name="connsiteX135" fmla="*/ 142414 w 327025"/>
                <a:gd name="connsiteY135" fmla="*/ 220861 h 336550"/>
                <a:gd name="connsiteX136" fmla="*/ 158238 w 327025"/>
                <a:gd name="connsiteY136" fmla="*/ 236637 h 336550"/>
                <a:gd name="connsiteX137" fmla="*/ 158238 w 327025"/>
                <a:gd name="connsiteY137" fmla="*/ 303684 h 336550"/>
                <a:gd name="connsiteX138" fmla="*/ 162194 w 327025"/>
                <a:gd name="connsiteY138" fmla="*/ 312887 h 336550"/>
                <a:gd name="connsiteX139" fmla="*/ 163513 w 327025"/>
                <a:gd name="connsiteY139" fmla="*/ 315516 h 336550"/>
                <a:gd name="connsiteX140" fmla="*/ 163513 w 327025"/>
                <a:gd name="connsiteY140" fmla="*/ 326033 h 336550"/>
                <a:gd name="connsiteX141" fmla="*/ 168787 w 327025"/>
                <a:gd name="connsiteY141" fmla="*/ 331292 h 336550"/>
                <a:gd name="connsiteX142" fmla="*/ 163513 w 327025"/>
                <a:gd name="connsiteY142" fmla="*/ 336550 h 336550"/>
                <a:gd name="connsiteX143" fmla="*/ 126591 w 327025"/>
                <a:gd name="connsiteY143" fmla="*/ 336550 h 336550"/>
                <a:gd name="connsiteX144" fmla="*/ 121316 w 327025"/>
                <a:gd name="connsiteY144" fmla="*/ 331292 h 336550"/>
                <a:gd name="connsiteX145" fmla="*/ 126591 w 327025"/>
                <a:gd name="connsiteY145" fmla="*/ 326033 h 336550"/>
                <a:gd name="connsiteX146" fmla="*/ 126591 w 327025"/>
                <a:gd name="connsiteY146" fmla="*/ 262930 h 336550"/>
                <a:gd name="connsiteX147" fmla="*/ 47471 w 327025"/>
                <a:gd name="connsiteY147" fmla="*/ 262930 h 336550"/>
                <a:gd name="connsiteX148" fmla="*/ 47471 w 327025"/>
                <a:gd name="connsiteY148" fmla="*/ 326033 h 336550"/>
                <a:gd name="connsiteX149" fmla="*/ 52746 w 327025"/>
                <a:gd name="connsiteY149" fmla="*/ 331292 h 336550"/>
                <a:gd name="connsiteX150" fmla="*/ 47471 w 327025"/>
                <a:gd name="connsiteY150" fmla="*/ 336550 h 336550"/>
                <a:gd name="connsiteX151" fmla="*/ 10549 w 327025"/>
                <a:gd name="connsiteY151" fmla="*/ 336550 h 336550"/>
                <a:gd name="connsiteX152" fmla="*/ 5274 w 327025"/>
                <a:gd name="connsiteY152" fmla="*/ 331292 h 336550"/>
                <a:gd name="connsiteX153" fmla="*/ 10549 w 327025"/>
                <a:gd name="connsiteY153" fmla="*/ 326033 h 336550"/>
                <a:gd name="connsiteX154" fmla="*/ 10549 w 327025"/>
                <a:gd name="connsiteY154" fmla="*/ 315516 h 336550"/>
                <a:gd name="connsiteX155" fmla="*/ 10549 w 327025"/>
                <a:gd name="connsiteY155" fmla="*/ 312887 h 336550"/>
                <a:gd name="connsiteX156" fmla="*/ 15824 w 327025"/>
                <a:gd name="connsiteY156" fmla="*/ 303684 h 336550"/>
                <a:gd name="connsiteX157" fmla="*/ 15824 w 327025"/>
                <a:gd name="connsiteY157" fmla="*/ 236637 h 336550"/>
                <a:gd name="connsiteX158" fmla="*/ 31647 w 327025"/>
                <a:gd name="connsiteY158" fmla="*/ 220861 h 336550"/>
                <a:gd name="connsiteX159" fmla="*/ 63295 w 327025"/>
                <a:gd name="connsiteY159" fmla="*/ 220861 h 336550"/>
                <a:gd name="connsiteX160" fmla="*/ 63295 w 327025"/>
                <a:gd name="connsiteY160" fmla="*/ 210344 h 336550"/>
                <a:gd name="connsiteX161" fmla="*/ 5274 w 327025"/>
                <a:gd name="connsiteY161" fmla="*/ 210344 h 336550"/>
                <a:gd name="connsiteX162" fmla="*/ 0 w 327025"/>
                <a:gd name="connsiteY162" fmla="*/ 205085 h 336550"/>
                <a:gd name="connsiteX163" fmla="*/ 0 w 327025"/>
                <a:gd name="connsiteY163" fmla="*/ 147240 h 336550"/>
                <a:gd name="connsiteX164" fmla="*/ 15824 w 327025"/>
                <a:gd name="connsiteY164" fmla="*/ 131465 h 336550"/>
                <a:gd name="connsiteX165" fmla="*/ 59339 w 327025"/>
                <a:gd name="connsiteY165" fmla="*/ 131465 h 336550"/>
                <a:gd name="connsiteX166" fmla="*/ 63295 w 327025"/>
                <a:gd name="connsiteY166" fmla="*/ 115689 h 336550"/>
                <a:gd name="connsiteX167" fmla="*/ 52746 w 327025"/>
                <a:gd name="connsiteY167" fmla="*/ 115689 h 336550"/>
                <a:gd name="connsiteX168" fmla="*/ 47471 w 327025"/>
                <a:gd name="connsiteY168" fmla="*/ 110430 h 336550"/>
                <a:gd name="connsiteX169" fmla="*/ 52746 w 327025"/>
                <a:gd name="connsiteY169" fmla="*/ 105172 h 336550"/>
                <a:gd name="connsiteX170" fmla="*/ 65933 w 327025"/>
                <a:gd name="connsiteY170" fmla="*/ 105172 h 336550"/>
                <a:gd name="connsiteX171" fmla="*/ 72526 w 327025"/>
                <a:gd name="connsiteY171" fmla="*/ 85452 h 336550"/>
                <a:gd name="connsiteX172" fmla="*/ 87031 w 327025"/>
                <a:gd name="connsiteY172" fmla="*/ 73620 h 336550"/>
                <a:gd name="connsiteX173" fmla="*/ 89668 w 327025"/>
                <a:gd name="connsiteY173" fmla="*/ 73620 h 336550"/>
                <a:gd name="connsiteX174" fmla="*/ 100218 w 327025"/>
                <a:gd name="connsiteY174" fmla="*/ 78879 h 336550"/>
                <a:gd name="connsiteX175" fmla="*/ 255818 w 327025"/>
                <a:gd name="connsiteY175" fmla="*/ 3944 h 336550"/>
                <a:gd name="connsiteX176" fmla="*/ 271642 w 327025"/>
                <a:gd name="connsiteY17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327025" h="336550">
                  <a:moveTo>
                    <a:pt x="136525" y="263525"/>
                  </a:moveTo>
                  <a:cubicBezTo>
                    <a:pt x="136525" y="263525"/>
                    <a:pt x="136525" y="263525"/>
                    <a:pt x="136525" y="325438"/>
                  </a:cubicBezTo>
                  <a:lnTo>
                    <a:pt x="152400" y="325438"/>
                  </a:lnTo>
                  <a:cubicBezTo>
                    <a:pt x="152400" y="325438"/>
                    <a:pt x="152400" y="325438"/>
                    <a:pt x="152400" y="316409"/>
                  </a:cubicBezTo>
                  <a:cubicBezTo>
                    <a:pt x="152400" y="316409"/>
                    <a:pt x="152400" y="316409"/>
                    <a:pt x="148431" y="307380"/>
                  </a:cubicBezTo>
                  <a:cubicBezTo>
                    <a:pt x="147109" y="306090"/>
                    <a:pt x="147109" y="306090"/>
                    <a:pt x="147109" y="304801"/>
                  </a:cubicBezTo>
                  <a:cubicBezTo>
                    <a:pt x="147109" y="304801"/>
                    <a:pt x="147109" y="304801"/>
                    <a:pt x="147109" y="263525"/>
                  </a:cubicBezTo>
                  <a:cubicBezTo>
                    <a:pt x="147109" y="263525"/>
                    <a:pt x="147109" y="263525"/>
                    <a:pt x="136525" y="263525"/>
                  </a:cubicBezTo>
                  <a:close/>
                  <a:moveTo>
                    <a:pt x="25928" y="263525"/>
                  </a:moveTo>
                  <a:cubicBezTo>
                    <a:pt x="25928" y="263525"/>
                    <a:pt x="25928" y="263525"/>
                    <a:pt x="25928" y="304801"/>
                  </a:cubicBezTo>
                  <a:cubicBezTo>
                    <a:pt x="25928" y="306090"/>
                    <a:pt x="24606" y="306090"/>
                    <a:pt x="24606" y="307380"/>
                  </a:cubicBezTo>
                  <a:cubicBezTo>
                    <a:pt x="24606" y="307380"/>
                    <a:pt x="24606" y="307380"/>
                    <a:pt x="20637" y="316409"/>
                  </a:cubicBezTo>
                  <a:cubicBezTo>
                    <a:pt x="20637" y="316409"/>
                    <a:pt x="20637" y="316409"/>
                    <a:pt x="20637" y="325438"/>
                  </a:cubicBezTo>
                  <a:cubicBezTo>
                    <a:pt x="20637" y="325438"/>
                    <a:pt x="20637" y="325438"/>
                    <a:pt x="36512" y="325438"/>
                  </a:cubicBezTo>
                  <a:lnTo>
                    <a:pt x="36512" y="263525"/>
                  </a:lnTo>
                  <a:cubicBezTo>
                    <a:pt x="36512" y="263525"/>
                    <a:pt x="36512" y="263525"/>
                    <a:pt x="25928" y="263525"/>
                  </a:cubicBezTo>
                  <a:close/>
                  <a:moveTo>
                    <a:pt x="30714" y="231775"/>
                  </a:moveTo>
                  <a:cubicBezTo>
                    <a:pt x="28057" y="231775"/>
                    <a:pt x="25400" y="234355"/>
                    <a:pt x="25400" y="236935"/>
                  </a:cubicBezTo>
                  <a:cubicBezTo>
                    <a:pt x="25400" y="236935"/>
                    <a:pt x="25400" y="236935"/>
                    <a:pt x="25400" y="252413"/>
                  </a:cubicBezTo>
                  <a:cubicBezTo>
                    <a:pt x="25400" y="252413"/>
                    <a:pt x="25400" y="252413"/>
                    <a:pt x="147638" y="252413"/>
                  </a:cubicBezTo>
                  <a:cubicBezTo>
                    <a:pt x="147638" y="252413"/>
                    <a:pt x="147638" y="252413"/>
                    <a:pt x="147638" y="236935"/>
                  </a:cubicBezTo>
                  <a:cubicBezTo>
                    <a:pt x="147638" y="234355"/>
                    <a:pt x="144981" y="231775"/>
                    <a:pt x="142324" y="231775"/>
                  </a:cubicBezTo>
                  <a:cubicBezTo>
                    <a:pt x="142324" y="231775"/>
                    <a:pt x="142324" y="231775"/>
                    <a:pt x="30714" y="231775"/>
                  </a:cubicBezTo>
                  <a:close/>
                  <a:moveTo>
                    <a:pt x="73025" y="209550"/>
                  </a:moveTo>
                  <a:lnTo>
                    <a:pt x="73025" y="220663"/>
                  </a:lnTo>
                  <a:lnTo>
                    <a:pt x="100013" y="220663"/>
                  </a:lnTo>
                  <a:lnTo>
                    <a:pt x="100013" y="209550"/>
                  </a:lnTo>
                  <a:close/>
                  <a:moveTo>
                    <a:pt x="9525" y="188913"/>
                  </a:moveTo>
                  <a:cubicBezTo>
                    <a:pt x="9525" y="188913"/>
                    <a:pt x="9525" y="188913"/>
                    <a:pt x="9525" y="200026"/>
                  </a:cubicBezTo>
                  <a:cubicBezTo>
                    <a:pt x="9525" y="200026"/>
                    <a:pt x="9525" y="200026"/>
                    <a:pt x="115888" y="200026"/>
                  </a:cubicBezTo>
                  <a:lnTo>
                    <a:pt x="115888" y="188913"/>
                  </a:lnTo>
                  <a:cubicBezTo>
                    <a:pt x="115888" y="188913"/>
                    <a:pt x="115888" y="188913"/>
                    <a:pt x="105252" y="188913"/>
                  </a:cubicBezTo>
                  <a:cubicBezTo>
                    <a:pt x="105252" y="188913"/>
                    <a:pt x="105252" y="188913"/>
                    <a:pt x="9525" y="188913"/>
                  </a:cubicBezTo>
                  <a:close/>
                  <a:moveTo>
                    <a:pt x="273050" y="184150"/>
                  </a:moveTo>
                  <a:lnTo>
                    <a:pt x="273050" y="204788"/>
                  </a:lnTo>
                  <a:lnTo>
                    <a:pt x="315913" y="204788"/>
                  </a:lnTo>
                  <a:lnTo>
                    <a:pt x="315913" y="184150"/>
                  </a:lnTo>
                  <a:close/>
                  <a:moveTo>
                    <a:pt x="68660" y="152400"/>
                  </a:moveTo>
                  <a:cubicBezTo>
                    <a:pt x="68660" y="152400"/>
                    <a:pt x="68660" y="152400"/>
                    <a:pt x="78979" y="152400"/>
                  </a:cubicBezTo>
                  <a:cubicBezTo>
                    <a:pt x="81558" y="152400"/>
                    <a:pt x="84138" y="155178"/>
                    <a:pt x="84138" y="157957"/>
                  </a:cubicBezTo>
                  <a:cubicBezTo>
                    <a:pt x="84138" y="160735"/>
                    <a:pt x="81558" y="163513"/>
                    <a:pt x="78979" y="163513"/>
                  </a:cubicBezTo>
                  <a:cubicBezTo>
                    <a:pt x="78979" y="163513"/>
                    <a:pt x="78979" y="163513"/>
                    <a:pt x="68660" y="163513"/>
                  </a:cubicBezTo>
                  <a:cubicBezTo>
                    <a:pt x="66080" y="163513"/>
                    <a:pt x="63500" y="160735"/>
                    <a:pt x="63500" y="157957"/>
                  </a:cubicBezTo>
                  <a:cubicBezTo>
                    <a:pt x="63500" y="155178"/>
                    <a:pt x="66080" y="152400"/>
                    <a:pt x="68660" y="152400"/>
                  </a:cubicBezTo>
                  <a:close/>
                  <a:moveTo>
                    <a:pt x="52388" y="152400"/>
                  </a:moveTo>
                  <a:cubicBezTo>
                    <a:pt x="53578" y="152400"/>
                    <a:pt x="54769" y="153789"/>
                    <a:pt x="55960" y="153789"/>
                  </a:cubicBezTo>
                  <a:cubicBezTo>
                    <a:pt x="55960" y="155178"/>
                    <a:pt x="57150" y="156568"/>
                    <a:pt x="57150" y="157957"/>
                  </a:cubicBezTo>
                  <a:cubicBezTo>
                    <a:pt x="57150" y="159346"/>
                    <a:pt x="55960" y="160735"/>
                    <a:pt x="55960" y="162124"/>
                  </a:cubicBezTo>
                  <a:cubicBezTo>
                    <a:pt x="54769" y="162124"/>
                    <a:pt x="53578" y="163513"/>
                    <a:pt x="52388" y="163513"/>
                  </a:cubicBezTo>
                  <a:cubicBezTo>
                    <a:pt x="51197" y="163513"/>
                    <a:pt x="50006" y="162124"/>
                    <a:pt x="48816" y="162124"/>
                  </a:cubicBezTo>
                  <a:cubicBezTo>
                    <a:pt x="48816" y="160735"/>
                    <a:pt x="47625" y="159346"/>
                    <a:pt x="47625" y="157957"/>
                  </a:cubicBezTo>
                  <a:cubicBezTo>
                    <a:pt x="47625" y="156568"/>
                    <a:pt x="48816" y="155178"/>
                    <a:pt x="48816" y="153789"/>
                  </a:cubicBezTo>
                  <a:cubicBezTo>
                    <a:pt x="50006" y="153789"/>
                    <a:pt x="51197" y="152400"/>
                    <a:pt x="52388" y="152400"/>
                  </a:cubicBezTo>
                  <a:close/>
                  <a:moveTo>
                    <a:pt x="25796" y="152400"/>
                  </a:moveTo>
                  <a:cubicBezTo>
                    <a:pt x="25796" y="152400"/>
                    <a:pt x="25796" y="152400"/>
                    <a:pt x="36115" y="152400"/>
                  </a:cubicBezTo>
                  <a:cubicBezTo>
                    <a:pt x="38695" y="152400"/>
                    <a:pt x="41275" y="155178"/>
                    <a:pt x="41275" y="157957"/>
                  </a:cubicBezTo>
                  <a:cubicBezTo>
                    <a:pt x="41275" y="160735"/>
                    <a:pt x="38695" y="163513"/>
                    <a:pt x="36115" y="163513"/>
                  </a:cubicBezTo>
                  <a:cubicBezTo>
                    <a:pt x="36115" y="163513"/>
                    <a:pt x="36115" y="163513"/>
                    <a:pt x="25796" y="163513"/>
                  </a:cubicBezTo>
                  <a:cubicBezTo>
                    <a:pt x="23217" y="163513"/>
                    <a:pt x="20637" y="160735"/>
                    <a:pt x="20637" y="157957"/>
                  </a:cubicBezTo>
                  <a:cubicBezTo>
                    <a:pt x="20637" y="155178"/>
                    <a:pt x="23217" y="152400"/>
                    <a:pt x="25796" y="152400"/>
                  </a:cubicBezTo>
                  <a:close/>
                  <a:moveTo>
                    <a:pt x="291245" y="150813"/>
                  </a:moveTo>
                  <a:cubicBezTo>
                    <a:pt x="291245" y="150813"/>
                    <a:pt x="291245" y="150813"/>
                    <a:pt x="277812" y="173038"/>
                  </a:cubicBezTo>
                  <a:cubicBezTo>
                    <a:pt x="277812" y="173038"/>
                    <a:pt x="277812" y="173038"/>
                    <a:pt x="312737" y="173038"/>
                  </a:cubicBezTo>
                  <a:cubicBezTo>
                    <a:pt x="312737" y="173038"/>
                    <a:pt x="312737" y="173038"/>
                    <a:pt x="299305" y="150813"/>
                  </a:cubicBezTo>
                  <a:cubicBezTo>
                    <a:pt x="297961" y="152120"/>
                    <a:pt x="296618" y="152120"/>
                    <a:pt x="295275" y="152120"/>
                  </a:cubicBezTo>
                  <a:cubicBezTo>
                    <a:pt x="293931" y="152120"/>
                    <a:pt x="292588" y="152120"/>
                    <a:pt x="291245" y="150813"/>
                  </a:cubicBezTo>
                  <a:close/>
                  <a:moveTo>
                    <a:pt x="14783" y="141288"/>
                  </a:moveTo>
                  <a:cubicBezTo>
                    <a:pt x="10839" y="141288"/>
                    <a:pt x="9525" y="143896"/>
                    <a:pt x="9525" y="146504"/>
                  </a:cubicBezTo>
                  <a:cubicBezTo>
                    <a:pt x="9525" y="146504"/>
                    <a:pt x="9525" y="146504"/>
                    <a:pt x="9525" y="177801"/>
                  </a:cubicBezTo>
                  <a:cubicBezTo>
                    <a:pt x="9525" y="177801"/>
                    <a:pt x="9525" y="177801"/>
                    <a:pt x="93663" y="177801"/>
                  </a:cubicBezTo>
                  <a:cubicBezTo>
                    <a:pt x="93663" y="177801"/>
                    <a:pt x="93663" y="177801"/>
                    <a:pt x="93663" y="141288"/>
                  </a:cubicBezTo>
                  <a:cubicBezTo>
                    <a:pt x="93663" y="141288"/>
                    <a:pt x="93663" y="141288"/>
                    <a:pt x="14783" y="141288"/>
                  </a:cubicBezTo>
                  <a:close/>
                  <a:moveTo>
                    <a:pt x="294482" y="131763"/>
                  </a:moveTo>
                  <a:cubicBezTo>
                    <a:pt x="291413" y="131763"/>
                    <a:pt x="288925" y="133895"/>
                    <a:pt x="288925" y="136526"/>
                  </a:cubicBezTo>
                  <a:cubicBezTo>
                    <a:pt x="288925" y="139157"/>
                    <a:pt x="291413" y="141290"/>
                    <a:pt x="294482" y="141290"/>
                  </a:cubicBezTo>
                  <a:cubicBezTo>
                    <a:pt x="297550" y="141290"/>
                    <a:pt x="300038" y="139157"/>
                    <a:pt x="300038" y="136526"/>
                  </a:cubicBezTo>
                  <a:cubicBezTo>
                    <a:pt x="300038" y="133895"/>
                    <a:pt x="297550" y="131763"/>
                    <a:pt x="294482" y="131763"/>
                  </a:cubicBezTo>
                  <a:close/>
                  <a:moveTo>
                    <a:pt x="104775" y="115888"/>
                  </a:moveTo>
                  <a:lnTo>
                    <a:pt x="104775" y="171451"/>
                  </a:lnTo>
                  <a:lnTo>
                    <a:pt x="161925" y="115888"/>
                  </a:lnTo>
                  <a:close/>
                  <a:moveTo>
                    <a:pt x="86143" y="84138"/>
                  </a:moveTo>
                  <a:cubicBezTo>
                    <a:pt x="83637" y="84138"/>
                    <a:pt x="81130" y="85461"/>
                    <a:pt x="81130" y="88107"/>
                  </a:cubicBezTo>
                  <a:lnTo>
                    <a:pt x="69850" y="131763"/>
                  </a:lnTo>
                  <a:cubicBezTo>
                    <a:pt x="69850" y="131763"/>
                    <a:pt x="69850" y="131763"/>
                    <a:pt x="93663" y="131763"/>
                  </a:cubicBezTo>
                  <a:cubicBezTo>
                    <a:pt x="93663" y="131763"/>
                    <a:pt x="93663" y="131763"/>
                    <a:pt x="93663" y="89429"/>
                  </a:cubicBezTo>
                  <a:cubicBezTo>
                    <a:pt x="93663" y="86784"/>
                    <a:pt x="91157" y="84138"/>
                    <a:pt x="88650" y="84138"/>
                  </a:cubicBezTo>
                  <a:cubicBezTo>
                    <a:pt x="88650" y="84138"/>
                    <a:pt x="88650" y="84138"/>
                    <a:pt x="86143" y="84138"/>
                  </a:cubicBezTo>
                  <a:close/>
                  <a:moveTo>
                    <a:pt x="281124" y="9525"/>
                  </a:moveTo>
                  <a:cubicBezTo>
                    <a:pt x="281124" y="9525"/>
                    <a:pt x="281124" y="9525"/>
                    <a:pt x="120650" y="169863"/>
                  </a:cubicBezTo>
                  <a:cubicBezTo>
                    <a:pt x="120650" y="169863"/>
                    <a:pt x="120650" y="169863"/>
                    <a:pt x="160111" y="148661"/>
                  </a:cubicBezTo>
                  <a:cubicBezTo>
                    <a:pt x="160111" y="148661"/>
                    <a:pt x="160111" y="148661"/>
                    <a:pt x="285070" y="21451"/>
                  </a:cubicBezTo>
                  <a:cubicBezTo>
                    <a:pt x="286385" y="20126"/>
                    <a:pt x="287701" y="20126"/>
                    <a:pt x="289016" y="20126"/>
                  </a:cubicBezTo>
                  <a:cubicBezTo>
                    <a:pt x="289016" y="20126"/>
                    <a:pt x="289016" y="20126"/>
                    <a:pt x="299539" y="20126"/>
                  </a:cubicBezTo>
                  <a:cubicBezTo>
                    <a:pt x="302170" y="20126"/>
                    <a:pt x="304800" y="17475"/>
                    <a:pt x="304800" y="14825"/>
                  </a:cubicBezTo>
                  <a:cubicBezTo>
                    <a:pt x="304800" y="14825"/>
                    <a:pt x="304800" y="14825"/>
                    <a:pt x="304800" y="9525"/>
                  </a:cubicBezTo>
                  <a:cubicBezTo>
                    <a:pt x="304800" y="9525"/>
                    <a:pt x="304800" y="9525"/>
                    <a:pt x="281124" y="9525"/>
                  </a:cubicBezTo>
                  <a:close/>
                  <a:moveTo>
                    <a:pt x="266700" y="9525"/>
                  </a:moveTo>
                  <a:cubicBezTo>
                    <a:pt x="264067" y="9525"/>
                    <a:pt x="261434" y="10848"/>
                    <a:pt x="258801" y="12171"/>
                  </a:cubicBezTo>
                  <a:lnTo>
                    <a:pt x="104775" y="86254"/>
                  </a:lnTo>
                  <a:cubicBezTo>
                    <a:pt x="104775" y="87577"/>
                    <a:pt x="104775" y="87577"/>
                    <a:pt x="104775" y="88900"/>
                  </a:cubicBezTo>
                  <a:cubicBezTo>
                    <a:pt x="104775" y="88900"/>
                    <a:pt x="104775" y="88900"/>
                    <a:pt x="104775" y="104775"/>
                  </a:cubicBezTo>
                  <a:cubicBezTo>
                    <a:pt x="104775" y="104775"/>
                    <a:pt x="104775" y="104775"/>
                    <a:pt x="170598" y="104775"/>
                  </a:cubicBezTo>
                  <a:cubicBezTo>
                    <a:pt x="170598" y="104775"/>
                    <a:pt x="170598" y="104775"/>
                    <a:pt x="266700" y="9525"/>
                  </a:cubicBezTo>
                  <a:close/>
                  <a:moveTo>
                    <a:pt x="271642" y="0"/>
                  </a:moveTo>
                  <a:cubicBezTo>
                    <a:pt x="271642" y="0"/>
                    <a:pt x="271642" y="0"/>
                    <a:pt x="311201" y="0"/>
                  </a:cubicBezTo>
                  <a:cubicBezTo>
                    <a:pt x="313839" y="0"/>
                    <a:pt x="316476" y="2629"/>
                    <a:pt x="316476" y="5258"/>
                  </a:cubicBezTo>
                  <a:cubicBezTo>
                    <a:pt x="316476" y="5258"/>
                    <a:pt x="316476" y="5258"/>
                    <a:pt x="316476" y="15776"/>
                  </a:cubicBezTo>
                  <a:cubicBezTo>
                    <a:pt x="316476" y="23663"/>
                    <a:pt x="309883" y="31551"/>
                    <a:pt x="300652" y="31551"/>
                  </a:cubicBezTo>
                  <a:cubicBezTo>
                    <a:pt x="300652" y="31551"/>
                    <a:pt x="300652" y="31551"/>
                    <a:pt x="300652" y="122262"/>
                  </a:cubicBezTo>
                  <a:cubicBezTo>
                    <a:pt x="307245" y="123577"/>
                    <a:pt x="311201" y="130150"/>
                    <a:pt x="311201" y="136723"/>
                  </a:cubicBezTo>
                  <a:cubicBezTo>
                    <a:pt x="311201" y="140667"/>
                    <a:pt x="309883" y="143296"/>
                    <a:pt x="307245" y="145926"/>
                  </a:cubicBezTo>
                  <a:cubicBezTo>
                    <a:pt x="307245" y="145926"/>
                    <a:pt x="307245" y="145926"/>
                    <a:pt x="325707" y="176163"/>
                  </a:cubicBezTo>
                  <a:cubicBezTo>
                    <a:pt x="325707" y="176163"/>
                    <a:pt x="325707" y="176163"/>
                    <a:pt x="327025" y="176163"/>
                  </a:cubicBezTo>
                  <a:cubicBezTo>
                    <a:pt x="327025" y="176163"/>
                    <a:pt x="327025" y="177478"/>
                    <a:pt x="327025" y="177478"/>
                  </a:cubicBezTo>
                  <a:cubicBezTo>
                    <a:pt x="327025" y="178792"/>
                    <a:pt x="327025" y="178792"/>
                    <a:pt x="327025" y="178792"/>
                  </a:cubicBezTo>
                  <a:cubicBezTo>
                    <a:pt x="327025" y="178792"/>
                    <a:pt x="327025" y="178792"/>
                    <a:pt x="327025" y="210344"/>
                  </a:cubicBezTo>
                  <a:cubicBezTo>
                    <a:pt x="327025" y="212973"/>
                    <a:pt x="324388" y="215603"/>
                    <a:pt x="321751" y="215603"/>
                  </a:cubicBezTo>
                  <a:cubicBezTo>
                    <a:pt x="321751" y="215603"/>
                    <a:pt x="321751" y="215603"/>
                    <a:pt x="269005" y="215603"/>
                  </a:cubicBezTo>
                  <a:cubicBezTo>
                    <a:pt x="266367" y="215603"/>
                    <a:pt x="263730" y="212973"/>
                    <a:pt x="263730" y="210344"/>
                  </a:cubicBezTo>
                  <a:cubicBezTo>
                    <a:pt x="263730" y="210344"/>
                    <a:pt x="263730" y="210344"/>
                    <a:pt x="263730" y="178792"/>
                  </a:cubicBezTo>
                  <a:cubicBezTo>
                    <a:pt x="263730" y="178792"/>
                    <a:pt x="263730" y="178792"/>
                    <a:pt x="263730" y="177478"/>
                  </a:cubicBezTo>
                  <a:cubicBezTo>
                    <a:pt x="263730" y="177478"/>
                    <a:pt x="263730" y="177478"/>
                    <a:pt x="265049" y="177478"/>
                  </a:cubicBezTo>
                  <a:cubicBezTo>
                    <a:pt x="265049" y="177478"/>
                    <a:pt x="265049" y="176163"/>
                    <a:pt x="265049" y="176163"/>
                  </a:cubicBezTo>
                  <a:cubicBezTo>
                    <a:pt x="265049" y="176163"/>
                    <a:pt x="265049" y="176163"/>
                    <a:pt x="283510" y="145926"/>
                  </a:cubicBezTo>
                  <a:cubicBezTo>
                    <a:pt x="280873" y="143296"/>
                    <a:pt x="279554" y="140667"/>
                    <a:pt x="279554" y="136723"/>
                  </a:cubicBezTo>
                  <a:cubicBezTo>
                    <a:pt x="279554" y="130150"/>
                    <a:pt x="284828" y="123577"/>
                    <a:pt x="290103" y="122262"/>
                  </a:cubicBezTo>
                  <a:cubicBezTo>
                    <a:pt x="290103" y="122262"/>
                    <a:pt x="290103" y="122262"/>
                    <a:pt x="290103" y="32866"/>
                  </a:cubicBezTo>
                  <a:cubicBezTo>
                    <a:pt x="290103" y="32866"/>
                    <a:pt x="290103" y="32866"/>
                    <a:pt x="167469" y="156443"/>
                  </a:cubicBezTo>
                  <a:cubicBezTo>
                    <a:pt x="166150" y="156443"/>
                    <a:pt x="166150" y="156443"/>
                    <a:pt x="166150" y="156443"/>
                  </a:cubicBezTo>
                  <a:cubicBezTo>
                    <a:pt x="166150" y="156443"/>
                    <a:pt x="166150" y="156443"/>
                    <a:pt x="123953" y="180107"/>
                  </a:cubicBezTo>
                  <a:cubicBezTo>
                    <a:pt x="125272" y="180107"/>
                    <a:pt x="126591" y="182736"/>
                    <a:pt x="126591" y="184051"/>
                  </a:cubicBezTo>
                  <a:cubicBezTo>
                    <a:pt x="126591" y="184051"/>
                    <a:pt x="126591" y="184051"/>
                    <a:pt x="126591" y="205085"/>
                  </a:cubicBezTo>
                  <a:cubicBezTo>
                    <a:pt x="126591" y="207715"/>
                    <a:pt x="123953" y="210344"/>
                    <a:pt x="121316" y="210344"/>
                  </a:cubicBezTo>
                  <a:cubicBezTo>
                    <a:pt x="121316" y="210344"/>
                    <a:pt x="121316" y="210344"/>
                    <a:pt x="110767" y="210344"/>
                  </a:cubicBezTo>
                  <a:cubicBezTo>
                    <a:pt x="110767" y="210344"/>
                    <a:pt x="110767" y="210344"/>
                    <a:pt x="110767" y="220861"/>
                  </a:cubicBezTo>
                  <a:cubicBezTo>
                    <a:pt x="110767" y="220861"/>
                    <a:pt x="110767" y="220861"/>
                    <a:pt x="142414" y="220861"/>
                  </a:cubicBezTo>
                  <a:cubicBezTo>
                    <a:pt x="150326" y="220861"/>
                    <a:pt x="158238" y="228749"/>
                    <a:pt x="158238" y="236637"/>
                  </a:cubicBezTo>
                  <a:cubicBezTo>
                    <a:pt x="158238" y="236637"/>
                    <a:pt x="158238" y="236637"/>
                    <a:pt x="158238" y="303684"/>
                  </a:cubicBezTo>
                  <a:cubicBezTo>
                    <a:pt x="158238" y="303684"/>
                    <a:pt x="158238" y="303684"/>
                    <a:pt x="162194" y="312887"/>
                  </a:cubicBezTo>
                  <a:cubicBezTo>
                    <a:pt x="163513" y="314201"/>
                    <a:pt x="163513" y="315516"/>
                    <a:pt x="163513" y="315516"/>
                  </a:cubicBezTo>
                  <a:cubicBezTo>
                    <a:pt x="163513" y="315516"/>
                    <a:pt x="163513" y="315516"/>
                    <a:pt x="163513" y="326033"/>
                  </a:cubicBezTo>
                  <a:cubicBezTo>
                    <a:pt x="166150" y="326033"/>
                    <a:pt x="168787" y="328662"/>
                    <a:pt x="168787" y="331292"/>
                  </a:cubicBezTo>
                  <a:cubicBezTo>
                    <a:pt x="168787" y="333921"/>
                    <a:pt x="166150" y="336550"/>
                    <a:pt x="163513" y="336550"/>
                  </a:cubicBezTo>
                  <a:cubicBezTo>
                    <a:pt x="163513" y="336550"/>
                    <a:pt x="163513" y="336550"/>
                    <a:pt x="126591" y="336550"/>
                  </a:cubicBezTo>
                  <a:cubicBezTo>
                    <a:pt x="123953" y="336550"/>
                    <a:pt x="121316" y="333921"/>
                    <a:pt x="121316" y="331292"/>
                  </a:cubicBezTo>
                  <a:cubicBezTo>
                    <a:pt x="121316" y="328662"/>
                    <a:pt x="123953" y="326033"/>
                    <a:pt x="126591" y="326033"/>
                  </a:cubicBezTo>
                  <a:cubicBezTo>
                    <a:pt x="126591" y="326033"/>
                    <a:pt x="126591" y="326033"/>
                    <a:pt x="126591" y="262930"/>
                  </a:cubicBezTo>
                  <a:cubicBezTo>
                    <a:pt x="126591" y="262930"/>
                    <a:pt x="126591" y="262930"/>
                    <a:pt x="47471" y="262930"/>
                  </a:cubicBezTo>
                  <a:cubicBezTo>
                    <a:pt x="47471" y="262930"/>
                    <a:pt x="47471" y="262930"/>
                    <a:pt x="47471" y="326033"/>
                  </a:cubicBezTo>
                  <a:cubicBezTo>
                    <a:pt x="50109" y="326033"/>
                    <a:pt x="52746" y="328662"/>
                    <a:pt x="52746" y="331292"/>
                  </a:cubicBezTo>
                  <a:cubicBezTo>
                    <a:pt x="52746" y="333921"/>
                    <a:pt x="50109" y="336550"/>
                    <a:pt x="47471" y="336550"/>
                  </a:cubicBezTo>
                  <a:cubicBezTo>
                    <a:pt x="47471" y="336550"/>
                    <a:pt x="47471" y="336550"/>
                    <a:pt x="10549" y="336550"/>
                  </a:cubicBezTo>
                  <a:cubicBezTo>
                    <a:pt x="7912" y="336550"/>
                    <a:pt x="5274" y="333921"/>
                    <a:pt x="5274" y="331292"/>
                  </a:cubicBezTo>
                  <a:cubicBezTo>
                    <a:pt x="5274" y="328662"/>
                    <a:pt x="7912" y="326033"/>
                    <a:pt x="10549" y="326033"/>
                  </a:cubicBezTo>
                  <a:cubicBezTo>
                    <a:pt x="10549" y="326033"/>
                    <a:pt x="10549" y="326033"/>
                    <a:pt x="10549" y="315516"/>
                  </a:cubicBezTo>
                  <a:cubicBezTo>
                    <a:pt x="10549" y="315516"/>
                    <a:pt x="10549" y="314201"/>
                    <a:pt x="10549" y="312887"/>
                  </a:cubicBezTo>
                  <a:cubicBezTo>
                    <a:pt x="10549" y="312887"/>
                    <a:pt x="10549" y="312887"/>
                    <a:pt x="15824" y="303684"/>
                  </a:cubicBezTo>
                  <a:cubicBezTo>
                    <a:pt x="15824" y="303684"/>
                    <a:pt x="15824" y="303684"/>
                    <a:pt x="15824" y="236637"/>
                  </a:cubicBezTo>
                  <a:cubicBezTo>
                    <a:pt x="15824" y="228749"/>
                    <a:pt x="22417" y="220861"/>
                    <a:pt x="31647" y="220861"/>
                  </a:cubicBezTo>
                  <a:cubicBezTo>
                    <a:pt x="31647" y="220861"/>
                    <a:pt x="31647" y="220861"/>
                    <a:pt x="63295" y="220861"/>
                  </a:cubicBezTo>
                  <a:cubicBezTo>
                    <a:pt x="63295" y="220861"/>
                    <a:pt x="63295" y="220861"/>
                    <a:pt x="63295" y="210344"/>
                  </a:cubicBezTo>
                  <a:cubicBezTo>
                    <a:pt x="63295" y="210344"/>
                    <a:pt x="63295" y="210344"/>
                    <a:pt x="5274" y="210344"/>
                  </a:cubicBezTo>
                  <a:cubicBezTo>
                    <a:pt x="2637" y="210344"/>
                    <a:pt x="0" y="207715"/>
                    <a:pt x="0" y="205085"/>
                  </a:cubicBezTo>
                  <a:cubicBezTo>
                    <a:pt x="0" y="205085"/>
                    <a:pt x="0" y="205085"/>
                    <a:pt x="0" y="147240"/>
                  </a:cubicBezTo>
                  <a:cubicBezTo>
                    <a:pt x="0" y="138038"/>
                    <a:pt x="6593" y="131465"/>
                    <a:pt x="15824" y="131465"/>
                  </a:cubicBezTo>
                  <a:cubicBezTo>
                    <a:pt x="15824" y="131465"/>
                    <a:pt x="15824" y="131465"/>
                    <a:pt x="59339" y="131465"/>
                  </a:cubicBezTo>
                  <a:cubicBezTo>
                    <a:pt x="59339" y="131465"/>
                    <a:pt x="59339" y="131465"/>
                    <a:pt x="63295" y="115689"/>
                  </a:cubicBezTo>
                  <a:cubicBezTo>
                    <a:pt x="63295" y="115689"/>
                    <a:pt x="63295" y="115689"/>
                    <a:pt x="52746" y="115689"/>
                  </a:cubicBezTo>
                  <a:cubicBezTo>
                    <a:pt x="50109" y="115689"/>
                    <a:pt x="47471" y="113060"/>
                    <a:pt x="47471" y="110430"/>
                  </a:cubicBezTo>
                  <a:cubicBezTo>
                    <a:pt x="47471" y="107801"/>
                    <a:pt x="50109" y="105172"/>
                    <a:pt x="52746" y="105172"/>
                  </a:cubicBezTo>
                  <a:cubicBezTo>
                    <a:pt x="52746" y="105172"/>
                    <a:pt x="52746" y="105172"/>
                    <a:pt x="65933" y="105172"/>
                  </a:cubicBezTo>
                  <a:cubicBezTo>
                    <a:pt x="65933" y="105172"/>
                    <a:pt x="65933" y="105172"/>
                    <a:pt x="72526" y="85452"/>
                  </a:cubicBezTo>
                  <a:cubicBezTo>
                    <a:pt x="73845" y="78879"/>
                    <a:pt x="80438" y="73620"/>
                    <a:pt x="87031" y="73620"/>
                  </a:cubicBezTo>
                  <a:cubicBezTo>
                    <a:pt x="87031" y="73620"/>
                    <a:pt x="87031" y="73620"/>
                    <a:pt x="89668" y="73620"/>
                  </a:cubicBezTo>
                  <a:cubicBezTo>
                    <a:pt x="93624" y="73620"/>
                    <a:pt x="97580" y="74935"/>
                    <a:pt x="100218" y="78879"/>
                  </a:cubicBezTo>
                  <a:cubicBezTo>
                    <a:pt x="100218" y="78879"/>
                    <a:pt x="100218" y="78879"/>
                    <a:pt x="255818" y="3944"/>
                  </a:cubicBezTo>
                  <a:cubicBezTo>
                    <a:pt x="259774" y="1314"/>
                    <a:pt x="265049" y="0"/>
                    <a:pt x="271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33" name="矩形 32"/>
          <p:cNvSpPr/>
          <p:nvPr/>
        </p:nvSpPr>
        <p:spPr>
          <a:xfrm>
            <a:off x="6325748" y="3726074"/>
            <a:ext cx="3730692" cy="5672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Transshipment</a:t>
            </a:r>
            <a:endParaRPr lang="zh-CN" altLang="en-US" sz="2800" dirty="0"/>
          </a:p>
        </p:txBody>
      </p:sp>
      <p:sp>
        <p:nvSpPr>
          <p:cNvPr id="31" name="train_157647"/>
          <p:cNvSpPr>
            <a:spLocks noChangeAspect="1"/>
          </p:cNvSpPr>
          <p:nvPr/>
        </p:nvSpPr>
        <p:spPr bwMode="auto">
          <a:xfrm>
            <a:off x="3946424" y="5540694"/>
            <a:ext cx="781425" cy="480595"/>
          </a:xfrm>
          <a:custGeom>
            <a:avLst/>
            <a:gdLst>
              <a:gd name="connsiteX0" fmla="*/ 273050 w 338138"/>
              <a:gd name="connsiteY0" fmla="*/ 168275 h 207963"/>
              <a:gd name="connsiteX1" fmla="*/ 282575 w 338138"/>
              <a:gd name="connsiteY1" fmla="*/ 177007 h 207963"/>
              <a:gd name="connsiteX2" fmla="*/ 273050 w 338138"/>
              <a:gd name="connsiteY2" fmla="*/ 185739 h 207963"/>
              <a:gd name="connsiteX3" fmla="*/ 263525 w 338138"/>
              <a:gd name="connsiteY3" fmla="*/ 177007 h 207963"/>
              <a:gd name="connsiteX4" fmla="*/ 273050 w 338138"/>
              <a:gd name="connsiteY4" fmla="*/ 168275 h 207963"/>
              <a:gd name="connsiteX5" fmla="*/ 80963 w 338138"/>
              <a:gd name="connsiteY5" fmla="*/ 168275 h 207963"/>
              <a:gd name="connsiteX6" fmla="*/ 90488 w 338138"/>
              <a:gd name="connsiteY6" fmla="*/ 177007 h 207963"/>
              <a:gd name="connsiteX7" fmla="*/ 80963 w 338138"/>
              <a:gd name="connsiteY7" fmla="*/ 185739 h 207963"/>
              <a:gd name="connsiteX8" fmla="*/ 71438 w 338138"/>
              <a:gd name="connsiteY8" fmla="*/ 177007 h 207963"/>
              <a:gd name="connsiteX9" fmla="*/ 80963 w 338138"/>
              <a:gd name="connsiteY9" fmla="*/ 168275 h 207963"/>
              <a:gd name="connsiteX10" fmla="*/ 304800 w 338138"/>
              <a:gd name="connsiteY10" fmla="*/ 155575 h 207963"/>
              <a:gd name="connsiteX11" fmla="*/ 315913 w 338138"/>
              <a:gd name="connsiteY11" fmla="*/ 163513 h 207963"/>
              <a:gd name="connsiteX12" fmla="*/ 327025 w 338138"/>
              <a:gd name="connsiteY12" fmla="*/ 163513 h 207963"/>
              <a:gd name="connsiteX13" fmla="*/ 327025 w 338138"/>
              <a:gd name="connsiteY13" fmla="*/ 155575 h 207963"/>
              <a:gd name="connsiteX14" fmla="*/ 273050 w 338138"/>
              <a:gd name="connsiteY14" fmla="*/ 155575 h 207963"/>
              <a:gd name="connsiteX15" fmla="*/ 252413 w 338138"/>
              <a:gd name="connsiteY15" fmla="*/ 177007 h 207963"/>
              <a:gd name="connsiteX16" fmla="*/ 273050 w 338138"/>
              <a:gd name="connsiteY16" fmla="*/ 198438 h 207963"/>
              <a:gd name="connsiteX17" fmla="*/ 293688 w 338138"/>
              <a:gd name="connsiteY17" fmla="*/ 177007 h 207963"/>
              <a:gd name="connsiteX18" fmla="*/ 273050 w 338138"/>
              <a:gd name="connsiteY18" fmla="*/ 155575 h 207963"/>
              <a:gd name="connsiteX19" fmla="*/ 114300 w 338138"/>
              <a:gd name="connsiteY19" fmla="*/ 155575 h 207963"/>
              <a:gd name="connsiteX20" fmla="*/ 124781 w 338138"/>
              <a:gd name="connsiteY20" fmla="*/ 163513 h 207963"/>
              <a:gd name="connsiteX21" fmla="*/ 243998 w 338138"/>
              <a:gd name="connsiteY21" fmla="*/ 163513 h 207963"/>
              <a:gd name="connsiteX22" fmla="*/ 249238 w 338138"/>
              <a:gd name="connsiteY22" fmla="*/ 155575 h 207963"/>
              <a:gd name="connsiteX23" fmla="*/ 114300 w 338138"/>
              <a:gd name="connsiteY23" fmla="*/ 155575 h 207963"/>
              <a:gd name="connsiteX24" fmla="*/ 80963 w 338138"/>
              <a:gd name="connsiteY24" fmla="*/ 155575 h 207963"/>
              <a:gd name="connsiteX25" fmla="*/ 60325 w 338138"/>
              <a:gd name="connsiteY25" fmla="*/ 177007 h 207963"/>
              <a:gd name="connsiteX26" fmla="*/ 80963 w 338138"/>
              <a:gd name="connsiteY26" fmla="*/ 198438 h 207963"/>
              <a:gd name="connsiteX27" fmla="*/ 101600 w 338138"/>
              <a:gd name="connsiteY27" fmla="*/ 177007 h 207963"/>
              <a:gd name="connsiteX28" fmla="*/ 80963 w 338138"/>
              <a:gd name="connsiteY28" fmla="*/ 155575 h 207963"/>
              <a:gd name="connsiteX29" fmla="*/ 11113 w 338138"/>
              <a:gd name="connsiteY29" fmla="*/ 155575 h 207963"/>
              <a:gd name="connsiteX30" fmla="*/ 11113 w 338138"/>
              <a:gd name="connsiteY30" fmla="*/ 159544 h 207963"/>
              <a:gd name="connsiteX31" fmla="*/ 15059 w 338138"/>
              <a:gd name="connsiteY31" fmla="*/ 163513 h 207963"/>
              <a:gd name="connsiteX32" fmla="*/ 51890 w 338138"/>
              <a:gd name="connsiteY32" fmla="*/ 163513 h 207963"/>
              <a:gd name="connsiteX33" fmla="*/ 57151 w 338138"/>
              <a:gd name="connsiteY33" fmla="*/ 155575 h 207963"/>
              <a:gd name="connsiteX34" fmla="*/ 11113 w 338138"/>
              <a:gd name="connsiteY34" fmla="*/ 155575 h 207963"/>
              <a:gd name="connsiteX35" fmla="*/ 280988 w 338138"/>
              <a:gd name="connsiteY35" fmla="*/ 90487 h 207963"/>
              <a:gd name="connsiteX36" fmla="*/ 280988 w 338138"/>
              <a:gd name="connsiteY36" fmla="*/ 111125 h 207963"/>
              <a:gd name="connsiteX37" fmla="*/ 306388 w 338138"/>
              <a:gd name="connsiteY37" fmla="*/ 111125 h 207963"/>
              <a:gd name="connsiteX38" fmla="*/ 306388 w 338138"/>
              <a:gd name="connsiteY38" fmla="*/ 107950 h 207963"/>
              <a:gd name="connsiteX39" fmla="*/ 275136 w 338138"/>
              <a:gd name="connsiteY39" fmla="*/ 60325 h 207963"/>
              <a:gd name="connsiteX40" fmla="*/ 304075 w 338138"/>
              <a:gd name="connsiteY40" fmla="*/ 60325 h 207963"/>
              <a:gd name="connsiteX41" fmla="*/ 309336 w 338138"/>
              <a:gd name="connsiteY41" fmla="*/ 65594 h 207963"/>
              <a:gd name="connsiteX42" fmla="*/ 315913 w 338138"/>
              <a:gd name="connsiteY42" fmla="*/ 105113 h 207963"/>
              <a:gd name="connsiteX43" fmla="*/ 315913 w 338138"/>
              <a:gd name="connsiteY43" fmla="*/ 106431 h 207963"/>
              <a:gd name="connsiteX44" fmla="*/ 315913 w 338138"/>
              <a:gd name="connsiteY44" fmla="*/ 116969 h 207963"/>
              <a:gd name="connsiteX45" fmla="*/ 310652 w 338138"/>
              <a:gd name="connsiteY45" fmla="*/ 122238 h 207963"/>
              <a:gd name="connsiteX46" fmla="*/ 275136 w 338138"/>
              <a:gd name="connsiteY46" fmla="*/ 122238 h 207963"/>
              <a:gd name="connsiteX47" fmla="*/ 269875 w 338138"/>
              <a:gd name="connsiteY47" fmla="*/ 116969 h 207963"/>
              <a:gd name="connsiteX48" fmla="*/ 269875 w 338138"/>
              <a:gd name="connsiteY48" fmla="*/ 66911 h 207963"/>
              <a:gd name="connsiteX49" fmla="*/ 275136 w 338138"/>
              <a:gd name="connsiteY49" fmla="*/ 60325 h 207963"/>
              <a:gd name="connsiteX50" fmla="*/ 250825 w 338138"/>
              <a:gd name="connsiteY50" fmla="*/ 52387 h 207963"/>
              <a:gd name="connsiteX51" fmla="*/ 250825 w 338138"/>
              <a:gd name="connsiteY51" fmla="*/ 146050 h 207963"/>
              <a:gd name="connsiteX52" fmla="*/ 327025 w 338138"/>
              <a:gd name="connsiteY52" fmla="*/ 146050 h 207963"/>
              <a:gd name="connsiteX53" fmla="*/ 327025 w 338138"/>
              <a:gd name="connsiteY53" fmla="*/ 119063 h 207963"/>
              <a:gd name="connsiteX54" fmla="*/ 315913 w 338138"/>
              <a:gd name="connsiteY54" fmla="*/ 52387 h 207963"/>
              <a:gd name="connsiteX55" fmla="*/ 11113 w 338138"/>
              <a:gd name="connsiteY55" fmla="*/ 11112 h 207963"/>
              <a:gd name="connsiteX56" fmla="*/ 11113 w 338138"/>
              <a:gd name="connsiteY56" fmla="*/ 128852 h 207963"/>
              <a:gd name="connsiteX57" fmla="*/ 28251 w 338138"/>
              <a:gd name="connsiteY57" fmla="*/ 146050 h 207963"/>
              <a:gd name="connsiteX58" fmla="*/ 236538 w 338138"/>
              <a:gd name="connsiteY58" fmla="*/ 146050 h 207963"/>
              <a:gd name="connsiteX59" fmla="*/ 236538 w 338138"/>
              <a:gd name="connsiteY59" fmla="*/ 11112 h 207963"/>
              <a:gd name="connsiteX60" fmla="*/ 11113 w 338138"/>
              <a:gd name="connsiteY60" fmla="*/ 11112 h 207963"/>
              <a:gd name="connsiteX61" fmla="*/ 5283 w 338138"/>
              <a:gd name="connsiteY61" fmla="*/ 0 h 207963"/>
              <a:gd name="connsiteX62" fmla="*/ 241716 w 338138"/>
              <a:gd name="connsiteY62" fmla="*/ 0 h 207963"/>
              <a:gd name="connsiteX63" fmla="*/ 246999 w 338138"/>
              <a:gd name="connsiteY63" fmla="*/ 5265 h 207963"/>
              <a:gd name="connsiteX64" fmla="*/ 246999 w 338138"/>
              <a:gd name="connsiteY64" fmla="*/ 23692 h 207963"/>
              <a:gd name="connsiteX65" fmla="*/ 250962 w 338138"/>
              <a:gd name="connsiteY65" fmla="*/ 30273 h 207963"/>
              <a:gd name="connsiteX66" fmla="*/ 250962 w 338138"/>
              <a:gd name="connsiteY66" fmla="*/ 40803 h 207963"/>
              <a:gd name="connsiteX67" fmla="*/ 320967 w 338138"/>
              <a:gd name="connsiteY67" fmla="*/ 40803 h 207963"/>
              <a:gd name="connsiteX68" fmla="*/ 326250 w 338138"/>
              <a:gd name="connsiteY68" fmla="*/ 46068 h 207963"/>
              <a:gd name="connsiteX69" fmla="*/ 338138 w 338138"/>
              <a:gd name="connsiteY69" fmla="*/ 117144 h 207963"/>
              <a:gd name="connsiteX70" fmla="*/ 338138 w 338138"/>
              <a:gd name="connsiteY70" fmla="*/ 118460 h 207963"/>
              <a:gd name="connsiteX71" fmla="*/ 338138 w 338138"/>
              <a:gd name="connsiteY71" fmla="*/ 168477 h 207963"/>
              <a:gd name="connsiteX72" fmla="*/ 332855 w 338138"/>
              <a:gd name="connsiteY72" fmla="*/ 173741 h 207963"/>
              <a:gd name="connsiteX73" fmla="*/ 314363 w 338138"/>
              <a:gd name="connsiteY73" fmla="*/ 173741 h 207963"/>
              <a:gd name="connsiteX74" fmla="*/ 305117 w 338138"/>
              <a:gd name="connsiteY74" fmla="*/ 173741 h 207963"/>
              <a:gd name="connsiteX75" fmla="*/ 305117 w 338138"/>
              <a:gd name="connsiteY75" fmla="*/ 176374 h 207963"/>
              <a:gd name="connsiteX76" fmla="*/ 273416 w 338138"/>
              <a:gd name="connsiteY76" fmla="*/ 207963 h 207963"/>
              <a:gd name="connsiteX77" fmla="*/ 241716 w 338138"/>
              <a:gd name="connsiteY77" fmla="*/ 176374 h 207963"/>
              <a:gd name="connsiteX78" fmla="*/ 241716 w 338138"/>
              <a:gd name="connsiteY78" fmla="*/ 173741 h 207963"/>
              <a:gd name="connsiteX79" fmla="*/ 122839 w 338138"/>
              <a:gd name="connsiteY79" fmla="*/ 173741 h 207963"/>
              <a:gd name="connsiteX80" fmla="*/ 112272 w 338138"/>
              <a:gd name="connsiteY80" fmla="*/ 173741 h 207963"/>
              <a:gd name="connsiteX81" fmla="*/ 112272 w 338138"/>
              <a:gd name="connsiteY81" fmla="*/ 176374 h 207963"/>
              <a:gd name="connsiteX82" fmla="*/ 80572 w 338138"/>
              <a:gd name="connsiteY82" fmla="*/ 207963 h 207963"/>
              <a:gd name="connsiteX83" fmla="*/ 48872 w 338138"/>
              <a:gd name="connsiteY83" fmla="*/ 176374 h 207963"/>
              <a:gd name="connsiteX84" fmla="*/ 48872 w 338138"/>
              <a:gd name="connsiteY84" fmla="*/ 173741 h 207963"/>
              <a:gd name="connsiteX85" fmla="*/ 14529 w 338138"/>
              <a:gd name="connsiteY85" fmla="*/ 173741 h 207963"/>
              <a:gd name="connsiteX86" fmla="*/ 0 w 338138"/>
              <a:gd name="connsiteY86" fmla="*/ 159263 h 207963"/>
              <a:gd name="connsiteX87" fmla="*/ 0 w 338138"/>
              <a:gd name="connsiteY87" fmla="*/ 150049 h 207963"/>
              <a:gd name="connsiteX88" fmla="*/ 5283 w 338138"/>
              <a:gd name="connsiteY88" fmla="*/ 144785 h 207963"/>
              <a:gd name="connsiteX89" fmla="*/ 0 w 338138"/>
              <a:gd name="connsiteY89" fmla="*/ 127674 h 207963"/>
              <a:gd name="connsiteX90" fmla="*/ 0 w 338138"/>
              <a:gd name="connsiteY90" fmla="*/ 5265 h 207963"/>
              <a:gd name="connsiteX91" fmla="*/ 1321 w 338138"/>
              <a:gd name="connsiteY91" fmla="*/ 1316 h 207963"/>
              <a:gd name="connsiteX92" fmla="*/ 5283 w 338138"/>
              <a:gd name="connsiteY92" fmla="*/ 0 h 2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8138" h="207963">
                <a:moveTo>
                  <a:pt x="273050" y="168275"/>
                </a:moveTo>
                <a:cubicBezTo>
                  <a:pt x="278311" y="168275"/>
                  <a:pt x="282575" y="172184"/>
                  <a:pt x="282575" y="177007"/>
                </a:cubicBezTo>
                <a:cubicBezTo>
                  <a:pt x="282575" y="181830"/>
                  <a:pt x="278311" y="185739"/>
                  <a:pt x="273050" y="185739"/>
                </a:cubicBezTo>
                <a:cubicBezTo>
                  <a:pt x="267789" y="185739"/>
                  <a:pt x="263525" y="181830"/>
                  <a:pt x="263525" y="177007"/>
                </a:cubicBezTo>
                <a:cubicBezTo>
                  <a:pt x="263525" y="172184"/>
                  <a:pt x="267789" y="168275"/>
                  <a:pt x="273050" y="168275"/>
                </a:cubicBezTo>
                <a:close/>
                <a:moveTo>
                  <a:pt x="80963" y="168275"/>
                </a:moveTo>
                <a:cubicBezTo>
                  <a:pt x="86224" y="168275"/>
                  <a:pt x="90488" y="172184"/>
                  <a:pt x="90488" y="177007"/>
                </a:cubicBezTo>
                <a:cubicBezTo>
                  <a:pt x="90488" y="181830"/>
                  <a:pt x="86224" y="185739"/>
                  <a:pt x="80963" y="185739"/>
                </a:cubicBezTo>
                <a:cubicBezTo>
                  <a:pt x="75702" y="185739"/>
                  <a:pt x="71438" y="181830"/>
                  <a:pt x="71438" y="177007"/>
                </a:cubicBezTo>
                <a:cubicBezTo>
                  <a:pt x="71438" y="172184"/>
                  <a:pt x="75702" y="168275"/>
                  <a:pt x="80963" y="168275"/>
                </a:cubicBezTo>
                <a:close/>
                <a:moveTo>
                  <a:pt x="304800" y="155575"/>
                </a:moveTo>
                <a:lnTo>
                  <a:pt x="315913" y="163513"/>
                </a:lnTo>
                <a:lnTo>
                  <a:pt x="327025" y="163513"/>
                </a:lnTo>
                <a:lnTo>
                  <a:pt x="327025" y="155575"/>
                </a:lnTo>
                <a:close/>
                <a:moveTo>
                  <a:pt x="273050" y="155575"/>
                </a:moveTo>
                <a:cubicBezTo>
                  <a:pt x="261442" y="155575"/>
                  <a:pt x="252413" y="164952"/>
                  <a:pt x="252413" y="177007"/>
                </a:cubicBezTo>
                <a:cubicBezTo>
                  <a:pt x="252413" y="187722"/>
                  <a:pt x="261442" y="198438"/>
                  <a:pt x="273050" y="198438"/>
                </a:cubicBezTo>
                <a:cubicBezTo>
                  <a:pt x="284659" y="198438"/>
                  <a:pt x="293688" y="187722"/>
                  <a:pt x="293688" y="177007"/>
                </a:cubicBezTo>
                <a:cubicBezTo>
                  <a:pt x="293688" y="164952"/>
                  <a:pt x="284659" y="155575"/>
                  <a:pt x="273050" y="155575"/>
                </a:cubicBezTo>
                <a:close/>
                <a:moveTo>
                  <a:pt x="114300" y="155575"/>
                </a:moveTo>
                <a:cubicBezTo>
                  <a:pt x="114300" y="155575"/>
                  <a:pt x="114300" y="155575"/>
                  <a:pt x="124781" y="163513"/>
                </a:cubicBezTo>
                <a:lnTo>
                  <a:pt x="243998" y="163513"/>
                </a:lnTo>
                <a:cubicBezTo>
                  <a:pt x="245308" y="160867"/>
                  <a:pt x="247928" y="158221"/>
                  <a:pt x="249238" y="155575"/>
                </a:cubicBezTo>
                <a:cubicBezTo>
                  <a:pt x="249238" y="155575"/>
                  <a:pt x="249238" y="155575"/>
                  <a:pt x="114300" y="155575"/>
                </a:cubicBezTo>
                <a:close/>
                <a:moveTo>
                  <a:pt x="80963" y="155575"/>
                </a:moveTo>
                <a:cubicBezTo>
                  <a:pt x="69354" y="155575"/>
                  <a:pt x="60325" y="164952"/>
                  <a:pt x="60325" y="177007"/>
                </a:cubicBezTo>
                <a:cubicBezTo>
                  <a:pt x="60325" y="187722"/>
                  <a:pt x="69354" y="198438"/>
                  <a:pt x="80963" y="198438"/>
                </a:cubicBezTo>
                <a:cubicBezTo>
                  <a:pt x="92571" y="198438"/>
                  <a:pt x="101600" y="187722"/>
                  <a:pt x="101600" y="177007"/>
                </a:cubicBezTo>
                <a:cubicBezTo>
                  <a:pt x="101600" y="164952"/>
                  <a:pt x="92571" y="155575"/>
                  <a:pt x="80963" y="155575"/>
                </a:cubicBezTo>
                <a:close/>
                <a:moveTo>
                  <a:pt x="11113" y="155575"/>
                </a:moveTo>
                <a:cubicBezTo>
                  <a:pt x="11113" y="155575"/>
                  <a:pt x="11113" y="155575"/>
                  <a:pt x="11113" y="159544"/>
                </a:cubicBezTo>
                <a:cubicBezTo>
                  <a:pt x="11113" y="162190"/>
                  <a:pt x="12428" y="163513"/>
                  <a:pt x="15059" y="163513"/>
                </a:cubicBezTo>
                <a:lnTo>
                  <a:pt x="51890" y="163513"/>
                </a:lnTo>
                <a:cubicBezTo>
                  <a:pt x="53205" y="160867"/>
                  <a:pt x="54520" y="158221"/>
                  <a:pt x="57151" y="155575"/>
                </a:cubicBezTo>
                <a:cubicBezTo>
                  <a:pt x="57151" y="155575"/>
                  <a:pt x="57151" y="155575"/>
                  <a:pt x="11113" y="155575"/>
                </a:cubicBezTo>
                <a:close/>
                <a:moveTo>
                  <a:pt x="280988" y="90487"/>
                </a:moveTo>
                <a:lnTo>
                  <a:pt x="280988" y="111125"/>
                </a:lnTo>
                <a:lnTo>
                  <a:pt x="306388" y="111125"/>
                </a:lnTo>
                <a:lnTo>
                  <a:pt x="306388" y="107950"/>
                </a:lnTo>
                <a:close/>
                <a:moveTo>
                  <a:pt x="275136" y="60325"/>
                </a:moveTo>
                <a:cubicBezTo>
                  <a:pt x="275136" y="60325"/>
                  <a:pt x="275136" y="60325"/>
                  <a:pt x="304075" y="60325"/>
                </a:cubicBezTo>
                <a:cubicBezTo>
                  <a:pt x="306705" y="60325"/>
                  <a:pt x="309336" y="62959"/>
                  <a:pt x="309336" y="65594"/>
                </a:cubicBezTo>
                <a:cubicBezTo>
                  <a:pt x="309336" y="65594"/>
                  <a:pt x="309336" y="65594"/>
                  <a:pt x="315913" y="105113"/>
                </a:cubicBezTo>
                <a:cubicBezTo>
                  <a:pt x="315913" y="105113"/>
                  <a:pt x="315913" y="105113"/>
                  <a:pt x="315913" y="106431"/>
                </a:cubicBezTo>
                <a:cubicBezTo>
                  <a:pt x="315913" y="106431"/>
                  <a:pt x="315913" y="106431"/>
                  <a:pt x="315913" y="116969"/>
                </a:cubicBezTo>
                <a:cubicBezTo>
                  <a:pt x="315913" y="119604"/>
                  <a:pt x="313282" y="122238"/>
                  <a:pt x="310652" y="122238"/>
                </a:cubicBezTo>
                <a:cubicBezTo>
                  <a:pt x="310652" y="122238"/>
                  <a:pt x="310652" y="122238"/>
                  <a:pt x="275136" y="122238"/>
                </a:cubicBezTo>
                <a:cubicBezTo>
                  <a:pt x="272506" y="122238"/>
                  <a:pt x="269875" y="119604"/>
                  <a:pt x="269875" y="116969"/>
                </a:cubicBezTo>
                <a:cubicBezTo>
                  <a:pt x="269875" y="116969"/>
                  <a:pt x="269875" y="116969"/>
                  <a:pt x="269875" y="66911"/>
                </a:cubicBezTo>
                <a:cubicBezTo>
                  <a:pt x="269875" y="62959"/>
                  <a:pt x="272506" y="60325"/>
                  <a:pt x="275136" y="60325"/>
                </a:cubicBezTo>
                <a:close/>
                <a:moveTo>
                  <a:pt x="250825" y="52387"/>
                </a:moveTo>
                <a:lnTo>
                  <a:pt x="250825" y="146050"/>
                </a:lnTo>
                <a:lnTo>
                  <a:pt x="327025" y="146050"/>
                </a:lnTo>
                <a:lnTo>
                  <a:pt x="327025" y="119063"/>
                </a:lnTo>
                <a:lnTo>
                  <a:pt x="315913" y="52387"/>
                </a:lnTo>
                <a:close/>
                <a:moveTo>
                  <a:pt x="11113" y="11112"/>
                </a:moveTo>
                <a:lnTo>
                  <a:pt x="11113" y="128852"/>
                </a:lnTo>
                <a:cubicBezTo>
                  <a:pt x="11113" y="138113"/>
                  <a:pt x="19023" y="146050"/>
                  <a:pt x="28251" y="146050"/>
                </a:cubicBezTo>
                <a:cubicBezTo>
                  <a:pt x="28251" y="146050"/>
                  <a:pt x="28251" y="146050"/>
                  <a:pt x="236538" y="146050"/>
                </a:cubicBezTo>
                <a:cubicBezTo>
                  <a:pt x="236538" y="146050"/>
                  <a:pt x="236538" y="146050"/>
                  <a:pt x="236538" y="11112"/>
                </a:cubicBezTo>
                <a:cubicBezTo>
                  <a:pt x="236538" y="11112"/>
                  <a:pt x="236538" y="11112"/>
                  <a:pt x="11113" y="11112"/>
                </a:cubicBezTo>
                <a:close/>
                <a:moveTo>
                  <a:pt x="5283" y="0"/>
                </a:moveTo>
                <a:cubicBezTo>
                  <a:pt x="5283" y="0"/>
                  <a:pt x="5283" y="0"/>
                  <a:pt x="241716" y="0"/>
                </a:cubicBezTo>
                <a:cubicBezTo>
                  <a:pt x="244358" y="0"/>
                  <a:pt x="246999" y="2632"/>
                  <a:pt x="246999" y="5265"/>
                </a:cubicBezTo>
                <a:cubicBezTo>
                  <a:pt x="246999" y="5265"/>
                  <a:pt x="246999" y="5265"/>
                  <a:pt x="246999" y="23692"/>
                </a:cubicBezTo>
                <a:cubicBezTo>
                  <a:pt x="249641" y="25008"/>
                  <a:pt x="250962" y="27640"/>
                  <a:pt x="250962" y="30273"/>
                </a:cubicBezTo>
                <a:cubicBezTo>
                  <a:pt x="250962" y="30273"/>
                  <a:pt x="250962" y="30273"/>
                  <a:pt x="250962" y="40803"/>
                </a:cubicBezTo>
                <a:cubicBezTo>
                  <a:pt x="250962" y="40803"/>
                  <a:pt x="250962" y="40803"/>
                  <a:pt x="320967" y="40803"/>
                </a:cubicBezTo>
                <a:cubicBezTo>
                  <a:pt x="323609" y="40803"/>
                  <a:pt x="326250" y="43435"/>
                  <a:pt x="326250" y="46068"/>
                </a:cubicBezTo>
                <a:cubicBezTo>
                  <a:pt x="326250" y="46068"/>
                  <a:pt x="326250" y="46068"/>
                  <a:pt x="338138" y="117144"/>
                </a:cubicBezTo>
                <a:cubicBezTo>
                  <a:pt x="338138" y="117144"/>
                  <a:pt x="338138" y="117144"/>
                  <a:pt x="338138" y="118460"/>
                </a:cubicBezTo>
                <a:lnTo>
                  <a:pt x="338138" y="168477"/>
                </a:lnTo>
                <a:cubicBezTo>
                  <a:pt x="338138" y="171109"/>
                  <a:pt x="335496" y="173741"/>
                  <a:pt x="332855" y="173741"/>
                </a:cubicBezTo>
                <a:cubicBezTo>
                  <a:pt x="332855" y="173741"/>
                  <a:pt x="332855" y="173741"/>
                  <a:pt x="314363" y="173741"/>
                </a:cubicBezTo>
                <a:cubicBezTo>
                  <a:pt x="314363" y="173741"/>
                  <a:pt x="305117" y="173741"/>
                  <a:pt x="305117" y="173741"/>
                </a:cubicBezTo>
                <a:cubicBezTo>
                  <a:pt x="305117" y="175058"/>
                  <a:pt x="305117" y="175058"/>
                  <a:pt x="305117" y="176374"/>
                </a:cubicBezTo>
                <a:cubicBezTo>
                  <a:pt x="305117" y="193485"/>
                  <a:pt x="290587" y="207963"/>
                  <a:pt x="273416" y="207963"/>
                </a:cubicBezTo>
                <a:cubicBezTo>
                  <a:pt x="256245" y="207963"/>
                  <a:pt x="241716" y="193485"/>
                  <a:pt x="241716" y="176374"/>
                </a:cubicBezTo>
                <a:cubicBezTo>
                  <a:pt x="241716" y="175058"/>
                  <a:pt x="241716" y="175058"/>
                  <a:pt x="241716" y="173741"/>
                </a:cubicBezTo>
                <a:cubicBezTo>
                  <a:pt x="241716" y="173741"/>
                  <a:pt x="122839" y="173741"/>
                  <a:pt x="122839" y="173741"/>
                </a:cubicBezTo>
                <a:cubicBezTo>
                  <a:pt x="122839" y="173741"/>
                  <a:pt x="122839" y="173741"/>
                  <a:pt x="112272" y="173741"/>
                </a:cubicBezTo>
                <a:cubicBezTo>
                  <a:pt x="112272" y="175058"/>
                  <a:pt x="112272" y="175058"/>
                  <a:pt x="112272" y="176374"/>
                </a:cubicBezTo>
                <a:cubicBezTo>
                  <a:pt x="112272" y="193485"/>
                  <a:pt x="97743" y="207963"/>
                  <a:pt x="80572" y="207963"/>
                </a:cubicBezTo>
                <a:cubicBezTo>
                  <a:pt x="63401" y="207963"/>
                  <a:pt x="48872" y="193485"/>
                  <a:pt x="48872" y="176374"/>
                </a:cubicBezTo>
                <a:cubicBezTo>
                  <a:pt x="48872" y="175058"/>
                  <a:pt x="48872" y="175058"/>
                  <a:pt x="48872" y="173741"/>
                </a:cubicBezTo>
                <a:cubicBezTo>
                  <a:pt x="48872" y="173741"/>
                  <a:pt x="48872" y="173741"/>
                  <a:pt x="14529" y="173741"/>
                </a:cubicBezTo>
                <a:cubicBezTo>
                  <a:pt x="6604" y="173741"/>
                  <a:pt x="0" y="167160"/>
                  <a:pt x="0" y="159263"/>
                </a:cubicBezTo>
                <a:cubicBezTo>
                  <a:pt x="0" y="159263"/>
                  <a:pt x="0" y="159263"/>
                  <a:pt x="0" y="150049"/>
                </a:cubicBezTo>
                <a:cubicBezTo>
                  <a:pt x="0" y="147417"/>
                  <a:pt x="2642" y="144785"/>
                  <a:pt x="5283" y="144785"/>
                </a:cubicBezTo>
                <a:cubicBezTo>
                  <a:pt x="2642" y="139520"/>
                  <a:pt x="0" y="134255"/>
                  <a:pt x="0" y="127674"/>
                </a:cubicBezTo>
                <a:cubicBezTo>
                  <a:pt x="0" y="127674"/>
                  <a:pt x="0" y="127674"/>
                  <a:pt x="0" y="5265"/>
                </a:cubicBezTo>
                <a:cubicBezTo>
                  <a:pt x="0" y="3948"/>
                  <a:pt x="0" y="2632"/>
                  <a:pt x="1321" y="1316"/>
                </a:cubicBezTo>
                <a:cubicBezTo>
                  <a:pt x="2642" y="1316"/>
                  <a:pt x="3963" y="0"/>
                  <a:pt x="52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8134932" y="4839544"/>
            <a:ext cx="1705485" cy="1181745"/>
            <a:chOff x="6610931" y="4839543"/>
            <a:chExt cx="1705485" cy="1181745"/>
          </a:xfrm>
        </p:grpSpPr>
        <p:sp>
          <p:nvSpPr>
            <p:cNvPr id="29" name="文本框 28"/>
            <p:cNvSpPr txBox="1"/>
            <p:nvPr/>
          </p:nvSpPr>
          <p:spPr>
            <a:xfrm>
              <a:off x="6610931" y="4839543"/>
              <a:ext cx="17054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2400" dirty="0">
                  <a:solidFill>
                    <a:srgbClr val="002060"/>
                  </a:solidFill>
                </a:rPr>
                <a:t>Consignee</a:t>
              </a:r>
              <a:endParaRPr lang="zh-CN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7" name="factory_89001"/>
            <p:cNvSpPr>
              <a:spLocks noChangeAspect="1"/>
            </p:cNvSpPr>
            <p:nvPr/>
          </p:nvSpPr>
          <p:spPr bwMode="auto">
            <a:xfrm>
              <a:off x="7099989" y="5368658"/>
              <a:ext cx="678173" cy="652630"/>
            </a:xfrm>
            <a:custGeom>
              <a:avLst/>
              <a:gdLst>
                <a:gd name="connsiteX0" fmla="*/ 201612 w 331788"/>
                <a:gd name="connsiteY0" fmla="*/ 222453 h 319291"/>
                <a:gd name="connsiteX1" fmla="*/ 201612 w 331788"/>
                <a:gd name="connsiteY1" fmla="*/ 241503 h 319291"/>
                <a:gd name="connsiteX2" fmla="*/ 269875 w 331788"/>
                <a:gd name="connsiteY2" fmla="*/ 241503 h 319291"/>
                <a:gd name="connsiteX3" fmla="*/ 269875 w 331788"/>
                <a:gd name="connsiteY3" fmla="*/ 222453 h 319291"/>
                <a:gd name="connsiteX4" fmla="*/ 114300 w 331788"/>
                <a:gd name="connsiteY4" fmla="*/ 222453 h 319291"/>
                <a:gd name="connsiteX5" fmla="*/ 114300 w 331788"/>
                <a:gd name="connsiteY5" fmla="*/ 241503 h 319291"/>
                <a:gd name="connsiteX6" fmla="*/ 184150 w 331788"/>
                <a:gd name="connsiteY6" fmla="*/ 241503 h 319291"/>
                <a:gd name="connsiteX7" fmla="*/ 184150 w 331788"/>
                <a:gd name="connsiteY7" fmla="*/ 222453 h 319291"/>
                <a:gd name="connsiteX8" fmla="*/ 28575 w 331788"/>
                <a:gd name="connsiteY8" fmla="*/ 222453 h 319291"/>
                <a:gd name="connsiteX9" fmla="*/ 28575 w 331788"/>
                <a:gd name="connsiteY9" fmla="*/ 241503 h 319291"/>
                <a:gd name="connsiteX10" fmla="*/ 96838 w 331788"/>
                <a:gd name="connsiteY10" fmla="*/ 241503 h 319291"/>
                <a:gd name="connsiteX11" fmla="*/ 96838 w 331788"/>
                <a:gd name="connsiteY11" fmla="*/ 222453 h 319291"/>
                <a:gd name="connsiteX12" fmla="*/ 171450 w 331788"/>
                <a:gd name="connsiteY12" fmla="*/ 131966 h 319291"/>
                <a:gd name="connsiteX13" fmla="*/ 171450 w 331788"/>
                <a:gd name="connsiteY13" fmla="*/ 165303 h 319291"/>
                <a:gd name="connsiteX14" fmla="*/ 255588 w 331788"/>
                <a:gd name="connsiteY14" fmla="*/ 131966 h 319291"/>
                <a:gd name="connsiteX15" fmla="*/ 255588 w 331788"/>
                <a:gd name="connsiteY15" fmla="*/ 162128 h 319291"/>
                <a:gd name="connsiteX16" fmla="*/ 331788 w 331788"/>
                <a:gd name="connsiteY16" fmla="*/ 131966 h 319291"/>
                <a:gd name="connsiteX17" fmla="*/ 331788 w 331788"/>
                <a:gd name="connsiteY17" fmla="*/ 319291 h 319291"/>
                <a:gd name="connsiteX18" fmla="*/ 209550 w 331788"/>
                <a:gd name="connsiteY18" fmla="*/ 319291 h 319291"/>
                <a:gd name="connsiteX19" fmla="*/ 209550 w 331788"/>
                <a:gd name="connsiteY19" fmla="*/ 278016 h 319291"/>
                <a:gd name="connsiteX20" fmla="*/ 63500 w 331788"/>
                <a:gd name="connsiteY20" fmla="*/ 278016 h 319291"/>
                <a:gd name="connsiteX21" fmla="*/ 63500 w 331788"/>
                <a:gd name="connsiteY21" fmla="*/ 319291 h 319291"/>
                <a:gd name="connsiteX22" fmla="*/ 0 w 331788"/>
                <a:gd name="connsiteY22" fmla="*/ 319291 h 319291"/>
                <a:gd name="connsiteX23" fmla="*/ 0 w 331788"/>
                <a:gd name="connsiteY23" fmla="*/ 198641 h 319291"/>
                <a:gd name="connsiteX24" fmla="*/ 112871 w 331788"/>
                <a:gd name="connsiteY24" fmla="*/ 42094 h 319291"/>
                <a:gd name="connsiteX25" fmla="*/ 157162 w 331788"/>
                <a:gd name="connsiteY25" fmla="*/ 49495 h 319291"/>
                <a:gd name="connsiteX26" fmla="*/ 126682 w 331788"/>
                <a:gd name="connsiteY26" fmla="*/ 56242 h 319291"/>
                <a:gd name="connsiteX27" fmla="*/ 100012 w 331788"/>
                <a:gd name="connsiteY27" fmla="*/ 49495 h 319291"/>
                <a:gd name="connsiteX28" fmla="*/ 112871 w 331788"/>
                <a:gd name="connsiteY28" fmla="*/ 42094 h 319291"/>
                <a:gd name="connsiteX29" fmla="*/ 28574 w 331788"/>
                <a:gd name="connsiteY29" fmla="*/ 36716 h 319291"/>
                <a:gd name="connsiteX30" fmla="*/ 74612 w 331788"/>
                <a:gd name="connsiteY30" fmla="*/ 36716 h 319291"/>
                <a:gd name="connsiteX31" fmla="*/ 84137 w 331788"/>
                <a:gd name="connsiteY31" fmla="*/ 154191 h 319291"/>
                <a:gd name="connsiteX32" fmla="*/ 17462 w 331788"/>
                <a:gd name="connsiteY32" fmla="*/ 179591 h 319291"/>
                <a:gd name="connsiteX33" fmla="*/ 128460 w 331788"/>
                <a:gd name="connsiteY33" fmla="*/ 820 h 319291"/>
                <a:gd name="connsiteX34" fmla="*/ 206375 w 331788"/>
                <a:gd name="connsiteY34" fmla="*/ 9305 h 319291"/>
                <a:gd name="connsiteX35" fmla="*/ 130742 w 331788"/>
                <a:gd name="connsiteY35" fmla="*/ 31495 h 319291"/>
                <a:gd name="connsiteX36" fmla="*/ 60325 w 331788"/>
                <a:gd name="connsiteY36" fmla="*/ 23663 h 319291"/>
                <a:gd name="connsiteX37" fmla="*/ 128460 w 331788"/>
                <a:gd name="connsiteY37" fmla="*/ 820 h 31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31788" h="319291">
                  <a:moveTo>
                    <a:pt x="201612" y="222453"/>
                  </a:moveTo>
                  <a:lnTo>
                    <a:pt x="201612" y="241503"/>
                  </a:lnTo>
                  <a:lnTo>
                    <a:pt x="269875" y="241503"/>
                  </a:lnTo>
                  <a:lnTo>
                    <a:pt x="269875" y="222453"/>
                  </a:lnTo>
                  <a:close/>
                  <a:moveTo>
                    <a:pt x="114300" y="222453"/>
                  </a:moveTo>
                  <a:lnTo>
                    <a:pt x="114300" y="241503"/>
                  </a:lnTo>
                  <a:lnTo>
                    <a:pt x="184150" y="241503"/>
                  </a:lnTo>
                  <a:lnTo>
                    <a:pt x="184150" y="222453"/>
                  </a:lnTo>
                  <a:close/>
                  <a:moveTo>
                    <a:pt x="28575" y="222453"/>
                  </a:moveTo>
                  <a:lnTo>
                    <a:pt x="28575" y="241503"/>
                  </a:lnTo>
                  <a:lnTo>
                    <a:pt x="96838" y="241503"/>
                  </a:lnTo>
                  <a:lnTo>
                    <a:pt x="96838" y="222453"/>
                  </a:lnTo>
                  <a:close/>
                  <a:moveTo>
                    <a:pt x="171450" y="131966"/>
                  </a:moveTo>
                  <a:lnTo>
                    <a:pt x="171450" y="165303"/>
                  </a:lnTo>
                  <a:lnTo>
                    <a:pt x="255588" y="131966"/>
                  </a:lnTo>
                  <a:lnTo>
                    <a:pt x="255588" y="162128"/>
                  </a:lnTo>
                  <a:lnTo>
                    <a:pt x="331788" y="131966"/>
                  </a:lnTo>
                  <a:lnTo>
                    <a:pt x="331788" y="319291"/>
                  </a:lnTo>
                  <a:lnTo>
                    <a:pt x="209550" y="319291"/>
                  </a:lnTo>
                  <a:lnTo>
                    <a:pt x="209550" y="278016"/>
                  </a:lnTo>
                  <a:lnTo>
                    <a:pt x="63500" y="278016"/>
                  </a:lnTo>
                  <a:lnTo>
                    <a:pt x="63500" y="319291"/>
                  </a:lnTo>
                  <a:lnTo>
                    <a:pt x="0" y="319291"/>
                  </a:lnTo>
                  <a:lnTo>
                    <a:pt x="0" y="198641"/>
                  </a:lnTo>
                  <a:close/>
                  <a:moveTo>
                    <a:pt x="112871" y="42094"/>
                  </a:moveTo>
                  <a:cubicBezTo>
                    <a:pt x="126920" y="39627"/>
                    <a:pt x="143827" y="49495"/>
                    <a:pt x="157162" y="49495"/>
                  </a:cubicBezTo>
                  <a:cubicBezTo>
                    <a:pt x="149542" y="58941"/>
                    <a:pt x="136842" y="58941"/>
                    <a:pt x="126682" y="56242"/>
                  </a:cubicBezTo>
                  <a:cubicBezTo>
                    <a:pt x="119062" y="52194"/>
                    <a:pt x="108902" y="49495"/>
                    <a:pt x="100012" y="49495"/>
                  </a:cubicBezTo>
                  <a:cubicBezTo>
                    <a:pt x="103822" y="45109"/>
                    <a:pt x="108188" y="42917"/>
                    <a:pt x="112871" y="42094"/>
                  </a:cubicBezTo>
                  <a:close/>
                  <a:moveTo>
                    <a:pt x="28574" y="36716"/>
                  </a:moveTo>
                  <a:lnTo>
                    <a:pt x="74612" y="36716"/>
                  </a:lnTo>
                  <a:lnTo>
                    <a:pt x="84137" y="154191"/>
                  </a:lnTo>
                  <a:lnTo>
                    <a:pt x="17462" y="179591"/>
                  </a:lnTo>
                  <a:close/>
                  <a:moveTo>
                    <a:pt x="128460" y="820"/>
                  </a:moveTo>
                  <a:cubicBezTo>
                    <a:pt x="154866" y="3431"/>
                    <a:pt x="182903" y="11263"/>
                    <a:pt x="206375" y="9305"/>
                  </a:cubicBezTo>
                  <a:cubicBezTo>
                    <a:pt x="188119" y="32800"/>
                    <a:pt x="155518" y="36716"/>
                    <a:pt x="130742" y="31495"/>
                  </a:cubicBezTo>
                  <a:cubicBezTo>
                    <a:pt x="107270" y="24968"/>
                    <a:pt x="83797" y="22358"/>
                    <a:pt x="60325" y="23663"/>
                  </a:cubicBezTo>
                  <a:cubicBezTo>
                    <a:pt x="77277" y="820"/>
                    <a:pt x="102054" y="-1790"/>
                    <a:pt x="128460" y="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cxnSp>
        <p:nvCxnSpPr>
          <p:cNvPr id="39" name="直接箭头连接符 38"/>
          <p:cNvCxnSpPr/>
          <p:nvPr/>
        </p:nvCxnSpPr>
        <p:spPr>
          <a:xfrm>
            <a:off x="4011664" y="5186809"/>
            <a:ext cx="179524" cy="28187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91544" y="548681"/>
            <a:ext cx="82192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b="1" dirty="0">
                <a:solidFill>
                  <a:srgbClr val="9B0353"/>
                </a:solidFill>
                <a:latin typeface="+mn-lt"/>
                <a:ea typeface="+mn-ea"/>
                <a:cs typeface="+mn-ea"/>
              </a:rPr>
              <a:t>10.6   Advice of S</a:t>
            </a:r>
            <a:r>
              <a:rPr lang="en-GB" altLang="zh-CN" b="1" dirty="0" err="1">
                <a:solidFill>
                  <a:srgbClr val="9B0353"/>
                </a:solidFill>
                <a:latin typeface="+mn-lt"/>
                <a:ea typeface="+mn-ea"/>
                <a:cs typeface="+mn-ea"/>
              </a:rPr>
              <a:t>hipment</a:t>
            </a:r>
            <a:endParaRPr lang="en-GB" altLang="zh-CN" b="1" dirty="0">
              <a:solidFill>
                <a:srgbClr val="9B0353"/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058380" y="1772816"/>
            <a:ext cx="8142076" cy="3456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27" name="clerk-with-tie_73199"/>
          <p:cNvSpPr>
            <a:spLocks noChangeAspect="1"/>
          </p:cNvSpPr>
          <p:nvPr/>
        </p:nvSpPr>
        <p:spPr bwMode="auto">
          <a:xfrm>
            <a:off x="8688289" y="2564905"/>
            <a:ext cx="640035" cy="717924"/>
          </a:xfrm>
          <a:custGeom>
            <a:avLst/>
            <a:gdLst>
              <a:gd name="connsiteX0" fmla="*/ 199932 w 300038"/>
              <a:gd name="connsiteY0" fmla="*/ 273051 h 336551"/>
              <a:gd name="connsiteX1" fmla="*/ 192088 w 300038"/>
              <a:gd name="connsiteY1" fmla="*/ 280989 h 336551"/>
              <a:gd name="connsiteX2" fmla="*/ 192088 w 300038"/>
              <a:gd name="connsiteY2" fmla="*/ 306124 h 336551"/>
              <a:gd name="connsiteX3" fmla="*/ 199932 w 300038"/>
              <a:gd name="connsiteY3" fmla="*/ 312739 h 336551"/>
              <a:gd name="connsiteX4" fmla="*/ 250919 w 300038"/>
              <a:gd name="connsiteY4" fmla="*/ 312739 h 336551"/>
              <a:gd name="connsiteX5" fmla="*/ 258763 w 300038"/>
              <a:gd name="connsiteY5" fmla="*/ 306124 h 336551"/>
              <a:gd name="connsiteX6" fmla="*/ 258763 w 300038"/>
              <a:gd name="connsiteY6" fmla="*/ 280989 h 336551"/>
              <a:gd name="connsiteX7" fmla="*/ 250919 w 300038"/>
              <a:gd name="connsiteY7" fmla="*/ 273051 h 336551"/>
              <a:gd name="connsiteX8" fmla="*/ 199932 w 300038"/>
              <a:gd name="connsiteY8" fmla="*/ 273051 h 336551"/>
              <a:gd name="connsiteX9" fmla="*/ 101328 w 300038"/>
              <a:gd name="connsiteY9" fmla="*/ 196851 h 336551"/>
              <a:gd name="connsiteX10" fmla="*/ 107908 w 300038"/>
              <a:gd name="connsiteY10" fmla="*/ 196851 h 336551"/>
              <a:gd name="connsiteX11" fmla="*/ 111856 w 300038"/>
              <a:gd name="connsiteY11" fmla="*/ 202123 h 336551"/>
              <a:gd name="connsiteX12" fmla="*/ 128964 w 300038"/>
              <a:gd name="connsiteY12" fmla="*/ 248250 h 336551"/>
              <a:gd name="connsiteX13" fmla="*/ 131595 w 300038"/>
              <a:gd name="connsiteY13" fmla="*/ 239025 h 336551"/>
              <a:gd name="connsiteX14" fmla="*/ 126332 w 300038"/>
              <a:gd name="connsiteY14" fmla="*/ 225845 h 336551"/>
              <a:gd name="connsiteX15" fmla="*/ 127648 w 300038"/>
              <a:gd name="connsiteY15" fmla="*/ 217938 h 336551"/>
              <a:gd name="connsiteX16" fmla="*/ 132911 w 300038"/>
              <a:gd name="connsiteY16" fmla="*/ 215302 h 336551"/>
              <a:gd name="connsiteX17" fmla="*/ 167126 w 300038"/>
              <a:gd name="connsiteY17" fmla="*/ 215302 h 336551"/>
              <a:gd name="connsiteX18" fmla="*/ 172390 w 300038"/>
              <a:gd name="connsiteY18" fmla="*/ 217938 h 336551"/>
              <a:gd name="connsiteX19" fmla="*/ 173706 w 300038"/>
              <a:gd name="connsiteY19" fmla="*/ 225845 h 336551"/>
              <a:gd name="connsiteX20" fmla="*/ 168442 w 300038"/>
              <a:gd name="connsiteY20" fmla="*/ 239025 h 336551"/>
              <a:gd name="connsiteX21" fmla="*/ 171074 w 300038"/>
              <a:gd name="connsiteY21" fmla="*/ 248250 h 336551"/>
              <a:gd name="connsiteX22" fmla="*/ 188182 w 300038"/>
              <a:gd name="connsiteY22" fmla="*/ 202123 h 336551"/>
              <a:gd name="connsiteX23" fmla="*/ 192130 w 300038"/>
              <a:gd name="connsiteY23" fmla="*/ 196851 h 336551"/>
              <a:gd name="connsiteX24" fmla="*/ 198710 w 300038"/>
              <a:gd name="connsiteY24" fmla="*/ 196851 h 336551"/>
              <a:gd name="connsiteX25" fmla="*/ 265823 w 300038"/>
              <a:gd name="connsiteY25" fmla="*/ 224527 h 336551"/>
              <a:gd name="connsiteX26" fmla="*/ 300038 w 300038"/>
              <a:gd name="connsiteY26" fmla="*/ 274609 h 336551"/>
              <a:gd name="connsiteX27" fmla="*/ 300038 w 300038"/>
              <a:gd name="connsiteY27" fmla="*/ 328643 h 336551"/>
              <a:gd name="connsiteX28" fmla="*/ 292142 w 300038"/>
              <a:gd name="connsiteY28" fmla="*/ 336551 h 336551"/>
              <a:gd name="connsiteX29" fmla="*/ 7896 w 300038"/>
              <a:gd name="connsiteY29" fmla="*/ 336551 h 336551"/>
              <a:gd name="connsiteX30" fmla="*/ 0 w 300038"/>
              <a:gd name="connsiteY30" fmla="*/ 328643 h 336551"/>
              <a:gd name="connsiteX31" fmla="*/ 0 w 300038"/>
              <a:gd name="connsiteY31" fmla="*/ 274609 h 336551"/>
              <a:gd name="connsiteX32" fmla="*/ 34215 w 300038"/>
              <a:gd name="connsiteY32" fmla="*/ 224527 h 336551"/>
              <a:gd name="connsiteX33" fmla="*/ 101328 w 300038"/>
              <a:gd name="connsiteY33" fmla="*/ 196851 h 336551"/>
              <a:gd name="connsiteX34" fmla="*/ 155328 w 300038"/>
              <a:gd name="connsiteY34" fmla="*/ 0 h 336551"/>
              <a:gd name="connsiteX35" fmla="*/ 201775 w 300038"/>
              <a:gd name="connsiteY35" fmla="*/ 15854 h 336551"/>
              <a:gd name="connsiteX36" fmla="*/ 223008 w 300038"/>
              <a:gd name="connsiteY36" fmla="*/ 79268 h 336551"/>
              <a:gd name="connsiteX37" fmla="*/ 224335 w 300038"/>
              <a:gd name="connsiteY37" fmla="*/ 93801 h 336551"/>
              <a:gd name="connsiteX38" fmla="*/ 229643 w 300038"/>
              <a:gd name="connsiteY38" fmla="*/ 100407 h 336551"/>
              <a:gd name="connsiteX39" fmla="*/ 232297 w 300038"/>
              <a:gd name="connsiteY39" fmla="*/ 125508 h 336551"/>
              <a:gd name="connsiteX40" fmla="*/ 208410 w 300038"/>
              <a:gd name="connsiteY40" fmla="*/ 151931 h 336551"/>
              <a:gd name="connsiteX41" fmla="*/ 185850 w 300038"/>
              <a:gd name="connsiteY41" fmla="*/ 183639 h 336551"/>
              <a:gd name="connsiteX42" fmla="*/ 172579 w 300038"/>
              <a:gd name="connsiteY42" fmla="*/ 192887 h 336551"/>
              <a:gd name="connsiteX43" fmla="*/ 150019 w 300038"/>
              <a:gd name="connsiteY43" fmla="*/ 196850 h 336551"/>
              <a:gd name="connsiteX44" fmla="*/ 127459 w 300038"/>
              <a:gd name="connsiteY44" fmla="*/ 192887 h 336551"/>
              <a:gd name="connsiteX45" fmla="*/ 114189 w 300038"/>
              <a:gd name="connsiteY45" fmla="*/ 183639 h 336551"/>
              <a:gd name="connsiteX46" fmla="*/ 91629 w 300038"/>
              <a:gd name="connsiteY46" fmla="*/ 151931 h 336551"/>
              <a:gd name="connsiteX47" fmla="*/ 67742 w 300038"/>
              <a:gd name="connsiteY47" fmla="*/ 125508 h 336551"/>
              <a:gd name="connsiteX48" fmla="*/ 70396 w 300038"/>
              <a:gd name="connsiteY48" fmla="*/ 100407 h 336551"/>
              <a:gd name="connsiteX49" fmla="*/ 75704 w 300038"/>
              <a:gd name="connsiteY49" fmla="*/ 93801 h 336551"/>
              <a:gd name="connsiteX50" fmla="*/ 77031 w 300038"/>
              <a:gd name="connsiteY50" fmla="*/ 85874 h 336551"/>
              <a:gd name="connsiteX51" fmla="*/ 74377 w 300038"/>
              <a:gd name="connsiteY51" fmla="*/ 50203 h 336551"/>
              <a:gd name="connsiteX52" fmla="*/ 103572 w 300038"/>
              <a:gd name="connsiteY52" fmla="*/ 27744 h 336551"/>
              <a:gd name="connsiteX53" fmla="*/ 119497 w 300038"/>
              <a:gd name="connsiteY53" fmla="*/ 10569 h 336551"/>
              <a:gd name="connsiteX54" fmla="*/ 155328 w 300038"/>
              <a:gd name="connsiteY54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00038" h="336551">
                <a:moveTo>
                  <a:pt x="199932" y="273051"/>
                </a:moveTo>
                <a:cubicBezTo>
                  <a:pt x="194703" y="273051"/>
                  <a:pt x="192088" y="277020"/>
                  <a:pt x="192088" y="280989"/>
                </a:cubicBezTo>
                <a:cubicBezTo>
                  <a:pt x="192088" y="306124"/>
                  <a:pt x="192088" y="306124"/>
                  <a:pt x="192088" y="306124"/>
                </a:cubicBezTo>
                <a:cubicBezTo>
                  <a:pt x="192088" y="310093"/>
                  <a:pt x="194703" y="312739"/>
                  <a:pt x="199932" y="312739"/>
                </a:cubicBezTo>
                <a:cubicBezTo>
                  <a:pt x="250919" y="312739"/>
                  <a:pt x="250919" y="312739"/>
                  <a:pt x="250919" y="312739"/>
                </a:cubicBezTo>
                <a:cubicBezTo>
                  <a:pt x="254841" y="312739"/>
                  <a:pt x="258763" y="310093"/>
                  <a:pt x="258763" y="306124"/>
                </a:cubicBezTo>
                <a:lnTo>
                  <a:pt x="258763" y="280989"/>
                </a:lnTo>
                <a:cubicBezTo>
                  <a:pt x="258763" y="277020"/>
                  <a:pt x="254841" y="273051"/>
                  <a:pt x="250919" y="273051"/>
                </a:cubicBezTo>
                <a:cubicBezTo>
                  <a:pt x="199932" y="273051"/>
                  <a:pt x="199932" y="273051"/>
                  <a:pt x="199932" y="273051"/>
                </a:cubicBezTo>
                <a:close/>
                <a:moveTo>
                  <a:pt x="101328" y="196851"/>
                </a:moveTo>
                <a:cubicBezTo>
                  <a:pt x="103960" y="196851"/>
                  <a:pt x="105276" y="196851"/>
                  <a:pt x="107908" y="196851"/>
                </a:cubicBezTo>
                <a:cubicBezTo>
                  <a:pt x="109224" y="198169"/>
                  <a:pt x="110540" y="199487"/>
                  <a:pt x="111856" y="202123"/>
                </a:cubicBezTo>
                <a:cubicBezTo>
                  <a:pt x="128964" y="248250"/>
                  <a:pt x="128964" y="248250"/>
                  <a:pt x="128964" y="248250"/>
                </a:cubicBezTo>
                <a:cubicBezTo>
                  <a:pt x="131595" y="239025"/>
                  <a:pt x="131595" y="239025"/>
                  <a:pt x="131595" y="239025"/>
                </a:cubicBezTo>
                <a:cubicBezTo>
                  <a:pt x="126332" y="225845"/>
                  <a:pt x="126332" y="225845"/>
                  <a:pt x="126332" y="225845"/>
                </a:cubicBezTo>
                <a:cubicBezTo>
                  <a:pt x="125016" y="223209"/>
                  <a:pt x="126332" y="220574"/>
                  <a:pt x="127648" y="217938"/>
                </a:cubicBezTo>
                <a:cubicBezTo>
                  <a:pt x="128964" y="216620"/>
                  <a:pt x="131595" y="215302"/>
                  <a:pt x="132911" y="215302"/>
                </a:cubicBezTo>
                <a:cubicBezTo>
                  <a:pt x="167126" y="215302"/>
                  <a:pt x="167126" y="215302"/>
                  <a:pt x="167126" y="215302"/>
                </a:cubicBezTo>
                <a:cubicBezTo>
                  <a:pt x="168442" y="215302"/>
                  <a:pt x="171074" y="216620"/>
                  <a:pt x="172390" y="217938"/>
                </a:cubicBezTo>
                <a:cubicBezTo>
                  <a:pt x="173706" y="220574"/>
                  <a:pt x="175022" y="223209"/>
                  <a:pt x="173706" y="225845"/>
                </a:cubicBezTo>
                <a:cubicBezTo>
                  <a:pt x="168442" y="239025"/>
                  <a:pt x="168442" y="239025"/>
                  <a:pt x="168442" y="239025"/>
                </a:cubicBezTo>
                <a:cubicBezTo>
                  <a:pt x="171074" y="248250"/>
                  <a:pt x="171074" y="248250"/>
                  <a:pt x="171074" y="248250"/>
                </a:cubicBezTo>
                <a:cubicBezTo>
                  <a:pt x="188182" y="202123"/>
                  <a:pt x="188182" y="202123"/>
                  <a:pt x="188182" y="202123"/>
                </a:cubicBezTo>
                <a:cubicBezTo>
                  <a:pt x="189498" y="199487"/>
                  <a:pt x="190814" y="198169"/>
                  <a:pt x="192130" y="196851"/>
                </a:cubicBezTo>
                <a:cubicBezTo>
                  <a:pt x="194762" y="196851"/>
                  <a:pt x="196078" y="196851"/>
                  <a:pt x="198710" y="196851"/>
                </a:cubicBezTo>
                <a:cubicBezTo>
                  <a:pt x="265823" y="224527"/>
                  <a:pt x="265823" y="224527"/>
                  <a:pt x="265823" y="224527"/>
                </a:cubicBezTo>
                <a:cubicBezTo>
                  <a:pt x="286879" y="232435"/>
                  <a:pt x="300038" y="252204"/>
                  <a:pt x="300038" y="274609"/>
                </a:cubicBezTo>
                <a:cubicBezTo>
                  <a:pt x="300038" y="328643"/>
                  <a:pt x="300038" y="328643"/>
                  <a:pt x="300038" y="328643"/>
                </a:cubicBezTo>
                <a:cubicBezTo>
                  <a:pt x="300038" y="332597"/>
                  <a:pt x="296090" y="336551"/>
                  <a:pt x="292142" y="336551"/>
                </a:cubicBezTo>
                <a:cubicBezTo>
                  <a:pt x="7896" y="336551"/>
                  <a:pt x="7896" y="336551"/>
                  <a:pt x="7896" y="336551"/>
                </a:cubicBezTo>
                <a:cubicBezTo>
                  <a:pt x="3948" y="336551"/>
                  <a:pt x="0" y="332597"/>
                  <a:pt x="0" y="328643"/>
                </a:cubicBezTo>
                <a:cubicBezTo>
                  <a:pt x="0" y="274609"/>
                  <a:pt x="0" y="274609"/>
                  <a:pt x="0" y="274609"/>
                </a:cubicBezTo>
                <a:cubicBezTo>
                  <a:pt x="0" y="252204"/>
                  <a:pt x="13159" y="232435"/>
                  <a:pt x="34215" y="224527"/>
                </a:cubicBezTo>
                <a:cubicBezTo>
                  <a:pt x="101328" y="196851"/>
                  <a:pt x="101328" y="196851"/>
                  <a:pt x="101328" y="196851"/>
                </a:cubicBezTo>
                <a:close/>
                <a:moveTo>
                  <a:pt x="155328" y="0"/>
                </a:moveTo>
                <a:cubicBezTo>
                  <a:pt x="171252" y="0"/>
                  <a:pt x="187177" y="5285"/>
                  <a:pt x="201775" y="15854"/>
                </a:cubicBezTo>
                <a:cubicBezTo>
                  <a:pt x="225662" y="34350"/>
                  <a:pt x="223008" y="72663"/>
                  <a:pt x="223008" y="79268"/>
                </a:cubicBezTo>
                <a:cubicBezTo>
                  <a:pt x="223008" y="84553"/>
                  <a:pt x="224335" y="89838"/>
                  <a:pt x="224335" y="93801"/>
                </a:cubicBezTo>
                <a:cubicBezTo>
                  <a:pt x="225662" y="95122"/>
                  <a:pt x="228316" y="96443"/>
                  <a:pt x="229643" y="100407"/>
                </a:cubicBezTo>
                <a:cubicBezTo>
                  <a:pt x="234951" y="107012"/>
                  <a:pt x="234951" y="114939"/>
                  <a:pt x="232297" y="125508"/>
                </a:cubicBezTo>
                <a:cubicBezTo>
                  <a:pt x="226989" y="146647"/>
                  <a:pt x="215045" y="150610"/>
                  <a:pt x="208410" y="151931"/>
                </a:cubicBezTo>
                <a:cubicBezTo>
                  <a:pt x="204429" y="159858"/>
                  <a:pt x="195139" y="175712"/>
                  <a:pt x="185850" y="183639"/>
                </a:cubicBezTo>
                <a:cubicBezTo>
                  <a:pt x="183196" y="187602"/>
                  <a:pt x="177888" y="190244"/>
                  <a:pt x="172579" y="192887"/>
                </a:cubicBezTo>
                <a:cubicBezTo>
                  <a:pt x="164617" y="195529"/>
                  <a:pt x="157982" y="196850"/>
                  <a:pt x="150019" y="196850"/>
                </a:cubicBezTo>
                <a:cubicBezTo>
                  <a:pt x="142057" y="196850"/>
                  <a:pt x="135422" y="195529"/>
                  <a:pt x="127459" y="192887"/>
                </a:cubicBezTo>
                <a:cubicBezTo>
                  <a:pt x="122151" y="190244"/>
                  <a:pt x="116843" y="187602"/>
                  <a:pt x="114189" y="183639"/>
                </a:cubicBezTo>
                <a:cubicBezTo>
                  <a:pt x="104900" y="175712"/>
                  <a:pt x="95610" y="159858"/>
                  <a:pt x="91629" y="151931"/>
                </a:cubicBezTo>
                <a:cubicBezTo>
                  <a:pt x="84994" y="150610"/>
                  <a:pt x="73050" y="146647"/>
                  <a:pt x="67742" y="125508"/>
                </a:cubicBezTo>
                <a:cubicBezTo>
                  <a:pt x="65088" y="114939"/>
                  <a:pt x="65088" y="107012"/>
                  <a:pt x="70396" y="100407"/>
                </a:cubicBezTo>
                <a:cubicBezTo>
                  <a:pt x="71723" y="96443"/>
                  <a:pt x="74377" y="95122"/>
                  <a:pt x="75704" y="93801"/>
                </a:cubicBezTo>
                <a:cubicBezTo>
                  <a:pt x="75704" y="91159"/>
                  <a:pt x="75704" y="88516"/>
                  <a:pt x="77031" y="85874"/>
                </a:cubicBezTo>
                <a:cubicBezTo>
                  <a:pt x="73050" y="80590"/>
                  <a:pt x="67742" y="68699"/>
                  <a:pt x="74377" y="50203"/>
                </a:cubicBezTo>
                <a:cubicBezTo>
                  <a:pt x="81013" y="30386"/>
                  <a:pt x="95610" y="27744"/>
                  <a:pt x="103572" y="27744"/>
                </a:cubicBezTo>
                <a:cubicBezTo>
                  <a:pt x="106227" y="22459"/>
                  <a:pt x="111535" y="17175"/>
                  <a:pt x="119497" y="10569"/>
                </a:cubicBezTo>
                <a:cubicBezTo>
                  <a:pt x="128786" y="3963"/>
                  <a:pt x="142057" y="0"/>
                  <a:pt x="1553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8" name="fiance_86404"/>
          <p:cNvSpPr>
            <a:spLocks noChangeAspect="1"/>
          </p:cNvSpPr>
          <p:nvPr/>
        </p:nvSpPr>
        <p:spPr bwMode="auto">
          <a:xfrm>
            <a:off x="2874834" y="2564906"/>
            <a:ext cx="742319" cy="717923"/>
          </a:xfrm>
          <a:custGeom>
            <a:avLst/>
            <a:gdLst>
              <a:gd name="connsiteX0" fmla="*/ 142081 w 338138"/>
              <a:gd name="connsiteY0" fmla="*/ 185738 h 327025"/>
              <a:gd name="connsiteX1" fmla="*/ 130175 w 338138"/>
              <a:gd name="connsiteY1" fmla="*/ 198697 h 327025"/>
              <a:gd name="connsiteX2" fmla="*/ 144727 w 338138"/>
              <a:gd name="connsiteY2" fmla="*/ 249238 h 327025"/>
              <a:gd name="connsiteX3" fmla="*/ 151342 w 338138"/>
              <a:gd name="connsiteY3" fmla="*/ 233687 h 327025"/>
              <a:gd name="connsiteX4" fmla="*/ 147373 w 338138"/>
              <a:gd name="connsiteY4" fmla="*/ 222024 h 327025"/>
              <a:gd name="connsiteX5" fmla="*/ 148696 w 338138"/>
              <a:gd name="connsiteY5" fmla="*/ 210361 h 327025"/>
              <a:gd name="connsiteX6" fmla="*/ 153988 w 338138"/>
              <a:gd name="connsiteY6" fmla="*/ 202585 h 327025"/>
              <a:gd name="connsiteX7" fmla="*/ 164571 w 338138"/>
              <a:gd name="connsiteY7" fmla="*/ 198697 h 327025"/>
              <a:gd name="connsiteX8" fmla="*/ 175154 w 338138"/>
              <a:gd name="connsiteY8" fmla="*/ 198697 h 327025"/>
              <a:gd name="connsiteX9" fmla="*/ 185738 w 338138"/>
              <a:gd name="connsiteY9" fmla="*/ 202585 h 327025"/>
              <a:gd name="connsiteX10" fmla="*/ 191029 w 338138"/>
              <a:gd name="connsiteY10" fmla="*/ 210361 h 327025"/>
              <a:gd name="connsiteX11" fmla="*/ 192352 w 338138"/>
              <a:gd name="connsiteY11" fmla="*/ 222024 h 327025"/>
              <a:gd name="connsiteX12" fmla="*/ 188383 w 338138"/>
              <a:gd name="connsiteY12" fmla="*/ 233687 h 327025"/>
              <a:gd name="connsiteX13" fmla="*/ 194998 w 338138"/>
              <a:gd name="connsiteY13" fmla="*/ 249238 h 327025"/>
              <a:gd name="connsiteX14" fmla="*/ 209550 w 338138"/>
              <a:gd name="connsiteY14" fmla="*/ 199993 h 327025"/>
              <a:gd name="connsiteX15" fmla="*/ 197644 w 338138"/>
              <a:gd name="connsiteY15" fmla="*/ 185738 h 327025"/>
              <a:gd name="connsiteX16" fmla="*/ 169863 w 338138"/>
              <a:gd name="connsiteY16" fmla="*/ 192218 h 327025"/>
              <a:gd name="connsiteX17" fmla="*/ 142081 w 338138"/>
              <a:gd name="connsiteY17" fmla="*/ 185738 h 327025"/>
              <a:gd name="connsiteX18" fmla="*/ 133033 w 338138"/>
              <a:gd name="connsiteY18" fmla="*/ 74613 h 327025"/>
              <a:gd name="connsiteX19" fmla="*/ 123825 w 338138"/>
              <a:gd name="connsiteY19" fmla="*/ 104954 h 327025"/>
              <a:gd name="connsiteX20" fmla="*/ 169863 w 338138"/>
              <a:gd name="connsiteY20" fmla="*/ 168276 h 327025"/>
              <a:gd name="connsiteX21" fmla="*/ 215900 w 338138"/>
              <a:gd name="connsiteY21" fmla="*/ 104954 h 327025"/>
              <a:gd name="connsiteX22" fmla="*/ 206693 w 338138"/>
              <a:gd name="connsiteY22" fmla="*/ 74613 h 327025"/>
              <a:gd name="connsiteX23" fmla="*/ 169863 w 338138"/>
              <a:gd name="connsiteY23" fmla="*/ 78570 h 327025"/>
              <a:gd name="connsiteX24" fmla="*/ 133033 w 338138"/>
              <a:gd name="connsiteY24" fmla="*/ 74613 h 327025"/>
              <a:gd name="connsiteX25" fmla="*/ 169069 w 338138"/>
              <a:gd name="connsiteY25" fmla="*/ 0 h 327025"/>
              <a:gd name="connsiteX26" fmla="*/ 225866 w 338138"/>
              <a:gd name="connsiteY26" fmla="*/ 23736 h 327025"/>
              <a:gd name="connsiteX27" fmla="*/ 239074 w 338138"/>
              <a:gd name="connsiteY27" fmla="*/ 101536 h 327025"/>
              <a:gd name="connsiteX28" fmla="*/ 239074 w 338138"/>
              <a:gd name="connsiteY28" fmla="*/ 102855 h 327025"/>
              <a:gd name="connsiteX29" fmla="*/ 215299 w 338138"/>
              <a:gd name="connsiteY29" fmla="*/ 170106 h 327025"/>
              <a:gd name="connsiteX30" fmla="*/ 228507 w 338138"/>
              <a:gd name="connsiteY30" fmla="*/ 184611 h 327025"/>
              <a:gd name="connsiteX31" fmla="*/ 283983 w 338138"/>
              <a:gd name="connsiteY31" fmla="*/ 200435 h 327025"/>
              <a:gd name="connsiteX32" fmla="*/ 315684 w 338138"/>
              <a:gd name="connsiteY32" fmla="*/ 230764 h 327025"/>
              <a:gd name="connsiteX33" fmla="*/ 338138 w 338138"/>
              <a:gd name="connsiteY33" fmla="*/ 311201 h 327025"/>
              <a:gd name="connsiteX34" fmla="*/ 335496 w 338138"/>
              <a:gd name="connsiteY34" fmla="*/ 321751 h 327025"/>
              <a:gd name="connsiteX35" fmla="*/ 326250 w 338138"/>
              <a:gd name="connsiteY35" fmla="*/ 327025 h 327025"/>
              <a:gd name="connsiteX36" fmla="*/ 11888 w 338138"/>
              <a:gd name="connsiteY36" fmla="*/ 327025 h 327025"/>
              <a:gd name="connsiteX37" fmla="*/ 2642 w 338138"/>
              <a:gd name="connsiteY37" fmla="*/ 321751 h 327025"/>
              <a:gd name="connsiteX38" fmla="*/ 0 w 338138"/>
              <a:gd name="connsiteY38" fmla="*/ 311201 h 327025"/>
              <a:gd name="connsiteX39" fmla="*/ 22454 w 338138"/>
              <a:gd name="connsiteY39" fmla="*/ 230764 h 327025"/>
              <a:gd name="connsiteX40" fmla="*/ 54155 w 338138"/>
              <a:gd name="connsiteY40" fmla="*/ 200435 h 327025"/>
              <a:gd name="connsiteX41" fmla="*/ 109631 w 338138"/>
              <a:gd name="connsiteY41" fmla="*/ 184611 h 327025"/>
              <a:gd name="connsiteX42" fmla="*/ 122839 w 338138"/>
              <a:gd name="connsiteY42" fmla="*/ 168787 h 327025"/>
              <a:gd name="connsiteX43" fmla="*/ 99064 w 338138"/>
              <a:gd name="connsiteY43" fmla="*/ 102855 h 327025"/>
              <a:gd name="connsiteX44" fmla="*/ 99064 w 338138"/>
              <a:gd name="connsiteY44" fmla="*/ 101536 h 327025"/>
              <a:gd name="connsiteX45" fmla="*/ 112272 w 338138"/>
              <a:gd name="connsiteY45" fmla="*/ 23736 h 327025"/>
              <a:gd name="connsiteX46" fmla="*/ 169069 w 338138"/>
              <a:gd name="connsiteY46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38138" h="327025">
                <a:moveTo>
                  <a:pt x="142081" y="185738"/>
                </a:moveTo>
                <a:cubicBezTo>
                  <a:pt x="142081" y="185738"/>
                  <a:pt x="142081" y="185738"/>
                  <a:pt x="130175" y="198697"/>
                </a:cubicBezTo>
                <a:cubicBezTo>
                  <a:pt x="130175" y="198697"/>
                  <a:pt x="130175" y="198697"/>
                  <a:pt x="144727" y="249238"/>
                </a:cubicBezTo>
                <a:cubicBezTo>
                  <a:pt x="144727" y="249238"/>
                  <a:pt x="144727" y="249238"/>
                  <a:pt x="151342" y="233687"/>
                </a:cubicBezTo>
                <a:cubicBezTo>
                  <a:pt x="151342" y="233687"/>
                  <a:pt x="151342" y="233687"/>
                  <a:pt x="147373" y="222024"/>
                </a:cubicBezTo>
                <a:cubicBezTo>
                  <a:pt x="144727" y="218136"/>
                  <a:pt x="146050" y="214248"/>
                  <a:pt x="148696" y="210361"/>
                </a:cubicBezTo>
                <a:cubicBezTo>
                  <a:pt x="148696" y="210361"/>
                  <a:pt x="148696" y="210361"/>
                  <a:pt x="153988" y="202585"/>
                </a:cubicBezTo>
                <a:cubicBezTo>
                  <a:pt x="156633" y="199993"/>
                  <a:pt x="160602" y="198697"/>
                  <a:pt x="164571" y="198697"/>
                </a:cubicBezTo>
                <a:cubicBezTo>
                  <a:pt x="164571" y="198697"/>
                  <a:pt x="164571" y="198697"/>
                  <a:pt x="175154" y="198697"/>
                </a:cubicBezTo>
                <a:cubicBezTo>
                  <a:pt x="179123" y="198697"/>
                  <a:pt x="183092" y="199993"/>
                  <a:pt x="185738" y="202585"/>
                </a:cubicBezTo>
                <a:cubicBezTo>
                  <a:pt x="185738" y="202585"/>
                  <a:pt x="185738" y="202585"/>
                  <a:pt x="191029" y="210361"/>
                </a:cubicBezTo>
                <a:cubicBezTo>
                  <a:pt x="193675" y="214248"/>
                  <a:pt x="194998" y="218136"/>
                  <a:pt x="192352" y="222024"/>
                </a:cubicBezTo>
                <a:cubicBezTo>
                  <a:pt x="192352" y="222024"/>
                  <a:pt x="192352" y="222024"/>
                  <a:pt x="188383" y="233687"/>
                </a:cubicBezTo>
                <a:lnTo>
                  <a:pt x="194998" y="249238"/>
                </a:lnTo>
                <a:cubicBezTo>
                  <a:pt x="194998" y="249238"/>
                  <a:pt x="194998" y="249238"/>
                  <a:pt x="209550" y="199993"/>
                </a:cubicBezTo>
                <a:cubicBezTo>
                  <a:pt x="209550" y="199993"/>
                  <a:pt x="209550" y="199993"/>
                  <a:pt x="197644" y="185738"/>
                </a:cubicBezTo>
                <a:cubicBezTo>
                  <a:pt x="188383" y="189626"/>
                  <a:pt x="179123" y="192218"/>
                  <a:pt x="169863" y="192218"/>
                </a:cubicBezTo>
                <a:cubicBezTo>
                  <a:pt x="160602" y="192218"/>
                  <a:pt x="151342" y="189626"/>
                  <a:pt x="142081" y="185738"/>
                </a:cubicBezTo>
                <a:close/>
                <a:moveTo>
                  <a:pt x="133033" y="74613"/>
                </a:moveTo>
                <a:cubicBezTo>
                  <a:pt x="133033" y="74613"/>
                  <a:pt x="133033" y="74613"/>
                  <a:pt x="123825" y="104954"/>
                </a:cubicBezTo>
                <a:cubicBezTo>
                  <a:pt x="123825" y="139254"/>
                  <a:pt x="144871" y="168276"/>
                  <a:pt x="169863" y="168276"/>
                </a:cubicBezTo>
                <a:cubicBezTo>
                  <a:pt x="194854" y="168276"/>
                  <a:pt x="215900" y="139254"/>
                  <a:pt x="215900" y="104954"/>
                </a:cubicBezTo>
                <a:cubicBezTo>
                  <a:pt x="215900" y="104954"/>
                  <a:pt x="215900" y="104954"/>
                  <a:pt x="206693" y="74613"/>
                </a:cubicBezTo>
                <a:cubicBezTo>
                  <a:pt x="198800" y="77251"/>
                  <a:pt x="186962" y="78570"/>
                  <a:pt x="169863" y="78570"/>
                </a:cubicBezTo>
                <a:cubicBezTo>
                  <a:pt x="152763" y="78570"/>
                  <a:pt x="140925" y="77251"/>
                  <a:pt x="133033" y="74613"/>
                </a:cubicBezTo>
                <a:close/>
                <a:moveTo>
                  <a:pt x="169069" y="0"/>
                </a:moveTo>
                <a:cubicBezTo>
                  <a:pt x="194165" y="0"/>
                  <a:pt x="212657" y="7912"/>
                  <a:pt x="225866" y="23736"/>
                </a:cubicBezTo>
                <a:cubicBezTo>
                  <a:pt x="246999" y="51427"/>
                  <a:pt x="240395" y="90987"/>
                  <a:pt x="239074" y="101536"/>
                </a:cubicBezTo>
                <a:cubicBezTo>
                  <a:pt x="239074" y="101536"/>
                  <a:pt x="239074" y="102855"/>
                  <a:pt x="239074" y="102855"/>
                </a:cubicBezTo>
                <a:cubicBezTo>
                  <a:pt x="239074" y="129227"/>
                  <a:pt x="229828" y="152963"/>
                  <a:pt x="215299" y="170106"/>
                </a:cubicBezTo>
                <a:cubicBezTo>
                  <a:pt x="215299" y="170106"/>
                  <a:pt x="215299" y="170106"/>
                  <a:pt x="228507" y="184611"/>
                </a:cubicBezTo>
                <a:cubicBezTo>
                  <a:pt x="228507" y="184611"/>
                  <a:pt x="228507" y="184611"/>
                  <a:pt x="283983" y="200435"/>
                </a:cubicBezTo>
                <a:cubicBezTo>
                  <a:pt x="298513" y="204391"/>
                  <a:pt x="310400" y="216259"/>
                  <a:pt x="315684" y="230764"/>
                </a:cubicBezTo>
                <a:cubicBezTo>
                  <a:pt x="315684" y="230764"/>
                  <a:pt x="315684" y="230764"/>
                  <a:pt x="338138" y="311201"/>
                </a:cubicBezTo>
                <a:cubicBezTo>
                  <a:pt x="338138" y="315157"/>
                  <a:pt x="338138" y="319113"/>
                  <a:pt x="335496" y="321751"/>
                </a:cubicBezTo>
                <a:cubicBezTo>
                  <a:pt x="332855" y="324388"/>
                  <a:pt x="330213" y="327025"/>
                  <a:pt x="326250" y="327025"/>
                </a:cubicBezTo>
                <a:cubicBezTo>
                  <a:pt x="326250" y="327025"/>
                  <a:pt x="326250" y="327025"/>
                  <a:pt x="11888" y="327025"/>
                </a:cubicBezTo>
                <a:cubicBezTo>
                  <a:pt x="7925" y="327025"/>
                  <a:pt x="5283" y="324388"/>
                  <a:pt x="2642" y="321751"/>
                </a:cubicBezTo>
                <a:cubicBezTo>
                  <a:pt x="0" y="319113"/>
                  <a:pt x="0" y="315157"/>
                  <a:pt x="0" y="311201"/>
                </a:cubicBezTo>
                <a:cubicBezTo>
                  <a:pt x="0" y="311201"/>
                  <a:pt x="0" y="311201"/>
                  <a:pt x="22454" y="230764"/>
                </a:cubicBezTo>
                <a:cubicBezTo>
                  <a:pt x="27738" y="216259"/>
                  <a:pt x="39625" y="204391"/>
                  <a:pt x="54155" y="200435"/>
                </a:cubicBezTo>
                <a:cubicBezTo>
                  <a:pt x="54155" y="200435"/>
                  <a:pt x="54155" y="200435"/>
                  <a:pt x="109631" y="184611"/>
                </a:cubicBezTo>
                <a:cubicBezTo>
                  <a:pt x="109631" y="184611"/>
                  <a:pt x="109631" y="184611"/>
                  <a:pt x="122839" y="168787"/>
                </a:cubicBezTo>
                <a:cubicBezTo>
                  <a:pt x="108310" y="152963"/>
                  <a:pt x="99064" y="129227"/>
                  <a:pt x="99064" y="102855"/>
                </a:cubicBezTo>
                <a:cubicBezTo>
                  <a:pt x="99064" y="102855"/>
                  <a:pt x="99064" y="101536"/>
                  <a:pt x="99064" y="101536"/>
                </a:cubicBezTo>
                <a:cubicBezTo>
                  <a:pt x="97743" y="90987"/>
                  <a:pt x="91139" y="51427"/>
                  <a:pt x="112272" y="23736"/>
                </a:cubicBezTo>
                <a:cubicBezTo>
                  <a:pt x="125481" y="7912"/>
                  <a:pt x="143973" y="0"/>
                  <a:pt x="16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矩形 5"/>
          <p:cNvSpPr/>
          <p:nvPr/>
        </p:nvSpPr>
        <p:spPr>
          <a:xfrm>
            <a:off x="2423592" y="3282828"/>
            <a:ext cx="1512168" cy="504057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800" dirty="0"/>
              <a:t>Seller</a:t>
            </a:r>
            <a:endParaRPr lang="zh-CN" altLang="en-US" sz="2800" dirty="0"/>
          </a:p>
        </p:txBody>
      </p:sp>
      <p:sp>
        <p:nvSpPr>
          <p:cNvPr id="29" name="矩形 28"/>
          <p:cNvSpPr/>
          <p:nvPr/>
        </p:nvSpPr>
        <p:spPr>
          <a:xfrm>
            <a:off x="8252221" y="3283432"/>
            <a:ext cx="1512168" cy="505608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800" dirty="0"/>
              <a:t>Buyer</a:t>
            </a:r>
            <a:endParaRPr lang="zh-CN" altLang="en-US" sz="2800" dirty="0"/>
          </a:p>
        </p:txBody>
      </p:sp>
      <p:sp>
        <p:nvSpPr>
          <p:cNvPr id="32" name="文本框 31"/>
          <p:cNvSpPr txBox="1"/>
          <p:nvPr/>
        </p:nvSpPr>
        <p:spPr>
          <a:xfrm>
            <a:off x="3857540" y="2416250"/>
            <a:ext cx="1152128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altLang="zh-CN" sz="2400" dirty="0">
                <a:solidFill>
                  <a:schemeClr val="bg1"/>
                </a:solidFill>
              </a:rPr>
              <a:t>Advice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3" name="harbor-crane_86816"/>
          <p:cNvSpPr>
            <a:spLocks noChangeAspect="1"/>
          </p:cNvSpPr>
          <p:nvPr/>
        </p:nvSpPr>
        <p:spPr bwMode="auto">
          <a:xfrm>
            <a:off x="2567609" y="4137791"/>
            <a:ext cx="707015" cy="727607"/>
          </a:xfrm>
          <a:custGeom>
            <a:avLst/>
            <a:gdLst>
              <a:gd name="connsiteX0" fmla="*/ 136525 w 327025"/>
              <a:gd name="connsiteY0" fmla="*/ 263525 h 336550"/>
              <a:gd name="connsiteX1" fmla="*/ 136525 w 327025"/>
              <a:gd name="connsiteY1" fmla="*/ 325438 h 336550"/>
              <a:gd name="connsiteX2" fmla="*/ 152400 w 327025"/>
              <a:gd name="connsiteY2" fmla="*/ 325438 h 336550"/>
              <a:gd name="connsiteX3" fmla="*/ 152400 w 327025"/>
              <a:gd name="connsiteY3" fmla="*/ 316409 h 336550"/>
              <a:gd name="connsiteX4" fmla="*/ 148431 w 327025"/>
              <a:gd name="connsiteY4" fmla="*/ 307380 h 336550"/>
              <a:gd name="connsiteX5" fmla="*/ 147109 w 327025"/>
              <a:gd name="connsiteY5" fmla="*/ 304801 h 336550"/>
              <a:gd name="connsiteX6" fmla="*/ 147109 w 327025"/>
              <a:gd name="connsiteY6" fmla="*/ 263525 h 336550"/>
              <a:gd name="connsiteX7" fmla="*/ 136525 w 327025"/>
              <a:gd name="connsiteY7" fmla="*/ 263525 h 336550"/>
              <a:gd name="connsiteX8" fmla="*/ 25928 w 327025"/>
              <a:gd name="connsiteY8" fmla="*/ 263525 h 336550"/>
              <a:gd name="connsiteX9" fmla="*/ 25928 w 327025"/>
              <a:gd name="connsiteY9" fmla="*/ 304801 h 336550"/>
              <a:gd name="connsiteX10" fmla="*/ 24606 w 327025"/>
              <a:gd name="connsiteY10" fmla="*/ 307380 h 336550"/>
              <a:gd name="connsiteX11" fmla="*/ 20637 w 327025"/>
              <a:gd name="connsiteY11" fmla="*/ 316409 h 336550"/>
              <a:gd name="connsiteX12" fmla="*/ 20637 w 327025"/>
              <a:gd name="connsiteY12" fmla="*/ 325438 h 336550"/>
              <a:gd name="connsiteX13" fmla="*/ 36512 w 327025"/>
              <a:gd name="connsiteY13" fmla="*/ 325438 h 336550"/>
              <a:gd name="connsiteX14" fmla="*/ 36512 w 327025"/>
              <a:gd name="connsiteY14" fmla="*/ 263525 h 336550"/>
              <a:gd name="connsiteX15" fmla="*/ 25928 w 327025"/>
              <a:gd name="connsiteY15" fmla="*/ 263525 h 336550"/>
              <a:gd name="connsiteX16" fmla="*/ 30714 w 327025"/>
              <a:gd name="connsiteY16" fmla="*/ 231775 h 336550"/>
              <a:gd name="connsiteX17" fmla="*/ 25400 w 327025"/>
              <a:gd name="connsiteY17" fmla="*/ 236935 h 336550"/>
              <a:gd name="connsiteX18" fmla="*/ 25400 w 327025"/>
              <a:gd name="connsiteY18" fmla="*/ 252413 h 336550"/>
              <a:gd name="connsiteX19" fmla="*/ 147638 w 327025"/>
              <a:gd name="connsiteY19" fmla="*/ 252413 h 336550"/>
              <a:gd name="connsiteX20" fmla="*/ 147638 w 327025"/>
              <a:gd name="connsiteY20" fmla="*/ 236935 h 336550"/>
              <a:gd name="connsiteX21" fmla="*/ 142324 w 327025"/>
              <a:gd name="connsiteY21" fmla="*/ 231775 h 336550"/>
              <a:gd name="connsiteX22" fmla="*/ 30714 w 327025"/>
              <a:gd name="connsiteY22" fmla="*/ 231775 h 336550"/>
              <a:gd name="connsiteX23" fmla="*/ 73025 w 327025"/>
              <a:gd name="connsiteY23" fmla="*/ 209550 h 336550"/>
              <a:gd name="connsiteX24" fmla="*/ 73025 w 327025"/>
              <a:gd name="connsiteY24" fmla="*/ 220663 h 336550"/>
              <a:gd name="connsiteX25" fmla="*/ 100013 w 327025"/>
              <a:gd name="connsiteY25" fmla="*/ 220663 h 336550"/>
              <a:gd name="connsiteX26" fmla="*/ 100013 w 327025"/>
              <a:gd name="connsiteY26" fmla="*/ 209550 h 336550"/>
              <a:gd name="connsiteX27" fmla="*/ 9525 w 327025"/>
              <a:gd name="connsiteY27" fmla="*/ 188913 h 336550"/>
              <a:gd name="connsiteX28" fmla="*/ 9525 w 327025"/>
              <a:gd name="connsiteY28" fmla="*/ 200026 h 336550"/>
              <a:gd name="connsiteX29" fmla="*/ 115888 w 327025"/>
              <a:gd name="connsiteY29" fmla="*/ 200026 h 336550"/>
              <a:gd name="connsiteX30" fmla="*/ 115888 w 327025"/>
              <a:gd name="connsiteY30" fmla="*/ 188913 h 336550"/>
              <a:gd name="connsiteX31" fmla="*/ 105252 w 327025"/>
              <a:gd name="connsiteY31" fmla="*/ 188913 h 336550"/>
              <a:gd name="connsiteX32" fmla="*/ 9525 w 327025"/>
              <a:gd name="connsiteY32" fmla="*/ 188913 h 336550"/>
              <a:gd name="connsiteX33" fmla="*/ 273050 w 327025"/>
              <a:gd name="connsiteY33" fmla="*/ 184150 h 336550"/>
              <a:gd name="connsiteX34" fmla="*/ 273050 w 327025"/>
              <a:gd name="connsiteY34" fmla="*/ 204788 h 336550"/>
              <a:gd name="connsiteX35" fmla="*/ 315913 w 327025"/>
              <a:gd name="connsiteY35" fmla="*/ 204788 h 336550"/>
              <a:gd name="connsiteX36" fmla="*/ 315913 w 327025"/>
              <a:gd name="connsiteY36" fmla="*/ 184150 h 336550"/>
              <a:gd name="connsiteX37" fmla="*/ 68660 w 327025"/>
              <a:gd name="connsiteY37" fmla="*/ 152400 h 336550"/>
              <a:gd name="connsiteX38" fmla="*/ 78979 w 327025"/>
              <a:gd name="connsiteY38" fmla="*/ 152400 h 336550"/>
              <a:gd name="connsiteX39" fmla="*/ 84138 w 327025"/>
              <a:gd name="connsiteY39" fmla="*/ 157957 h 336550"/>
              <a:gd name="connsiteX40" fmla="*/ 78979 w 327025"/>
              <a:gd name="connsiteY40" fmla="*/ 163513 h 336550"/>
              <a:gd name="connsiteX41" fmla="*/ 68660 w 327025"/>
              <a:gd name="connsiteY41" fmla="*/ 163513 h 336550"/>
              <a:gd name="connsiteX42" fmla="*/ 63500 w 327025"/>
              <a:gd name="connsiteY42" fmla="*/ 157957 h 336550"/>
              <a:gd name="connsiteX43" fmla="*/ 68660 w 327025"/>
              <a:gd name="connsiteY43" fmla="*/ 152400 h 336550"/>
              <a:gd name="connsiteX44" fmla="*/ 52388 w 327025"/>
              <a:gd name="connsiteY44" fmla="*/ 152400 h 336550"/>
              <a:gd name="connsiteX45" fmla="*/ 55960 w 327025"/>
              <a:gd name="connsiteY45" fmla="*/ 153789 h 336550"/>
              <a:gd name="connsiteX46" fmla="*/ 57150 w 327025"/>
              <a:gd name="connsiteY46" fmla="*/ 157957 h 336550"/>
              <a:gd name="connsiteX47" fmla="*/ 55960 w 327025"/>
              <a:gd name="connsiteY47" fmla="*/ 162124 h 336550"/>
              <a:gd name="connsiteX48" fmla="*/ 52388 w 327025"/>
              <a:gd name="connsiteY48" fmla="*/ 163513 h 336550"/>
              <a:gd name="connsiteX49" fmla="*/ 48816 w 327025"/>
              <a:gd name="connsiteY49" fmla="*/ 162124 h 336550"/>
              <a:gd name="connsiteX50" fmla="*/ 47625 w 327025"/>
              <a:gd name="connsiteY50" fmla="*/ 157957 h 336550"/>
              <a:gd name="connsiteX51" fmla="*/ 48816 w 327025"/>
              <a:gd name="connsiteY51" fmla="*/ 153789 h 336550"/>
              <a:gd name="connsiteX52" fmla="*/ 52388 w 327025"/>
              <a:gd name="connsiteY52" fmla="*/ 152400 h 336550"/>
              <a:gd name="connsiteX53" fmla="*/ 25796 w 327025"/>
              <a:gd name="connsiteY53" fmla="*/ 152400 h 336550"/>
              <a:gd name="connsiteX54" fmla="*/ 36115 w 327025"/>
              <a:gd name="connsiteY54" fmla="*/ 152400 h 336550"/>
              <a:gd name="connsiteX55" fmla="*/ 41275 w 327025"/>
              <a:gd name="connsiteY55" fmla="*/ 157957 h 336550"/>
              <a:gd name="connsiteX56" fmla="*/ 36115 w 327025"/>
              <a:gd name="connsiteY56" fmla="*/ 163513 h 336550"/>
              <a:gd name="connsiteX57" fmla="*/ 25796 w 327025"/>
              <a:gd name="connsiteY57" fmla="*/ 163513 h 336550"/>
              <a:gd name="connsiteX58" fmla="*/ 20637 w 327025"/>
              <a:gd name="connsiteY58" fmla="*/ 157957 h 336550"/>
              <a:gd name="connsiteX59" fmla="*/ 25796 w 327025"/>
              <a:gd name="connsiteY59" fmla="*/ 152400 h 336550"/>
              <a:gd name="connsiteX60" fmla="*/ 291245 w 327025"/>
              <a:gd name="connsiteY60" fmla="*/ 150813 h 336550"/>
              <a:gd name="connsiteX61" fmla="*/ 277812 w 327025"/>
              <a:gd name="connsiteY61" fmla="*/ 173038 h 336550"/>
              <a:gd name="connsiteX62" fmla="*/ 312737 w 327025"/>
              <a:gd name="connsiteY62" fmla="*/ 173038 h 336550"/>
              <a:gd name="connsiteX63" fmla="*/ 299305 w 327025"/>
              <a:gd name="connsiteY63" fmla="*/ 150813 h 336550"/>
              <a:gd name="connsiteX64" fmla="*/ 295275 w 327025"/>
              <a:gd name="connsiteY64" fmla="*/ 152120 h 336550"/>
              <a:gd name="connsiteX65" fmla="*/ 291245 w 327025"/>
              <a:gd name="connsiteY65" fmla="*/ 150813 h 336550"/>
              <a:gd name="connsiteX66" fmla="*/ 14783 w 327025"/>
              <a:gd name="connsiteY66" fmla="*/ 141288 h 336550"/>
              <a:gd name="connsiteX67" fmla="*/ 9525 w 327025"/>
              <a:gd name="connsiteY67" fmla="*/ 146504 h 336550"/>
              <a:gd name="connsiteX68" fmla="*/ 9525 w 327025"/>
              <a:gd name="connsiteY68" fmla="*/ 177801 h 336550"/>
              <a:gd name="connsiteX69" fmla="*/ 93663 w 327025"/>
              <a:gd name="connsiteY69" fmla="*/ 177801 h 336550"/>
              <a:gd name="connsiteX70" fmla="*/ 93663 w 327025"/>
              <a:gd name="connsiteY70" fmla="*/ 141288 h 336550"/>
              <a:gd name="connsiteX71" fmla="*/ 14783 w 327025"/>
              <a:gd name="connsiteY71" fmla="*/ 141288 h 336550"/>
              <a:gd name="connsiteX72" fmla="*/ 294482 w 327025"/>
              <a:gd name="connsiteY72" fmla="*/ 131763 h 336550"/>
              <a:gd name="connsiteX73" fmla="*/ 288925 w 327025"/>
              <a:gd name="connsiteY73" fmla="*/ 136526 h 336550"/>
              <a:gd name="connsiteX74" fmla="*/ 294482 w 327025"/>
              <a:gd name="connsiteY74" fmla="*/ 141290 h 336550"/>
              <a:gd name="connsiteX75" fmla="*/ 300038 w 327025"/>
              <a:gd name="connsiteY75" fmla="*/ 136526 h 336550"/>
              <a:gd name="connsiteX76" fmla="*/ 294482 w 327025"/>
              <a:gd name="connsiteY76" fmla="*/ 131763 h 336550"/>
              <a:gd name="connsiteX77" fmla="*/ 104775 w 327025"/>
              <a:gd name="connsiteY77" fmla="*/ 115888 h 336550"/>
              <a:gd name="connsiteX78" fmla="*/ 104775 w 327025"/>
              <a:gd name="connsiteY78" fmla="*/ 171451 h 336550"/>
              <a:gd name="connsiteX79" fmla="*/ 161925 w 327025"/>
              <a:gd name="connsiteY79" fmla="*/ 115888 h 336550"/>
              <a:gd name="connsiteX80" fmla="*/ 86143 w 327025"/>
              <a:gd name="connsiteY80" fmla="*/ 84138 h 336550"/>
              <a:gd name="connsiteX81" fmla="*/ 81130 w 327025"/>
              <a:gd name="connsiteY81" fmla="*/ 88107 h 336550"/>
              <a:gd name="connsiteX82" fmla="*/ 69850 w 327025"/>
              <a:gd name="connsiteY82" fmla="*/ 131763 h 336550"/>
              <a:gd name="connsiteX83" fmla="*/ 93663 w 327025"/>
              <a:gd name="connsiteY83" fmla="*/ 131763 h 336550"/>
              <a:gd name="connsiteX84" fmla="*/ 93663 w 327025"/>
              <a:gd name="connsiteY84" fmla="*/ 89429 h 336550"/>
              <a:gd name="connsiteX85" fmla="*/ 88650 w 327025"/>
              <a:gd name="connsiteY85" fmla="*/ 84138 h 336550"/>
              <a:gd name="connsiteX86" fmla="*/ 86143 w 327025"/>
              <a:gd name="connsiteY86" fmla="*/ 84138 h 336550"/>
              <a:gd name="connsiteX87" fmla="*/ 281124 w 327025"/>
              <a:gd name="connsiteY87" fmla="*/ 9525 h 336550"/>
              <a:gd name="connsiteX88" fmla="*/ 120650 w 327025"/>
              <a:gd name="connsiteY88" fmla="*/ 169863 h 336550"/>
              <a:gd name="connsiteX89" fmla="*/ 160111 w 327025"/>
              <a:gd name="connsiteY89" fmla="*/ 148661 h 336550"/>
              <a:gd name="connsiteX90" fmla="*/ 285070 w 327025"/>
              <a:gd name="connsiteY90" fmla="*/ 21451 h 336550"/>
              <a:gd name="connsiteX91" fmla="*/ 289016 w 327025"/>
              <a:gd name="connsiteY91" fmla="*/ 20126 h 336550"/>
              <a:gd name="connsiteX92" fmla="*/ 299539 w 327025"/>
              <a:gd name="connsiteY92" fmla="*/ 20126 h 336550"/>
              <a:gd name="connsiteX93" fmla="*/ 304800 w 327025"/>
              <a:gd name="connsiteY93" fmla="*/ 14825 h 336550"/>
              <a:gd name="connsiteX94" fmla="*/ 304800 w 327025"/>
              <a:gd name="connsiteY94" fmla="*/ 9525 h 336550"/>
              <a:gd name="connsiteX95" fmla="*/ 281124 w 327025"/>
              <a:gd name="connsiteY95" fmla="*/ 9525 h 336550"/>
              <a:gd name="connsiteX96" fmla="*/ 266700 w 327025"/>
              <a:gd name="connsiteY96" fmla="*/ 9525 h 336550"/>
              <a:gd name="connsiteX97" fmla="*/ 258801 w 327025"/>
              <a:gd name="connsiteY97" fmla="*/ 12171 h 336550"/>
              <a:gd name="connsiteX98" fmla="*/ 104775 w 327025"/>
              <a:gd name="connsiteY98" fmla="*/ 86254 h 336550"/>
              <a:gd name="connsiteX99" fmla="*/ 104775 w 327025"/>
              <a:gd name="connsiteY99" fmla="*/ 88900 h 336550"/>
              <a:gd name="connsiteX100" fmla="*/ 104775 w 327025"/>
              <a:gd name="connsiteY100" fmla="*/ 104775 h 336550"/>
              <a:gd name="connsiteX101" fmla="*/ 170598 w 327025"/>
              <a:gd name="connsiteY101" fmla="*/ 104775 h 336550"/>
              <a:gd name="connsiteX102" fmla="*/ 266700 w 327025"/>
              <a:gd name="connsiteY102" fmla="*/ 9525 h 336550"/>
              <a:gd name="connsiteX103" fmla="*/ 271642 w 327025"/>
              <a:gd name="connsiteY103" fmla="*/ 0 h 336550"/>
              <a:gd name="connsiteX104" fmla="*/ 311201 w 327025"/>
              <a:gd name="connsiteY104" fmla="*/ 0 h 336550"/>
              <a:gd name="connsiteX105" fmla="*/ 316476 w 327025"/>
              <a:gd name="connsiteY105" fmla="*/ 5258 h 336550"/>
              <a:gd name="connsiteX106" fmla="*/ 316476 w 327025"/>
              <a:gd name="connsiteY106" fmla="*/ 15776 h 336550"/>
              <a:gd name="connsiteX107" fmla="*/ 300652 w 327025"/>
              <a:gd name="connsiteY107" fmla="*/ 31551 h 336550"/>
              <a:gd name="connsiteX108" fmla="*/ 300652 w 327025"/>
              <a:gd name="connsiteY108" fmla="*/ 122262 h 336550"/>
              <a:gd name="connsiteX109" fmla="*/ 311201 w 327025"/>
              <a:gd name="connsiteY109" fmla="*/ 136723 h 336550"/>
              <a:gd name="connsiteX110" fmla="*/ 307245 w 327025"/>
              <a:gd name="connsiteY110" fmla="*/ 145926 h 336550"/>
              <a:gd name="connsiteX111" fmla="*/ 325707 w 327025"/>
              <a:gd name="connsiteY111" fmla="*/ 176163 h 336550"/>
              <a:gd name="connsiteX112" fmla="*/ 327025 w 327025"/>
              <a:gd name="connsiteY112" fmla="*/ 176163 h 336550"/>
              <a:gd name="connsiteX113" fmla="*/ 327025 w 327025"/>
              <a:gd name="connsiteY113" fmla="*/ 177478 h 336550"/>
              <a:gd name="connsiteX114" fmla="*/ 327025 w 327025"/>
              <a:gd name="connsiteY114" fmla="*/ 178792 h 336550"/>
              <a:gd name="connsiteX115" fmla="*/ 327025 w 327025"/>
              <a:gd name="connsiteY115" fmla="*/ 210344 h 336550"/>
              <a:gd name="connsiteX116" fmla="*/ 321751 w 327025"/>
              <a:gd name="connsiteY116" fmla="*/ 215603 h 336550"/>
              <a:gd name="connsiteX117" fmla="*/ 269005 w 327025"/>
              <a:gd name="connsiteY117" fmla="*/ 215603 h 336550"/>
              <a:gd name="connsiteX118" fmla="*/ 263730 w 327025"/>
              <a:gd name="connsiteY118" fmla="*/ 210344 h 336550"/>
              <a:gd name="connsiteX119" fmla="*/ 263730 w 327025"/>
              <a:gd name="connsiteY119" fmla="*/ 178792 h 336550"/>
              <a:gd name="connsiteX120" fmla="*/ 263730 w 327025"/>
              <a:gd name="connsiteY120" fmla="*/ 177478 h 336550"/>
              <a:gd name="connsiteX121" fmla="*/ 265049 w 327025"/>
              <a:gd name="connsiteY121" fmla="*/ 177478 h 336550"/>
              <a:gd name="connsiteX122" fmla="*/ 265049 w 327025"/>
              <a:gd name="connsiteY122" fmla="*/ 176163 h 336550"/>
              <a:gd name="connsiteX123" fmla="*/ 283510 w 327025"/>
              <a:gd name="connsiteY123" fmla="*/ 145926 h 336550"/>
              <a:gd name="connsiteX124" fmla="*/ 279554 w 327025"/>
              <a:gd name="connsiteY124" fmla="*/ 136723 h 336550"/>
              <a:gd name="connsiteX125" fmla="*/ 290103 w 327025"/>
              <a:gd name="connsiteY125" fmla="*/ 122262 h 336550"/>
              <a:gd name="connsiteX126" fmla="*/ 290103 w 327025"/>
              <a:gd name="connsiteY126" fmla="*/ 32866 h 336550"/>
              <a:gd name="connsiteX127" fmla="*/ 167469 w 327025"/>
              <a:gd name="connsiteY127" fmla="*/ 156443 h 336550"/>
              <a:gd name="connsiteX128" fmla="*/ 166150 w 327025"/>
              <a:gd name="connsiteY128" fmla="*/ 156443 h 336550"/>
              <a:gd name="connsiteX129" fmla="*/ 123953 w 327025"/>
              <a:gd name="connsiteY129" fmla="*/ 180107 h 336550"/>
              <a:gd name="connsiteX130" fmla="*/ 126591 w 327025"/>
              <a:gd name="connsiteY130" fmla="*/ 184051 h 336550"/>
              <a:gd name="connsiteX131" fmla="*/ 126591 w 327025"/>
              <a:gd name="connsiteY131" fmla="*/ 205085 h 336550"/>
              <a:gd name="connsiteX132" fmla="*/ 121316 w 327025"/>
              <a:gd name="connsiteY132" fmla="*/ 210344 h 336550"/>
              <a:gd name="connsiteX133" fmla="*/ 110767 w 327025"/>
              <a:gd name="connsiteY133" fmla="*/ 210344 h 336550"/>
              <a:gd name="connsiteX134" fmla="*/ 110767 w 327025"/>
              <a:gd name="connsiteY134" fmla="*/ 220861 h 336550"/>
              <a:gd name="connsiteX135" fmla="*/ 142414 w 327025"/>
              <a:gd name="connsiteY135" fmla="*/ 220861 h 336550"/>
              <a:gd name="connsiteX136" fmla="*/ 158238 w 327025"/>
              <a:gd name="connsiteY136" fmla="*/ 236637 h 336550"/>
              <a:gd name="connsiteX137" fmla="*/ 158238 w 327025"/>
              <a:gd name="connsiteY137" fmla="*/ 303684 h 336550"/>
              <a:gd name="connsiteX138" fmla="*/ 162194 w 327025"/>
              <a:gd name="connsiteY138" fmla="*/ 312887 h 336550"/>
              <a:gd name="connsiteX139" fmla="*/ 163513 w 327025"/>
              <a:gd name="connsiteY139" fmla="*/ 315516 h 336550"/>
              <a:gd name="connsiteX140" fmla="*/ 163513 w 327025"/>
              <a:gd name="connsiteY140" fmla="*/ 326033 h 336550"/>
              <a:gd name="connsiteX141" fmla="*/ 168787 w 327025"/>
              <a:gd name="connsiteY141" fmla="*/ 331292 h 336550"/>
              <a:gd name="connsiteX142" fmla="*/ 163513 w 327025"/>
              <a:gd name="connsiteY142" fmla="*/ 336550 h 336550"/>
              <a:gd name="connsiteX143" fmla="*/ 126591 w 327025"/>
              <a:gd name="connsiteY143" fmla="*/ 336550 h 336550"/>
              <a:gd name="connsiteX144" fmla="*/ 121316 w 327025"/>
              <a:gd name="connsiteY144" fmla="*/ 331292 h 336550"/>
              <a:gd name="connsiteX145" fmla="*/ 126591 w 327025"/>
              <a:gd name="connsiteY145" fmla="*/ 326033 h 336550"/>
              <a:gd name="connsiteX146" fmla="*/ 126591 w 327025"/>
              <a:gd name="connsiteY146" fmla="*/ 262930 h 336550"/>
              <a:gd name="connsiteX147" fmla="*/ 47471 w 327025"/>
              <a:gd name="connsiteY147" fmla="*/ 262930 h 336550"/>
              <a:gd name="connsiteX148" fmla="*/ 47471 w 327025"/>
              <a:gd name="connsiteY148" fmla="*/ 326033 h 336550"/>
              <a:gd name="connsiteX149" fmla="*/ 52746 w 327025"/>
              <a:gd name="connsiteY149" fmla="*/ 331292 h 336550"/>
              <a:gd name="connsiteX150" fmla="*/ 47471 w 327025"/>
              <a:gd name="connsiteY150" fmla="*/ 336550 h 336550"/>
              <a:gd name="connsiteX151" fmla="*/ 10549 w 327025"/>
              <a:gd name="connsiteY151" fmla="*/ 336550 h 336550"/>
              <a:gd name="connsiteX152" fmla="*/ 5274 w 327025"/>
              <a:gd name="connsiteY152" fmla="*/ 331292 h 336550"/>
              <a:gd name="connsiteX153" fmla="*/ 10549 w 327025"/>
              <a:gd name="connsiteY153" fmla="*/ 326033 h 336550"/>
              <a:gd name="connsiteX154" fmla="*/ 10549 w 327025"/>
              <a:gd name="connsiteY154" fmla="*/ 315516 h 336550"/>
              <a:gd name="connsiteX155" fmla="*/ 10549 w 327025"/>
              <a:gd name="connsiteY155" fmla="*/ 312887 h 336550"/>
              <a:gd name="connsiteX156" fmla="*/ 15824 w 327025"/>
              <a:gd name="connsiteY156" fmla="*/ 303684 h 336550"/>
              <a:gd name="connsiteX157" fmla="*/ 15824 w 327025"/>
              <a:gd name="connsiteY157" fmla="*/ 236637 h 336550"/>
              <a:gd name="connsiteX158" fmla="*/ 31647 w 327025"/>
              <a:gd name="connsiteY158" fmla="*/ 220861 h 336550"/>
              <a:gd name="connsiteX159" fmla="*/ 63295 w 327025"/>
              <a:gd name="connsiteY159" fmla="*/ 220861 h 336550"/>
              <a:gd name="connsiteX160" fmla="*/ 63295 w 327025"/>
              <a:gd name="connsiteY160" fmla="*/ 210344 h 336550"/>
              <a:gd name="connsiteX161" fmla="*/ 5274 w 327025"/>
              <a:gd name="connsiteY161" fmla="*/ 210344 h 336550"/>
              <a:gd name="connsiteX162" fmla="*/ 0 w 327025"/>
              <a:gd name="connsiteY162" fmla="*/ 205085 h 336550"/>
              <a:gd name="connsiteX163" fmla="*/ 0 w 327025"/>
              <a:gd name="connsiteY163" fmla="*/ 147240 h 336550"/>
              <a:gd name="connsiteX164" fmla="*/ 15824 w 327025"/>
              <a:gd name="connsiteY164" fmla="*/ 131465 h 336550"/>
              <a:gd name="connsiteX165" fmla="*/ 59339 w 327025"/>
              <a:gd name="connsiteY165" fmla="*/ 131465 h 336550"/>
              <a:gd name="connsiteX166" fmla="*/ 63295 w 327025"/>
              <a:gd name="connsiteY166" fmla="*/ 115689 h 336550"/>
              <a:gd name="connsiteX167" fmla="*/ 52746 w 327025"/>
              <a:gd name="connsiteY167" fmla="*/ 115689 h 336550"/>
              <a:gd name="connsiteX168" fmla="*/ 47471 w 327025"/>
              <a:gd name="connsiteY168" fmla="*/ 110430 h 336550"/>
              <a:gd name="connsiteX169" fmla="*/ 52746 w 327025"/>
              <a:gd name="connsiteY169" fmla="*/ 105172 h 336550"/>
              <a:gd name="connsiteX170" fmla="*/ 65933 w 327025"/>
              <a:gd name="connsiteY170" fmla="*/ 105172 h 336550"/>
              <a:gd name="connsiteX171" fmla="*/ 72526 w 327025"/>
              <a:gd name="connsiteY171" fmla="*/ 85452 h 336550"/>
              <a:gd name="connsiteX172" fmla="*/ 87031 w 327025"/>
              <a:gd name="connsiteY172" fmla="*/ 73620 h 336550"/>
              <a:gd name="connsiteX173" fmla="*/ 89668 w 327025"/>
              <a:gd name="connsiteY173" fmla="*/ 73620 h 336550"/>
              <a:gd name="connsiteX174" fmla="*/ 100218 w 327025"/>
              <a:gd name="connsiteY174" fmla="*/ 78879 h 336550"/>
              <a:gd name="connsiteX175" fmla="*/ 255818 w 327025"/>
              <a:gd name="connsiteY175" fmla="*/ 3944 h 336550"/>
              <a:gd name="connsiteX176" fmla="*/ 271642 w 327025"/>
              <a:gd name="connsiteY176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327025" h="336550">
                <a:moveTo>
                  <a:pt x="136525" y="263525"/>
                </a:moveTo>
                <a:cubicBezTo>
                  <a:pt x="136525" y="263525"/>
                  <a:pt x="136525" y="263525"/>
                  <a:pt x="136525" y="325438"/>
                </a:cubicBezTo>
                <a:lnTo>
                  <a:pt x="152400" y="325438"/>
                </a:lnTo>
                <a:cubicBezTo>
                  <a:pt x="152400" y="325438"/>
                  <a:pt x="152400" y="325438"/>
                  <a:pt x="152400" y="316409"/>
                </a:cubicBezTo>
                <a:cubicBezTo>
                  <a:pt x="152400" y="316409"/>
                  <a:pt x="152400" y="316409"/>
                  <a:pt x="148431" y="307380"/>
                </a:cubicBezTo>
                <a:cubicBezTo>
                  <a:pt x="147109" y="306090"/>
                  <a:pt x="147109" y="306090"/>
                  <a:pt x="147109" y="304801"/>
                </a:cubicBezTo>
                <a:cubicBezTo>
                  <a:pt x="147109" y="304801"/>
                  <a:pt x="147109" y="304801"/>
                  <a:pt x="147109" y="263525"/>
                </a:cubicBezTo>
                <a:cubicBezTo>
                  <a:pt x="147109" y="263525"/>
                  <a:pt x="147109" y="263525"/>
                  <a:pt x="136525" y="263525"/>
                </a:cubicBezTo>
                <a:close/>
                <a:moveTo>
                  <a:pt x="25928" y="263525"/>
                </a:moveTo>
                <a:cubicBezTo>
                  <a:pt x="25928" y="263525"/>
                  <a:pt x="25928" y="263525"/>
                  <a:pt x="25928" y="304801"/>
                </a:cubicBezTo>
                <a:cubicBezTo>
                  <a:pt x="25928" y="306090"/>
                  <a:pt x="24606" y="306090"/>
                  <a:pt x="24606" y="307380"/>
                </a:cubicBezTo>
                <a:cubicBezTo>
                  <a:pt x="24606" y="307380"/>
                  <a:pt x="24606" y="307380"/>
                  <a:pt x="20637" y="316409"/>
                </a:cubicBezTo>
                <a:cubicBezTo>
                  <a:pt x="20637" y="316409"/>
                  <a:pt x="20637" y="316409"/>
                  <a:pt x="20637" y="325438"/>
                </a:cubicBezTo>
                <a:cubicBezTo>
                  <a:pt x="20637" y="325438"/>
                  <a:pt x="20637" y="325438"/>
                  <a:pt x="36512" y="325438"/>
                </a:cubicBezTo>
                <a:lnTo>
                  <a:pt x="36512" y="263525"/>
                </a:lnTo>
                <a:cubicBezTo>
                  <a:pt x="36512" y="263525"/>
                  <a:pt x="36512" y="263525"/>
                  <a:pt x="25928" y="263525"/>
                </a:cubicBezTo>
                <a:close/>
                <a:moveTo>
                  <a:pt x="30714" y="231775"/>
                </a:moveTo>
                <a:cubicBezTo>
                  <a:pt x="28057" y="231775"/>
                  <a:pt x="25400" y="234355"/>
                  <a:pt x="25400" y="236935"/>
                </a:cubicBezTo>
                <a:cubicBezTo>
                  <a:pt x="25400" y="236935"/>
                  <a:pt x="25400" y="236935"/>
                  <a:pt x="25400" y="252413"/>
                </a:cubicBezTo>
                <a:cubicBezTo>
                  <a:pt x="25400" y="252413"/>
                  <a:pt x="25400" y="252413"/>
                  <a:pt x="147638" y="252413"/>
                </a:cubicBezTo>
                <a:cubicBezTo>
                  <a:pt x="147638" y="252413"/>
                  <a:pt x="147638" y="252413"/>
                  <a:pt x="147638" y="236935"/>
                </a:cubicBezTo>
                <a:cubicBezTo>
                  <a:pt x="147638" y="234355"/>
                  <a:pt x="144981" y="231775"/>
                  <a:pt x="142324" y="231775"/>
                </a:cubicBezTo>
                <a:cubicBezTo>
                  <a:pt x="142324" y="231775"/>
                  <a:pt x="142324" y="231775"/>
                  <a:pt x="30714" y="231775"/>
                </a:cubicBezTo>
                <a:close/>
                <a:moveTo>
                  <a:pt x="73025" y="209550"/>
                </a:moveTo>
                <a:lnTo>
                  <a:pt x="73025" y="220663"/>
                </a:lnTo>
                <a:lnTo>
                  <a:pt x="100013" y="220663"/>
                </a:lnTo>
                <a:lnTo>
                  <a:pt x="100013" y="209550"/>
                </a:lnTo>
                <a:close/>
                <a:moveTo>
                  <a:pt x="9525" y="188913"/>
                </a:moveTo>
                <a:cubicBezTo>
                  <a:pt x="9525" y="188913"/>
                  <a:pt x="9525" y="188913"/>
                  <a:pt x="9525" y="200026"/>
                </a:cubicBezTo>
                <a:cubicBezTo>
                  <a:pt x="9525" y="200026"/>
                  <a:pt x="9525" y="200026"/>
                  <a:pt x="115888" y="200026"/>
                </a:cubicBezTo>
                <a:lnTo>
                  <a:pt x="115888" y="188913"/>
                </a:lnTo>
                <a:cubicBezTo>
                  <a:pt x="115888" y="188913"/>
                  <a:pt x="115888" y="188913"/>
                  <a:pt x="105252" y="188913"/>
                </a:cubicBezTo>
                <a:cubicBezTo>
                  <a:pt x="105252" y="188913"/>
                  <a:pt x="105252" y="188913"/>
                  <a:pt x="9525" y="188913"/>
                </a:cubicBezTo>
                <a:close/>
                <a:moveTo>
                  <a:pt x="273050" y="184150"/>
                </a:moveTo>
                <a:lnTo>
                  <a:pt x="273050" y="204788"/>
                </a:lnTo>
                <a:lnTo>
                  <a:pt x="315913" y="204788"/>
                </a:lnTo>
                <a:lnTo>
                  <a:pt x="315913" y="184150"/>
                </a:lnTo>
                <a:close/>
                <a:moveTo>
                  <a:pt x="68660" y="152400"/>
                </a:moveTo>
                <a:cubicBezTo>
                  <a:pt x="68660" y="152400"/>
                  <a:pt x="68660" y="152400"/>
                  <a:pt x="78979" y="152400"/>
                </a:cubicBezTo>
                <a:cubicBezTo>
                  <a:pt x="81558" y="152400"/>
                  <a:pt x="84138" y="155178"/>
                  <a:pt x="84138" y="157957"/>
                </a:cubicBezTo>
                <a:cubicBezTo>
                  <a:pt x="84138" y="160735"/>
                  <a:pt x="81558" y="163513"/>
                  <a:pt x="78979" y="163513"/>
                </a:cubicBezTo>
                <a:cubicBezTo>
                  <a:pt x="78979" y="163513"/>
                  <a:pt x="78979" y="163513"/>
                  <a:pt x="68660" y="163513"/>
                </a:cubicBezTo>
                <a:cubicBezTo>
                  <a:pt x="66080" y="163513"/>
                  <a:pt x="63500" y="160735"/>
                  <a:pt x="63500" y="157957"/>
                </a:cubicBezTo>
                <a:cubicBezTo>
                  <a:pt x="63500" y="155178"/>
                  <a:pt x="66080" y="152400"/>
                  <a:pt x="68660" y="152400"/>
                </a:cubicBezTo>
                <a:close/>
                <a:moveTo>
                  <a:pt x="52388" y="152400"/>
                </a:moveTo>
                <a:cubicBezTo>
                  <a:pt x="53578" y="152400"/>
                  <a:pt x="54769" y="153789"/>
                  <a:pt x="55960" y="153789"/>
                </a:cubicBezTo>
                <a:cubicBezTo>
                  <a:pt x="55960" y="155178"/>
                  <a:pt x="57150" y="156568"/>
                  <a:pt x="57150" y="157957"/>
                </a:cubicBezTo>
                <a:cubicBezTo>
                  <a:pt x="57150" y="159346"/>
                  <a:pt x="55960" y="160735"/>
                  <a:pt x="55960" y="162124"/>
                </a:cubicBezTo>
                <a:cubicBezTo>
                  <a:pt x="54769" y="162124"/>
                  <a:pt x="53578" y="163513"/>
                  <a:pt x="52388" y="163513"/>
                </a:cubicBezTo>
                <a:cubicBezTo>
                  <a:pt x="51197" y="163513"/>
                  <a:pt x="50006" y="162124"/>
                  <a:pt x="48816" y="162124"/>
                </a:cubicBezTo>
                <a:cubicBezTo>
                  <a:pt x="48816" y="160735"/>
                  <a:pt x="47625" y="159346"/>
                  <a:pt x="47625" y="157957"/>
                </a:cubicBezTo>
                <a:cubicBezTo>
                  <a:pt x="47625" y="156568"/>
                  <a:pt x="48816" y="155178"/>
                  <a:pt x="48816" y="153789"/>
                </a:cubicBezTo>
                <a:cubicBezTo>
                  <a:pt x="50006" y="153789"/>
                  <a:pt x="51197" y="152400"/>
                  <a:pt x="52388" y="152400"/>
                </a:cubicBezTo>
                <a:close/>
                <a:moveTo>
                  <a:pt x="25796" y="152400"/>
                </a:moveTo>
                <a:cubicBezTo>
                  <a:pt x="25796" y="152400"/>
                  <a:pt x="25796" y="152400"/>
                  <a:pt x="36115" y="152400"/>
                </a:cubicBezTo>
                <a:cubicBezTo>
                  <a:pt x="38695" y="152400"/>
                  <a:pt x="41275" y="155178"/>
                  <a:pt x="41275" y="157957"/>
                </a:cubicBezTo>
                <a:cubicBezTo>
                  <a:pt x="41275" y="160735"/>
                  <a:pt x="38695" y="163513"/>
                  <a:pt x="36115" y="163513"/>
                </a:cubicBezTo>
                <a:cubicBezTo>
                  <a:pt x="36115" y="163513"/>
                  <a:pt x="36115" y="163513"/>
                  <a:pt x="25796" y="163513"/>
                </a:cubicBezTo>
                <a:cubicBezTo>
                  <a:pt x="23217" y="163513"/>
                  <a:pt x="20637" y="160735"/>
                  <a:pt x="20637" y="157957"/>
                </a:cubicBezTo>
                <a:cubicBezTo>
                  <a:pt x="20637" y="155178"/>
                  <a:pt x="23217" y="152400"/>
                  <a:pt x="25796" y="152400"/>
                </a:cubicBezTo>
                <a:close/>
                <a:moveTo>
                  <a:pt x="291245" y="150813"/>
                </a:moveTo>
                <a:cubicBezTo>
                  <a:pt x="291245" y="150813"/>
                  <a:pt x="291245" y="150813"/>
                  <a:pt x="277812" y="173038"/>
                </a:cubicBezTo>
                <a:cubicBezTo>
                  <a:pt x="277812" y="173038"/>
                  <a:pt x="277812" y="173038"/>
                  <a:pt x="312737" y="173038"/>
                </a:cubicBezTo>
                <a:cubicBezTo>
                  <a:pt x="312737" y="173038"/>
                  <a:pt x="312737" y="173038"/>
                  <a:pt x="299305" y="150813"/>
                </a:cubicBezTo>
                <a:cubicBezTo>
                  <a:pt x="297961" y="152120"/>
                  <a:pt x="296618" y="152120"/>
                  <a:pt x="295275" y="152120"/>
                </a:cubicBezTo>
                <a:cubicBezTo>
                  <a:pt x="293931" y="152120"/>
                  <a:pt x="292588" y="152120"/>
                  <a:pt x="291245" y="150813"/>
                </a:cubicBezTo>
                <a:close/>
                <a:moveTo>
                  <a:pt x="14783" y="141288"/>
                </a:moveTo>
                <a:cubicBezTo>
                  <a:pt x="10839" y="141288"/>
                  <a:pt x="9525" y="143896"/>
                  <a:pt x="9525" y="146504"/>
                </a:cubicBezTo>
                <a:cubicBezTo>
                  <a:pt x="9525" y="146504"/>
                  <a:pt x="9525" y="146504"/>
                  <a:pt x="9525" y="177801"/>
                </a:cubicBezTo>
                <a:cubicBezTo>
                  <a:pt x="9525" y="177801"/>
                  <a:pt x="9525" y="177801"/>
                  <a:pt x="93663" y="177801"/>
                </a:cubicBezTo>
                <a:cubicBezTo>
                  <a:pt x="93663" y="177801"/>
                  <a:pt x="93663" y="177801"/>
                  <a:pt x="93663" y="141288"/>
                </a:cubicBezTo>
                <a:cubicBezTo>
                  <a:pt x="93663" y="141288"/>
                  <a:pt x="93663" y="141288"/>
                  <a:pt x="14783" y="141288"/>
                </a:cubicBezTo>
                <a:close/>
                <a:moveTo>
                  <a:pt x="294482" y="131763"/>
                </a:moveTo>
                <a:cubicBezTo>
                  <a:pt x="291413" y="131763"/>
                  <a:pt x="288925" y="133895"/>
                  <a:pt x="288925" y="136526"/>
                </a:cubicBezTo>
                <a:cubicBezTo>
                  <a:pt x="288925" y="139157"/>
                  <a:pt x="291413" y="141290"/>
                  <a:pt x="294482" y="141290"/>
                </a:cubicBezTo>
                <a:cubicBezTo>
                  <a:pt x="297550" y="141290"/>
                  <a:pt x="300038" y="139157"/>
                  <a:pt x="300038" y="136526"/>
                </a:cubicBezTo>
                <a:cubicBezTo>
                  <a:pt x="300038" y="133895"/>
                  <a:pt x="297550" y="131763"/>
                  <a:pt x="294482" y="131763"/>
                </a:cubicBezTo>
                <a:close/>
                <a:moveTo>
                  <a:pt x="104775" y="115888"/>
                </a:moveTo>
                <a:lnTo>
                  <a:pt x="104775" y="171451"/>
                </a:lnTo>
                <a:lnTo>
                  <a:pt x="161925" y="115888"/>
                </a:lnTo>
                <a:close/>
                <a:moveTo>
                  <a:pt x="86143" y="84138"/>
                </a:moveTo>
                <a:cubicBezTo>
                  <a:pt x="83637" y="84138"/>
                  <a:pt x="81130" y="85461"/>
                  <a:pt x="81130" y="88107"/>
                </a:cubicBezTo>
                <a:lnTo>
                  <a:pt x="69850" y="131763"/>
                </a:lnTo>
                <a:cubicBezTo>
                  <a:pt x="69850" y="131763"/>
                  <a:pt x="69850" y="131763"/>
                  <a:pt x="93663" y="131763"/>
                </a:cubicBezTo>
                <a:cubicBezTo>
                  <a:pt x="93663" y="131763"/>
                  <a:pt x="93663" y="131763"/>
                  <a:pt x="93663" y="89429"/>
                </a:cubicBezTo>
                <a:cubicBezTo>
                  <a:pt x="93663" y="86784"/>
                  <a:pt x="91157" y="84138"/>
                  <a:pt x="88650" y="84138"/>
                </a:cubicBezTo>
                <a:cubicBezTo>
                  <a:pt x="88650" y="84138"/>
                  <a:pt x="88650" y="84138"/>
                  <a:pt x="86143" y="84138"/>
                </a:cubicBezTo>
                <a:close/>
                <a:moveTo>
                  <a:pt x="281124" y="9525"/>
                </a:moveTo>
                <a:cubicBezTo>
                  <a:pt x="281124" y="9525"/>
                  <a:pt x="281124" y="9525"/>
                  <a:pt x="120650" y="169863"/>
                </a:cubicBezTo>
                <a:cubicBezTo>
                  <a:pt x="120650" y="169863"/>
                  <a:pt x="120650" y="169863"/>
                  <a:pt x="160111" y="148661"/>
                </a:cubicBezTo>
                <a:cubicBezTo>
                  <a:pt x="160111" y="148661"/>
                  <a:pt x="160111" y="148661"/>
                  <a:pt x="285070" y="21451"/>
                </a:cubicBezTo>
                <a:cubicBezTo>
                  <a:pt x="286385" y="20126"/>
                  <a:pt x="287701" y="20126"/>
                  <a:pt x="289016" y="20126"/>
                </a:cubicBezTo>
                <a:cubicBezTo>
                  <a:pt x="289016" y="20126"/>
                  <a:pt x="289016" y="20126"/>
                  <a:pt x="299539" y="20126"/>
                </a:cubicBezTo>
                <a:cubicBezTo>
                  <a:pt x="302170" y="20126"/>
                  <a:pt x="304800" y="17475"/>
                  <a:pt x="304800" y="14825"/>
                </a:cubicBezTo>
                <a:cubicBezTo>
                  <a:pt x="304800" y="14825"/>
                  <a:pt x="304800" y="14825"/>
                  <a:pt x="304800" y="9525"/>
                </a:cubicBezTo>
                <a:cubicBezTo>
                  <a:pt x="304800" y="9525"/>
                  <a:pt x="304800" y="9525"/>
                  <a:pt x="281124" y="9525"/>
                </a:cubicBezTo>
                <a:close/>
                <a:moveTo>
                  <a:pt x="266700" y="9525"/>
                </a:moveTo>
                <a:cubicBezTo>
                  <a:pt x="264067" y="9525"/>
                  <a:pt x="261434" y="10848"/>
                  <a:pt x="258801" y="12171"/>
                </a:cubicBezTo>
                <a:lnTo>
                  <a:pt x="104775" y="86254"/>
                </a:lnTo>
                <a:cubicBezTo>
                  <a:pt x="104775" y="87577"/>
                  <a:pt x="104775" y="87577"/>
                  <a:pt x="104775" y="88900"/>
                </a:cubicBezTo>
                <a:cubicBezTo>
                  <a:pt x="104775" y="88900"/>
                  <a:pt x="104775" y="88900"/>
                  <a:pt x="104775" y="104775"/>
                </a:cubicBezTo>
                <a:cubicBezTo>
                  <a:pt x="104775" y="104775"/>
                  <a:pt x="104775" y="104775"/>
                  <a:pt x="170598" y="104775"/>
                </a:cubicBezTo>
                <a:cubicBezTo>
                  <a:pt x="170598" y="104775"/>
                  <a:pt x="170598" y="104775"/>
                  <a:pt x="266700" y="9525"/>
                </a:cubicBezTo>
                <a:close/>
                <a:moveTo>
                  <a:pt x="271642" y="0"/>
                </a:moveTo>
                <a:cubicBezTo>
                  <a:pt x="271642" y="0"/>
                  <a:pt x="271642" y="0"/>
                  <a:pt x="311201" y="0"/>
                </a:cubicBezTo>
                <a:cubicBezTo>
                  <a:pt x="313839" y="0"/>
                  <a:pt x="316476" y="2629"/>
                  <a:pt x="316476" y="5258"/>
                </a:cubicBezTo>
                <a:cubicBezTo>
                  <a:pt x="316476" y="5258"/>
                  <a:pt x="316476" y="5258"/>
                  <a:pt x="316476" y="15776"/>
                </a:cubicBezTo>
                <a:cubicBezTo>
                  <a:pt x="316476" y="23663"/>
                  <a:pt x="309883" y="31551"/>
                  <a:pt x="300652" y="31551"/>
                </a:cubicBezTo>
                <a:cubicBezTo>
                  <a:pt x="300652" y="31551"/>
                  <a:pt x="300652" y="31551"/>
                  <a:pt x="300652" y="122262"/>
                </a:cubicBezTo>
                <a:cubicBezTo>
                  <a:pt x="307245" y="123577"/>
                  <a:pt x="311201" y="130150"/>
                  <a:pt x="311201" y="136723"/>
                </a:cubicBezTo>
                <a:cubicBezTo>
                  <a:pt x="311201" y="140667"/>
                  <a:pt x="309883" y="143296"/>
                  <a:pt x="307245" y="145926"/>
                </a:cubicBezTo>
                <a:cubicBezTo>
                  <a:pt x="307245" y="145926"/>
                  <a:pt x="307245" y="145926"/>
                  <a:pt x="325707" y="176163"/>
                </a:cubicBezTo>
                <a:cubicBezTo>
                  <a:pt x="325707" y="176163"/>
                  <a:pt x="325707" y="176163"/>
                  <a:pt x="327025" y="176163"/>
                </a:cubicBezTo>
                <a:cubicBezTo>
                  <a:pt x="327025" y="176163"/>
                  <a:pt x="327025" y="177478"/>
                  <a:pt x="327025" y="177478"/>
                </a:cubicBezTo>
                <a:cubicBezTo>
                  <a:pt x="327025" y="178792"/>
                  <a:pt x="327025" y="178792"/>
                  <a:pt x="327025" y="178792"/>
                </a:cubicBezTo>
                <a:cubicBezTo>
                  <a:pt x="327025" y="178792"/>
                  <a:pt x="327025" y="178792"/>
                  <a:pt x="327025" y="210344"/>
                </a:cubicBezTo>
                <a:cubicBezTo>
                  <a:pt x="327025" y="212973"/>
                  <a:pt x="324388" y="215603"/>
                  <a:pt x="321751" y="215603"/>
                </a:cubicBezTo>
                <a:cubicBezTo>
                  <a:pt x="321751" y="215603"/>
                  <a:pt x="321751" y="215603"/>
                  <a:pt x="269005" y="215603"/>
                </a:cubicBezTo>
                <a:cubicBezTo>
                  <a:pt x="266367" y="215603"/>
                  <a:pt x="263730" y="212973"/>
                  <a:pt x="263730" y="210344"/>
                </a:cubicBezTo>
                <a:cubicBezTo>
                  <a:pt x="263730" y="210344"/>
                  <a:pt x="263730" y="210344"/>
                  <a:pt x="263730" y="178792"/>
                </a:cubicBezTo>
                <a:cubicBezTo>
                  <a:pt x="263730" y="178792"/>
                  <a:pt x="263730" y="178792"/>
                  <a:pt x="263730" y="177478"/>
                </a:cubicBezTo>
                <a:cubicBezTo>
                  <a:pt x="263730" y="177478"/>
                  <a:pt x="263730" y="177478"/>
                  <a:pt x="265049" y="177478"/>
                </a:cubicBezTo>
                <a:cubicBezTo>
                  <a:pt x="265049" y="177478"/>
                  <a:pt x="265049" y="176163"/>
                  <a:pt x="265049" y="176163"/>
                </a:cubicBezTo>
                <a:cubicBezTo>
                  <a:pt x="265049" y="176163"/>
                  <a:pt x="265049" y="176163"/>
                  <a:pt x="283510" y="145926"/>
                </a:cubicBezTo>
                <a:cubicBezTo>
                  <a:pt x="280873" y="143296"/>
                  <a:pt x="279554" y="140667"/>
                  <a:pt x="279554" y="136723"/>
                </a:cubicBezTo>
                <a:cubicBezTo>
                  <a:pt x="279554" y="130150"/>
                  <a:pt x="284828" y="123577"/>
                  <a:pt x="290103" y="122262"/>
                </a:cubicBezTo>
                <a:cubicBezTo>
                  <a:pt x="290103" y="122262"/>
                  <a:pt x="290103" y="122262"/>
                  <a:pt x="290103" y="32866"/>
                </a:cubicBezTo>
                <a:cubicBezTo>
                  <a:pt x="290103" y="32866"/>
                  <a:pt x="290103" y="32866"/>
                  <a:pt x="167469" y="156443"/>
                </a:cubicBezTo>
                <a:cubicBezTo>
                  <a:pt x="166150" y="156443"/>
                  <a:pt x="166150" y="156443"/>
                  <a:pt x="166150" y="156443"/>
                </a:cubicBezTo>
                <a:cubicBezTo>
                  <a:pt x="166150" y="156443"/>
                  <a:pt x="166150" y="156443"/>
                  <a:pt x="123953" y="180107"/>
                </a:cubicBezTo>
                <a:cubicBezTo>
                  <a:pt x="125272" y="180107"/>
                  <a:pt x="126591" y="182736"/>
                  <a:pt x="126591" y="184051"/>
                </a:cubicBezTo>
                <a:cubicBezTo>
                  <a:pt x="126591" y="184051"/>
                  <a:pt x="126591" y="184051"/>
                  <a:pt x="126591" y="205085"/>
                </a:cubicBezTo>
                <a:cubicBezTo>
                  <a:pt x="126591" y="207715"/>
                  <a:pt x="123953" y="210344"/>
                  <a:pt x="121316" y="210344"/>
                </a:cubicBezTo>
                <a:cubicBezTo>
                  <a:pt x="121316" y="210344"/>
                  <a:pt x="121316" y="210344"/>
                  <a:pt x="110767" y="210344"/>
                </a:cubicBezTo>
                <a:cubicBezTo>
                  <a:pt x="110767" y="210344"/>
                  <a:pt x="110767" y="210344"/>
                  <a:pt x="110767" y="220861"/>
                </a:cubicBezTo>
                <a:cubicBezTo>
                  <a:pt x="110767" y="220861"/>
                  <a:pt x="110767" y="220861"/>
                  <a:pt x="142414" y="220861"/>
                </a:cubicBezTo>
                <a:cubicBezTo>
                  <a:pt x="150326" y="220861"/>
                  <a:pt x="158238" y="228749"/>
                  <a:pt x="158238" y="236637"/>
                </a:cubicBezTo>
                <a:cubicBezTo>
                  <a:pt x="158238" y="236637"/>
                  <a:pt x="158238" y="236637"/>
                  <a:pt x="158238" y="303684"/>
                </a:cubicBezTo>
                <a:cubicBezTo>
                  <a:pt x="158238" y="303684"/>
                  <a:pt x="158238" y="303684"/>
                  <a:pt x="162194" y="312887"/>
                </a:cubicBezTo>
                <a:cubicBezTo>
                  <a:pt x="163513" y="314201"/>
                  <a:pt x="163513" y="315516"/>
                  <a:pt x="163513" y="315516"/>
                </a:cubicBezTo>
                <a:cubicBezTo>
                  <a:pt x="163513" y="315516"/>
                  <a:pt x="163513" y="315516"/>
                  <a:pt x="163513" y="326033"/>
                </a:cubicBezTo>
                <a:cubicBezTo>
                  <a:pt x="166150" y="326033"/>
                  <a:pt x="168787" y="328662"/>
                  <a:pt x="168787" y="331292"/>
                </a:cubicBezTo>
                <a:cubicBezTo>
                  <a:pt x="168787" y="333921"/>
                  <a:pt x="166150" y="336550"/>
                  <a:pt x="163513" y="336550"/>
                </a:cubicBezTo>
                <a:cubicBezTo>
                  <a:pt x="163513" y="336550"/>
                  <a:pt x="163513" y="336550"/>
                  <a:pt x="126591" y="336550"/>
                </a:cubicBezTo>
                <a:cubicBezTo>
                  <a:pt x="123953" y="336550"/>
                  <a:pt x="121316" y="333921"/>
                  <a:pt x="121316" y="331292"/>
                </a:cubicBezTo>
                <a:cubicBezTo>
                  <a:pt x="121316" y="328662"/>
                  <a:pt x="123953" y="326033"/>
                  <a:pt x="126591" y="326033"/>
                </a:cubicBezTo>
                <a:cubicBezTo>
                  <a:pt x="126591" y="326033"/>
                  <a:pt x="126591" y="326033"/>
                  <a:pt x="126591" y="262930"/>
                </a:cubicBezTo>
                <a:cubicBezTo>
                  <a:pt x="126591" y="262930"/>
                  <a:pt x="126591" y="262930"/>
                  <a:pt x="47471" y="262930"/>
                </a:cubicBezTo>
                <a:cubicBezTo>
                  <a:pt x="47471" y="262930"/>
                  <a:pt x="47471" y="262930"/>
                  <a:pt x="47471" y="326033"/>
                </a:cubicBezTo>
                <a:cubicBezTo>
                  <a:pt x="50109" y="326033"/>
                  <a:pt x="52746" y="328662"/>
                  <a:pt x="52746" y="331292"/>
                </a:cubicBezTo>
                <a:cubicBezTo>
                  <a:pt x="52746" y="333921"/>
                  <a:pt x="50109" y="336550"/>
                  <a:pt x="47471" y="336550"/>
                </a:cubicBezTo>
                <a:cubicBezTo>
                  <a:pt x="47471" y="336550"/>
                  <a:pt x="47471" y="336550"/>
                  <a:pt x="10549" y="336550"/>
                </a:cubicBezTo>
                <a:cubicBezTo>
                  <a:pt x="7912" y="336550"/>
                  <a:pt x="5274" y="333921"/>
                  <a:pt x="5274" y="331292"/>
                </a:cubicBezTo>
                <a:cubicBezTo>
                  <a:pt x="5274" y="328662"/>
                  <a:pt x="7912" y="326033"/>
                  <a:pt x="10549" y="326033"/>
                </a:cubicBezTo>
                <a:cubicBezTo>
                  <a:pt x="10549" y="326033"/>
                  <a:pt x="10549" y="326033"/>
                  <a:pt x="10549" y="315516"/>
                </a:cubicBezTo>
                <a:cubicBezTo>
                  <a:pt x="10549" y="315516"/>
                  <a:pt x="10549" y="314201"/>
                  <a:pt x="10549" y="312887"/>
                </a:cubicBezTo>
                <a:cubicBezTo>
                  <a:pt x="10549" y="312887"/>
                  <a:pt x="10549" y="312887"/>
                  <a:pt x="15824" y="303684"/>
                </a:cubicBezTo>
                <a:cubicBezTo>
                  <a:pt x="15824" y="303684"/>
                  <a:pt x="15824" y="303684"/>
                  <a:pt x="15824" y="236637"/>
                </a:cubicBezTo>
                <a:cubicBezTo>
                  <a:pt x="15824" y="228749"/>
                  <a:pt x="22417" y="220861"/>
                  <a:pt x="31647" y="220861"/>
                </a:cubicBezTo>
                <a:cubicBezTo>
                  <a:pt x="31647" y="220861"/>
                  <a:pt x="31647" y="220861"/>
                  <a:pt x="63295" y="220861"/>
                </a:cubicBezTo>
                <a:cubicBezTo>
                  <a:pt x="63295" y="220861"/>
                  <a:pt x="63295" y="220861"/>
                  <a:pt x="63295" y="210344"/>
                </a:cubicBezTo>
                <a:cubicBezTo>
                  <a:pt x="63295" y="210344"/>
                  <a:pt x="63295" y="210344"/>
                  <a:pt x="5274" y="210344"/>
                </a:cubicBezTo>
                <a:cubicBezTo>
                  <a:pt x="2637" y="210344"/>
                  <a:pt x="0" y="207715"/>
                  <a:pt x="0" y="205085"/>
                </a:cubicBezTo>
                <a:cubicBezTo>
                  <a:pt x="0" y="205085"/>
                  <a:pt x="0" y="205085"/>
                  <a:pt x="0" y="147240"/>
                </a:cubicBezTo>
                <a:cubicBezTo>
                  <a:pt x="0" y="138038"/>
                  <a:pt x="6593" y="131465"/>
                  <a:pt x="15824" y="131465"/>
                </a:cubicBezTo>
                <a:cubicBezTo>
                  <a:pt x="15824" y="131465"/>
                  <a:pt x="15824" y="131465"/>
                  <a:pt x="59339" y="131465"/>
                </a:cubicBezTo>
                <a:cubicBezTo>
                  <a:pt x="59339" y="131465"/>
                  <a:pt x="59339" y="131465"/>
                  <a:pt x="63295" y="115689"/>
                </a:cubicBezTo>
                <a:cubicBezTo>
                  <a:pt x="63295" y="115689"/>
                  <a:pt x="63295" y="115689"/>
                  <a:pt x="52746" y="115689"/>
                </a:cubicBezTo>
                <a:cubicBezTo>
                  <a:pt x="50109" y="115689"/>
                  <a:pt x="47471" y="113060"/>
                  <a:pt x="47471" y="110430"/>
                </a:cubicBezTo>
                <a:cubicBezTo>
                  <a:pt x="47471" y="107801"/>
                  <a:pt x="50109" y="105172"/>
                  <a:pt x="52746" y="105172"/>
                </a:cubicBezTo>
                <a:cubicBezTo>
                  <a:pt x="52746" y="105172"/>
                  <a:pt x="52746" y="105172"/>
                  <a:pt x="65933" y="105172"/>
                </a:cubicBezTo>
                <a:cubicBezTo>
                  <a:pt x="65933" y="105172"/>
                  <a:pt x="65933" y="105172"/>
                  <a:pt x="72526" y="85452"/>
                </a:cubicBezTo>
                <a:cubicBezTo>
                  <a:pt x="73845" y="78879"/>
                  <a:pt x="80438" y="73620"/>
                  <a:pt x="87031" y="73620"/>
                </a:cubicBezTo>
                <a:cubicBezTo>
                  <a:pt x="87031" y="73620"/>
                  <a:pt x="87031" y="73620"/>
                  <a:pt x="89668" y="73620"/>
                </a:cubicBezTo>
                <a:cubicBezTo>
                  <a:pt x="93624" y="73620"/>
                  <a:pt x="97580" y="74935"/>
                  <a:pt x="100218" y="78879"/>
                </a:cubicBezTo>
                <a:cubicBezTo>
                  <a:pt x="100218" y="78879"/>
                  <a:pt x="100218" y="78879"/>
                  <a:pt x="255818" y="3944"/>
                </a:cubicBezTo>
                <a:cubicBezTo>
                  <a:pt x="259774" y="1314"/>
                  <a:pt x="265049" y="0"/>
                  <a:pt x="271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5" name="ship_115118"/>
          <p:cNvSpPr>
            <a:spLocks noChangeAspect="1"/>
          </p:cNvSpPr>
          <p:nvPr/>
        </p:nvSpPr>
        <p:spPr bwMode="auto">
          <a:xfrm>
            <a:off x="3287688" y="4345349"/>
            <a:ext cx="711332" cy="531515"/>
          </a:xfrm>
          <a:custGeom>
            <a:avLst/>
            <a:gdLst>
              <a:gd name="connsiteX0" fmla="*/ 26656 w 337807"/>
              <a:gd name="connsiteY0" fmla="*/ 168275 h 252413"/>
              <a:gd name="connsiteX1" fmla="*/ 41168 w 337807"/>
              <a:gd name="connsiteY1" fmla="*/ 206640 h 252413"/>
              <a:gd name="connsiteX2" fmla="*/ 42488 w 337807"/>
              <a:gd name="connsiteY2" fmla="*/ 214577 h 252413"/>
              <a:gd name="connsiteX3" fmla="*/ 35891 w 337807"/>
              <a:gd name="connsiteY3" fmla="*/ 231775 h 252413"/>
              <a:gd name="connsiteX4" fmla="*/ 243020 w 337807"/>
              <a:gd name="connsiteY4" fmla="*/ 231775 h 252413"/>
              <a:gd name="connsiteX5" fmla="*/ 315581 w 337807"/>
              <a:gd name="connsiteY5" fmla="*/ 168275 h 252413"/>
              <a:gd name="connsiteX6" fmla="*/ 26656 w 337807"/>
              <a:gd name="connsiteY6" fmla="*/ 168275 h 252413"/>
              <a:gd name="connsiteX7" fmla="*/ 167944 w 337807"/>
              <a:gd name="connsiteY7" fmla="*/ 95250 h 252413"/>
              <a:gd name="connsiteX8" fmla="*/ 167944 w 337807"/>
              <a:gd name="connsiteY8" fmla="*/ 147638 h 252413"/>
              <a:gd name="connsiteX9" fmla="*/ 190169 w 337807"/>
              <a:gd name="connsiteY9" fmla="*/ 147638 h 252413"/>
              <a:gd name="connsiteX10" fmla="*/ 190169 w 337807"/>
              <a:gd name="connsiteY10" fmla="*/ 104775 h 252413"/>
              <a:gd name="connsiteX11" fmla="*/ 209219 w 337807"/>
              <a:gd name="connsiteY11" fmla="*/ 104775 h 252413"/>
              <a:gd name="connsiteX12" fmla="*/ 209219 w 337807"/>
              <a:gd name="connsiteY12" fmla="*/ 115888 h 252413"/>
              <a:gd name="connsiteX13" fmla="*/ 201282 w 337807"/>
              <a:gd name="connsiteY13" fmla="*/ 115888 h 252413"/>
              <a:gd name="connsiteX14" fmla="*/ 201282 w 337807"/>
              <a:gd name="connsiteY14" fmla="*/ 147638 h 252413"/>
              <a:gd name="connsiteX15" fmla="*/ 220332 w 337807"/>
              <a:gd name="connsiteY15" fmla="*/ 147638 h 252413"/>
              <a:gd name="connsiteX16" fmla="*/ 220332 w 337807"/>
              <a:gd name="connsiteY16" fmla="*/ 104775 h 252413"/>
              <a:gd name="connsiteX17" fmla="*/ 242557 w 337807"/>
              <a:gd name="connsiteY17" fmla="*/ 104775 h 252413"/>
              <a:gd name="connsiteX18" fmla="*/ 242557 w 337807"/>
              <a:gd name="connsiteY18" fmla="*/ 115888 h 252413"/>
              <a:gd name="connsiteX19" fmla="*/ 231444 w 337807"/>
              <a:gd name="connsiteY19" fmla="*/ 115888 h 252413"/>
              <a:gd name="connsiteX20" fmla="*/ 231444 w 337807"/>
              <a:gd name="connsiteY20" fmla="*/ 147638 h 252413"/>
              <a:gd name="connsiteX21" fmla="*/ 253669 w 337807"/>
              <a:gd name="connsiteY21" fmla="*/ 147638 h 252413"/>
              <a:gd name="connsiteX22" fmla="*/ 253669 w 337807"/>
              <a:gd name="connsiteY22" fmla="*/ 104775 h 252413"/>
              <a:gd name="connsiteX23" fmla="*/ 272719 w 337807"/>
              <a:gd name="connsiteY23" fmla="*/ 104775 h 252413"/>
              <a:gd name="connsiteX24" fmla="*/ 272719 w 337807"/>
              <a:gd name="connsiteY24" fmla="*/ 115888 h 252413"/>
              <a:gd name="connsiteX25" fmla="*/ 263194 w 337807"/>
              <a:gd name="connsiteY25" fmla="*/ 115888 h 252413"/>
              <a:gd name="connsiteX26" fmla="*/ 263194 w 337807"/>
              <a:gd name="connsiteY26" fmla="*/ 147638 h 252413"/>
              <a:gd name="connsiteX27" fmla="*/ 294944 w 337807"/>
              <a:gd name="connsiteY27" fmla="*/ 147638 h 252413"/>
              <a:gd name="connsiteX28" fmla="*/ 294944 w 337807"/>
              <a:gd name="connsiteY28" fmla="*/ 95250 h 252413"/>
              <a:gd name="connsiteX29" fmla="*/ 74146 w 337807"/>
              <a:gd name="connsiteY29" fmla="*/ 63500 h 252413"/>
              <a:gd name="connsiteX30" fmla="*/ 74146 w 337807"/>
              <a:gd name="connsiteY30" fmla="*/ 95052 h 252413"/>
              <a:gd name="connsiteX31" fmla="*/ 63608 w 337807"/>
              <a:gd name="connsiteY31" fmla="*/ 105569 h 252413"/>
              <a:gd name="connsiteX32" fmla="*/ 42531 w 337807"/>
              <a:gd name="connsiteY32" fmla="*/ 105569 h 252413"/>
              <a:gd name="connsiteX33" fmla="*/ 42531 w 337807"/>
              <a:gd name="connsiteY33" fmla="*/ 147638 h 252413"/>
              <a:gd name="connsiteX34" fmla="*/ 104444 w 337807"/>
              <a:gd name="connsiteY34" fmla="*/ 147638 h 252413"/>
              <a:gd name="connsiteX35" fmla="*/ 104444 w 337807"/>
              <a:gd name="connsiteY35" fmla="*/ 63500 h 252413"/>
              <a:gd name="connsiteX36" fmla="*/ 74146 w 337807"/>
              <a:gd name="connsiteY36" fmla="*/ 63500 h 252413"/>
              <a:gd name="connsiteX37" fmla="*/ 84204 w 337807"/>
              <a:gd name="connsiteY37" fmla="*/ 0 h 252413"/>
              <a:gd name="connsiteX38" fmla="*/ 94771 w 337807"/>
              <a:gd name="connsiteY38" fmla="*/ 10517 h 252413"/>
              <a:gd name="connsiteX39" fmla="*/ 94771 w 337807"/>
              <a:gd name="connsiteY39" fmla="*/ 42069 h 252413"/>
              <a:gd name="connsiteX40" fmla="*/ 115904 w 337807"/>
              <a:gd name="connsiteY40" fmla="*/ 42069 h 252413"/>
              <a:gd name="connsiteX41" fmla="*/ 126471 w 337807"/>
              <a:gd name="connsiteY41" fmla="*/ 52586 h 252413"/>
              <a:gd name="connsiteX42" fmla="*/ 126471 w 337807"/>
              <a:gd name="connsiteY42" fmla="*/ 147241 h 252413"/>
              <a:gd name="connsiteX43" fmla="*/ 147605 w 337807"/>
              <a:gd name="connsiteY43" fmla="*/ 147241 h 252413"/>
              <a:gd name="connsiteX44" fmla="*/ 147605 w 337807"/>
              <a:gd name="connsiteY44" fmla="*/ 84138 h 252413"/>
              <a:gd name="connsiteX45" fmla="*/ 158171 w 337807"/>
              <a:gd name="connsiteY45" fmla="*/ 73620 h 252413"/>
              <a:gd name="connsiteX46" fmla="*/ 306107 w 337807"/>
              <a:gd name="connsiteY46" fmla="*/ 73620 h 252413"/>
              <a:gd name="connsiteX47" fmla="*/ 315353 w 337807"/>
              <a:gd name="connsiteY47" fmla="*/ 84138 h 252413"/>
              <a:gd name="connsiteX48" fmla="*/ 315353 w 337807"/>
              <a:gd name="connsiteY48" fmla="*/ 147241 h 252413"/>
              <a:gd name="connsiteX49" fmla="*/ 327240 w 337807"/>
              <a:gd name="connsiteY49" fmla="*/ 147241 h 252413"/>
              <a:gd name="connsiteX50" fmla="*/ 337807 w 337807"/>
              <a:gd name="connsiteY50" fmla="*/ 157758 h 252413"/>
              <a:gd name="connsiteX51" fmla="*/ 242706 w 337807"/>
              <a:gd name="connsiteY51" fmla="*/ 252413 h 252413"/>
              <a:gd name="connsiteX52" fmla="*/ 20802 w 337807"/>
              <a:gd name="connsiteY52" fmla="*/ 252413 h 252413"/>
              <a:gd name="connsiteX53" fmla="*/ 12877 w 337807"/>
              <a:gd name="connsiteY53" fmla="*/ 248469 h 252413"/>
              <a:gd name="connsiteX54" fmla="*/ 10236 w 337807"/>
              <a:gd name="connsiteY54" fmla="*/ 237952 h 252413"/>
              <a:gd name="connsiteX55" fmla="*/ 19482 w 337807"/>
              <a:gd name="connsiteY55" fmla="*/ 210344 h 252413"/>
              <a:gd name="connsiteX56" fmla="*/ 990 w 337807"/>
              <a:gd name="connsiteY56" fmla="*/ 161702 h 252413"/>
              <a:gd name="connsiteX57" fmla="*/ 990 w 337807"/>
              <a:gd name="connsiteY57" fmla="*/ 152499 h 252413"/>
              <a:gd name="connsiteX58" fmla="*/ 10236 w 337807"/>
              <a:gd name="connsiteY58" fmla="*/ 147241 h 252413"/>
              <a:gd name="connsiteX59" fmla="*/ 20802 w 337807"/>
              <a:gd name="connsiteY59" fmla="*/ 147241 h 252413"/>
              <a:gd name="connsiteX60" fmla="*/ 20802 w 337807"/>
              <a:gd name="connsiteY60" fmla="*/ 94655 h 252413"/>
              <a:gd name="connsiteX61" fmla="*/ 31370 w 337807"/>
              <a:gd name="connsiteY61" fmla="*/ 84138 h 252413"/>
              <a:gd name="connsiteX62" fmla="*/ 51182 w 337807"/>
              <a:gd name="connsiteY62" fmla="*/ 84138 h 252413"/>
              <a:gd name="connsiteX63" fmla="*/ 51182 w 337807"/>
              <a:gd name="connsiteY63" fmla="*/ 52586 h 252413"/>
              <a:gd name="connsiteX64" fmla="*/ 63070 w 337807"/>
              <a:gd name="connsiteY64" fmla="*/ 42069 h 252413"/>
              <a:gd name="connsiteX65" fmla="*/ 73637 w 337807"/>
              <a:gd name="connsiteY65" fmla="*/ 42069 h 252413"/>
              <a:gd name="connsiteX66" fmla="*/ 73637 w 337807"/>
              <a:gd name="connsiteY66" fmla="*/ 10517 h 252413"/>
              <a:gd name="connsiteX67" fmla="*/ 84204 w 337807"/>
              <a:gd name="connsiteY67" fmla="*/ 0 h 25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7807" h="252413">
                <a:moveTo>
                  <a:pt x="26656" y="168275"/>
                </a:moveTo>
                <a:cubicBezTo>
                  <a:pt x="26656" y="168275"/>
                  <a:pt x="26656" y="168275"/>
                  <a:pt x="41168" y="206640"/>
                </a:cubicBezTo>
                <a:cubicBezTo>
                  <a:pt x="42488" y="209286"/>
                  <a:pt x="42488" y="211931"/>
                  <a:pt x="42488" y="214577"/>
                </a:cubicBezTo>
                <a:cubicBezTo>
                  <a:pt x="42488" y="214577"/>
                  <a:pt x="42488" y="214577"/>
                  <a:pt x="35891" y="231775"/>
                </a:cubicBezTo>
                <a:cubicBezTo>
                  <a:pt x="35891" y="231775"/>
                  <a:pt x="35891" y="231775"/>
                  <a:pt x="243020" y="231775"/>
                </a:cubicBezTo>
                <a:cubicBezTo>
                  <a:pt x="279960" y="231775"/>
                  <a:pt x="311623" y="203994"/>
                  <a:pt x="315581" y="168275"/>
                </a:cubicBezTo>
                <a:cubicBezTo>
                  <a:pt x="315581" y="168275"/>
                  <a:pt x="315581" y="168275"/>
                  <a:pt x="26656" y="168275"/>
                </a:cubicBezTo>
                <a:close/>
                <a:moveTo>
                  <a:pt x="167944" y="95250"/>
                </a:moveTo>
                <a:lnTo>
                  <a:pt x="167944" y="147638"/>
                </a:lnTo>
                <a:lnTo>
                  <a:pt x="190169" y="147638"/>
                </a:lnTo>
                <a:lnTo>
                  <a:pt x="190169" y="104775"/>
                </a:lnTo>
                <a:lnTo>
                  <a:pt x="209219" y="104775"/>
                </a:lnTo>
                <a:lnTo>
                  <a:pt x="209219" y="115888"/>
                </a:lnTo>
                <a:lnTo>
                  <a:pt x="201282" y="115888"/>
                </a:lnTo>
                <a:lnTo>
                  <a:pt x="201282" y="147638"/>
                </a:lnTo>
                <a:lnTo>
                  <a:pt x="220332" y="147638"/>
                </a:lnTo>
                <a:lnTo>
                  <a:pt x="220332" y="104775"/>
                </a:lnTo>
                <a:lnTo>
                  <a:pt x="242557" y="104775"/>
                </a:lnTo>
                <a:lnTo>
                  <a:pt x="242557" y="115888"/>
                </a:lnTo>
                <a:lnTo>
                  <a:pt x="231444" y="115888"/>
                </a:lnTo>
                <a:lnTo>
                  <a:pt x="231444" y="147638"/>
                </a:lnTo>
                <a:lnTo>
                  <a:pt x="253669" y="147638"/>
                </a:lnTo>
                <a:lnTo>
                  <a:pt x="253669" y="104775"/>
                </a:lnTo>
                <a:lnTo>
                  <a:pt x="272719" y="104775"/>
                </a:lnTo>
                <a:lnTo>
                  <a:pt x="272719" y="115888"/>
                </a:lnTo>
                <a:lnTo>
                  <a:pt x="263194" y="115888"/>
                </a:lnTo>
                <a:lnTo>
                  <a:pt x="263194" y="147638"/>
                </a:lnTo>
                <a:lnTo>
                  <a:pt x="294944" y="147638"/>
                </a:lnTo>
                <a:lnTo>
                  <a:pt x="294944" y="95250"/>
                </a:lnTo>
                <a:close/>
                <a:moveTo>
                  <a:pt x="74146" y="63500"/>
                </a:moveTo>
                <a:cubicBezTo>
                  <a:pt x="74146" y="63500"/>
                  <a:pt x="74146" y="63500"/>
                  <a:pt x="74146" y="95052"/>
                </a:cubicBezTo>
                <a:cubicBezTo>
                  <a:pt x="74146" y="100310"/>
                  <a:pt x="68877" y="105569"/>
                  <a:pt x="63608" y="105569"/>
                </a:cubicBezTo>
                <a:cubicBezTo>
                  <a:pt x="63608" y="105569"/>
                  <a:pt x="63608" y="105569"/>
                  <a:pt x="42531" y="105569"/>
                </a:cubicBezTo>
                <a:lnTo>
                  <a:pt x="42531" y="147638"/>
                </a:lnTo>
                <a:cubicBezTo>
                  <a:pt x="42531" y="147638"/>
                  <a:pt x="42531" y="147638"/>
                  <a:pt x="104444" y="147638"/>
                </a:cubicBezTo>
                <a:cubicBezTo>
                  <a:pt x="104444" y="147638"/>
                  <a:pt x="104444" y="147638"/>
                  <a:pt x="104444" y="63500"/>
                </a:cubicBezTo>
                <a:cubicBezTo>
                  <a:pt x="104444" y="63500"/>
                  <a:pt x="104444" y="63500"/>
                  <a:pt x="74146" y="63500"/>
                </a:cubicBezTo>
                <a:close/>
                <a:moveTo>
                  <a:pt x="84204" y="0"/>
                </a:moveTo>
                <a:cubicBezTo>
                  <a:pt x="89487" y="0"/>
                  <a:pt x="94771" y="5258"/>
                  <a:pt x="94771" y="10517"/>
                </a:cubicBezTo>
                <a:cubicBezTo>
                  <a:pt x="94771" y="10517"/>
                  <a:pt x="94771" y="10517"/>
                  <a:pt x="94771" y="42069"/>
                </a:cubicBezTo>
                <a:cubicBezTo>
                  <a:pt x="94771" y="42069"/>
                  <a:pt x="94771" y="42069"/>
                  <a:pt x="115904" y="42069"/>
                </a:cubicBezTo>
                <a:cubicBezTo>
                  <a:pt x="121188" y="42069"/>
                  <a:pt x="126471" y="47327"/>
                  <a:pt x="126471" y="52586"/>
                </a:cubicBezTo>
                <a:cubicBezTo>
                  <a:pt x="126471" y="52586"/>
                  <a:pt x="126471" y="52586"/>
                  <a:pt x="126471" y="147241"/>
                </a:cubicBezTo>
                <a:cubicBezTo>
                  <a:pt x="126471" y="147241"/>
                  <a:pt x="126471" y="147241"/>
                  <a:pt x="147605" y="147241"/>
                </a:cubicBezTo>
                <a:cubicBezTo>
                  <a:pt x="147605" y="147241"/>
                  <a:pt x="147605" y="147241"/>
                  <a:pt x="147605" y="84138"/>
                </a:cubicBezTo>
                <a:cubicBezTo>
                  <a:pt x="147605" y="78879"/>
                  <a:pt x="152888" y="73620"/>
                  <a:pt x="158171" y="73620"/>
                </a:cubicBezTo>
                <a:cubicBezTo>
                  <a:pt x="158171" y="73620"/>
                  <a:pt x="158171" y="73620"/>
                  <a:pt x="306107" y="73620"/>
                </a:cubicBezTo>
                <a:cubicBezTo>
                  <a:pt x="311390" y="73620"/>
                  <a:pt x="315353" y="78879"/>
                  <a:pt x="315353" y="84138"/>
                </a:cubicBezTo>
                <a:cubicBezTo>
                  <a:pt x="315353" y="84138"/>
                  <a:pt x="315353" y="84138"/>
                  <a:pt x="315353" y="147241"/>
                </a:cubicBezTo>
                <a:cubicBezTo>
                  <a:pt x="315353" y="147241"/>
                  <a:pt x="315353" y="147241"/>
                  <a:pt x="327240" y="147241"/>
                </a:cubicBezTo>
                <a:cubicBezTo>
                  <a:pt x="332524" y="147241"/>
                  <a:pt x="337807" y="152499"/>
                  <a:pt x="337807" y="157758"/>
                </a:cubicBezTo>
                <a:cubicBezTo>
                  <a:pt x="337807" y="210344"/>
                  <a:pt x="295540" y="252413"/>
                  <a:pt x="242706" y="252413"/>
                </a:cubicBezTo>
                <a:cubicBezTo>
                  <a:pt x="242706" y="252413"/>
                  <a:pt x="242706" y="252413"/>
                  <a:pt x="20802" y="252413"/>
                </a:cubicBezTo>
                <a:cubicBezTo>
                  <a:pt x="16840" y="252413"/>
                  <a:pt x="14198" y="251098"/>
                  <a:pt x="12877" y="248469"/>
                </a:cubicBezTo>
                <a:cubicBezTo>
                  <a:pt x="10236" y="245840"/>
                  <a:pt x="10236" y="241896"/>
                  <a:pt x="10236" y="237952"/>
                </a:cubicBezTo>
                <a:cubicBezTo>
                  <a:pt x="10236" y="237952"/>
                  <a:pt x="10236" y="237952"/>
                  <a:pt x="19482" y="210344"/>
                </a:cubicBezTo>
                <a:cubicBezTo>
                  <a:pt x="19482" y="210344"/>
                  <a:pt x="19482" y="210344"/>
                  <a:pt x="990" y="161702"/>
                </a:cubicBezTo>
                <a:cubicBezTo>
                  <a:pt x="-331" y="159073"/>
                  <a:pt x="-331" y="155129"/>
                  <a:pt x="990" y="152499"/>
                </a:cubicBezTo>
                <a:cubicBezTo>
                  <a:pt x="3631" y="148555"/>
                  <a:pt x="6273" y="147241"/>
                  <a:pt x="10236" y="147241"/>
                </a:cubicBezTo>
                <a:cubicBezTo>
                  <a:pt x="10236" y="147241"/>
                  <a:pt x="10236" y="147241"/>
                  <a:pt x="20802" y="147241"/>
                </a:cubicBezTo>
                <a:cubicBezTo>
                  <a:pt x="20802" y="147241"/>
                  <a:pt x="20802" y="147241"/>
                  <a:pt x="20802" y="94655"/>
                </a:cubicBezTo>
                <a:cubicBezTo>
                  <a:pt x="20802" y="89396"/>
                  <a:pt x="26086" y="84138"/>
                  <a:pt x="31370" y="84138"/>
                </a:cubicBezTo>
                <a:cubicBezTo>
                  <a:pt x="31370" y="84138"/>
                  <a:pt x="31370" y="84138"/>
                  <a:pt x="51182" y="84138"/>
                </a:cubicBezTo>
                <a:cubicBezTo>
                  <a:pt x="51182" y="84138"/>
                  <a:pt x="51182" y="84138"/>
                  <a:pt x="51182" y="52586"/>
                </a:cubicBezTo>
                <a:cubicBezTo>
                  <a:pt x="51182" y="47327"/>
                  <a:pt x="57787" y="42069"/>
                  <a:pt x="63070" y="42069"/>
                </a:cubicBezTo>
                <a:cubicBezTo>
                  <a:pt x="63070" y="42069"/>
                  <a:pt x="63070" y="42069"/>
                  <a:pt x="73637" y="42069"/>
                </a:cubicBezTo>
                <a:cubicBezTo>
                  <a:pt x="73637" y="42069"/>
                  <a:pt x="73637" y="42069"/>
                  <a:pt x="73637" y="10517"/>
                </a:cubicBezTo>
                <a:cubicBezTo>
                  <a:pt x="73637" y="5258"/>
                  <a:pt x="77599" y="0"/>
                  <a:pt x="842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6" name="harbor-crane_86816"/>
          <p:cNvSpPr>
            <a:spLocks noChangeAspect="1"/>
          </p:cNvSpPr>
          <p:nvPr/>
        </p:nvSpPr>
        <p:spPr bwMode="auto">
          <a:xfrm>
            <a:off x="8790493" y="4137790"/>
            <a:ext cx="707015" cy="727607"/>
          </a:xfrm>
          <a:custGeom>
            <a:avLst/>
            <a:gdLst>
              <a:gd name="connsiteX0" fmla="*/ 136525 w 327025"/>
              <a:gd name="connsiteY0" fmla="*/ 263525 h 336550"/>
              <a:gd name="connsiteX1" fmla="*/ 136525 w 327025"/>
              <a:gd name="connsiteY1" fmla="*/ 325438 h 336550"/>
              <a:gd name="connsiteX2" fmla="*/ 152400 w 327025"/>
              <a:gd name="connsiteY2" fmla="*/ 325438 h 336550"/>
              <a:gd name="connsiteX3" fmla="*/ 152400 w 327025"/>
              <a:gd name="connsiteY3" fmla="*/ 316409 h 336550"/>
              <a:gd name="connsiteX4" fmla="*/ 148431 w 327025"/>
              <a:gd name="connsiteY4" fmla="*/ 307380 h 336550"/>
              <a:gd name="connsiteX5" fmla="*/ 147109 w 327025"/>
              <a:gd name="connsiteY5" fmla="*/ 304801 h 336550"/>
              <a:gd name="connsiteX6" fmla="*/ 147109 w 327025"/>
              <a:gd name="connsiteY6" fmla="*/ 263525 h 336550"/>
              <a:gd name="connsiteX7" fmla="*/ 136525 w 327025"/>
              <a:gd name="connsiteY7" fmla="*/ 263525 h 336550"/>
              <a:gd name="connsiteX8" fmla="*/ 25928 w 327025"/>
              <a:gd name="connsiteY8" fmla="*/ 263525 h 336550"/>
              <a:gd name="connsiteX9" fmla="*/ 25928 w 327025"/>
              <a:gd name="connsiteY9" fmla="*/ 304801 h 336550"/>
              <a:gd name="connsiteX10" fmla="*/ 24606 w 327025"/>
              <a:gd name="connsiteY10" fmla="*/ 307380 h 336550"/>
              <a:gd name="connsiteX11" fmla="*/ 20637 w 327025"/>
              <a:gd name="connsiteY11" fmla="*/ 316409 h 336550"/>
              <a:gd name="connsiteX12" fmla="*/ 20637 w 327025"/>
              <a:gd name="connsiteY12" fmla="*/ 325438 h 336550"/>
              <a:gd name="connsiteX13" fmla="*/ 36512 w 327025"/>
              <a:gd name="connsiteY13" fmla="*/ 325438 h 336550"/>
              <a:gd name="connsiteX14" fmla="*/ 36512 w 327025"/>
              <a:gd name="connsiteY14" fmla="*/ 263525 h 336550"/>
              <a:gd name="connsiteX15" fmla="*/ 25928 w 327025"/>
              <a:gd name="connsiteY15" fmla="*/ 263525 h 336550"/>
              <a:gd name="connsiteX16" fmla="*/ 30714 w 327025"/>
              <a:gd name="connsiteY16" fmla="*/ 231775 h 336550"/>
              <a:gd name="connsiteX17" fmla="*/ 25400 w 327025"/>
              <a:gd name="connsiteY17" fmla="*/ 236935 h 336550"/>
              <a:gd name="connsiteX18" fmla="*/ 25400 w 327025"/>
              <a:gd name="connsiteY18" fmla="*/ 252413 h 336550"/>
              <a:gd name="connsiteX19" fmla="*/ 147638 w 327025"/>
              <a:gd name="connsiteY19" fmla="*/ 252413 h 336550"/>
              <a:gd name="connsiteX20" fmla="*/ 147638 w 327025"/>
              <a:gd name="connsiteY20" fmla="*/ 236935 h 336550"/>
              <a:gd name="connsiteX21" fmla="*/ 142324 w 327025"/>
              <a:gd name="connsiteY21" fmla="*/ 231775 h 336550"/>
              <a:gd name="connsiteX22" fmla="*/ 30714 w 327025"/>
              <a:gd name="connsiteY22" fmla="*/ 231775 h 336550"/>
              <a:gd name="connsiteX23" fmla="*/ 73025 w 327025"/>
              <a:gd name="connsiteY23" fmla="*/ 209550 h 336550"/>
              <a:gd name="connsiteX24" fmla="*/ 73025 w 327025"/>
              <a:gd name="connsiteY24" fmla="*/ 220663 h 336550"/>
              <a:gd name="connsiteX25" fmla="*/ 100013 w 327025"/>
              <a:gd name="connsiteY25" fmla="*/ 220663 h 336550"/>
              <a:gd name="connsiteX26" fmla="*/ 100013 w 327025"/>
              <a:gd name="connsiteY26" fmla="*/ 209550 h 336550"/>
              <a:gd name="connsiteX27" fmla="*/ 9525 w 327025"/>
              <a:gd name="connsiteY27" fmla="*/ 188913 h 336550"/>
              <a:gd name="connsiteX28" fmla="*/ 9525 w 327025"/>
              <a:gd name="connsiteY28" fmla="*/ 200026 h 336550"/>
              <a:gd name="connsiteX29" fmla="*/ 115888 w 327025"/>
              <a:gd name="connsiteY29" fmla="*/ 200026 h 336550"/>
              <a:gd name="connsiteX30" fmla="*/ 115888 w 327025"/>
              <a:gd name="connsiteY30" fmla="*/ 188913 h 336550"/>
              <a:gd name="connsiteX31" fmla="*/ 105252 w 327025"/>
              <a:gd name="connsiteY31" fmla="*/ 188913 h 336550"/>
              <a:gd name="connsiteX32" fmla="*/ 9525 w 327025"/>
              <a:gd name="connsiteY32" fmla="*/ 188913 h 336550"/>
              <a:gd name="connsiteX33" fmla="*/ 273050 w 327025"/>
              <a:gd name="connsiteY33" fmla="*/ 184150 h 336550"/>
              <a:gd name="connsiteX34" fmla="*/ 273050 w 327025"/>
              <a:gd name="connsiteY34" fmla="*/ 204788 h 336550"/>
              <a:gd name="connsiteX35" fmla="*/ 315913 w 327025"/>
              <a:gd name="connsiteY35" fmla="*/ 204788 h 336550"/>
              <a:gd name="connsiteX36" fmla="*/ 315913 w 327025"/>
              <a:gd name="connsiteY36" fmla="*/ 184150 h 336550"/>
              <a:gd name="connsiteX37" fmla="*/ 68660 w 327025"/>
              <a:gd name="connsiteY37" fmla="*/ 152400 h 336550"/>
              <a:gd name="connsiteX38" fmla="*/ 78979 w 327025"/>
              <a:gd name="connsiteY38" fmla="*/ 152400 h 336550"/>
              <a:gd name="connsiteX39" fmla="*/ 84138 w 327025"/>
              <a:gd name="connsiteY39" fmla="*/ 157957 h 336550"/>
              <a:gd name="connsiteX40" fmla="*/ 78979 w 327025"/>
              <a:gd name="connsiteY40" fmla="*/ 163513 h 336550"/>
              <a:gd name="connsiteX41" fmla="*/ 68660 w 327025"/>
              <a:gd name="connsiteY41" fmla="*/ 163513 h 336550"/>
              <a:gd name="connsiteX42" fmla="*/ 63500 w 327025"/>
              <a:gd name="connsiteY42" fmla="*/ 157957 h 336550"/>
              <a:gd name="connsiteX43" fmla="*/ 68660 w 327025"/>
              <a:gd name="connsiteY43" fmla="*/ 152400 h 336550"/>
              <a:gd name="connsiteX44" fmla="*/ 52388 w 327025"/>
              <a:gd name="connsiteY44" fmla="*/ 152400 h 336550"/>
              <a:gd name="connsiteX45" fmla="*/ 55960 w 327025"/>
              <a:gd name="connsiteY45" fmla="*/ 153789 h 336550"/>
              <a:gd name="connsiteX46" fmla="*/ 57150 w 327025"/>
              <a:gd name="connsiteY46" fmla="*/ 157957 h 336550"/>
              <a:gd name="connsiteX47" fmla="*/ 55960 w 327025"/>
              <a:gd name="connsiteY47" fmla="*/ 162124 h 336550"/>
              <a:gd name="connsiteX48" fmla="*/ 52388 w 327025"/>
              <a:gd name="connsiteY48" fmla="*/ 163513 h 336550"/>
              <a:gd name="connsiteX49" fmla="*/ 48816 w 327025"/>
              <a:gd name="connsiteY49" fmla="*/ 162124 h 336550"/>
              <a:gd name="connsiteX50" fmla="*/ 47625 w 327025"/>
              <a:gd name="connsiteY50" fmla="*/ 157957 h 336550"/>
              <a:gd name="connsiteX51" fmla="*/ 48816 w 327025"/>
              <a:gd name="connsiteY51" fmla="*/ 153789 h 336550"/>
              <a:gd name="connsiteX52" fmla="*/ 52388 w 327025"/>
              <a:gd name="connsiteY52" fmla="*/ 152400 h 336550"/>
              <a:gd name="connsiteX53" fmla="*/ 25796 w 327025"/>
              <a:gd name="connsiteY53" fmla="*/ 152400 h 336550"/>
              <a:gd name="connsiteX54" fmla="*/ 36115 w 327025"/>
              <a:gd name="connsiteY54" fmla="*/ 152400 h 336550"/>
              <a:gd name="connsiteX55" fmla="*/ 41275 w 327025"/>
              <a:gd name="connsiteY55" fmla="*/ 157957 h 336550"/>
              <a:gd name="connsiteX56" fmla="*/ 36115 w 327025"/>
              <a:gd name="connsiteY56" fmla="*/ 163513 h 336550"/>
              <a:gd name="connsiteX57" fmla="*/ 25796 w 327025"/>
              <a:gd name="connsiteY57" fmla="*/ 163513 h 336550"/>
              <a:gd name="connsiteX58" fmla="*/ 20637 w 327025"/>
              <a:gd name="connsiteY58" fmla="*/ 157957 h 336550"/>
              <a:gd name="connsiteX59" fmla="*/ 25796 w 327025"/>
              <a:gd name="connsiteY59" fmla="*/ 152400 h 336550"/>
              <a:gd name="connsiteX60" fmla="*/ 291245 w 327025"/>
              <a:gd name="connsiteY60" fmla="*/ 150813 h 336550"/>
              <a:gd name="connsiteX61" fmla="*/ 277812 w 327025"/>
              <a:gd name="connsiteY61" fmla="*/ 173038 h 336550"/>
              <a:gd name="connsiteX62" fmla="*/ 312737 w 327025"/>
              <a:gd name="connsiteY62" fmla="*/ 173038 h 336550"/>
              <a:gd name="connsiteX63" fmla="*/ 299305 w 327025"/>
              <a:gd name="connsiteY63" fmla="*/ 150813 h 336550"/>
              <a:gd name="connsiteX64" fmla="*/ 295275 w 327025"/>
              <a:gd name="connsiteY64" fmla="*/ 152120 h 336550"/>
              <a:gd name="connsiteX65" fmla="*/ 291245 w 327025"/>
              <a:gd name="connsiteY65" fmla="*/ 150813 h 336550"/>
              <a:gd name="connsiteX66" fmla="*/ 14783 w 327025"/>
              <a:gd name="connsiteY66" fmla="*/ 141288 h 336550"/>
              <a:gd name="connsiteX67" fmla="*/ 9525 w 327025"/>
              <a:gd name="connsiteY67" fmla="*/ 146504 h 336550"/>
              <a:gd name="connsiteX68" fmla="*/ 9525 w 327025"/>
              <a:gd name="connsiteY68" fmla="*/ 177801 h 336550"/>
              <a:gd name="connsiteX69" fmla="*/ 93663 w 327025"/>
              <a:gd name="connsiteY69" fmla="*/ 177801 h 336550"/>
              <a:gd name="connsiteX70" fmla="*/ 93663 w 327025"/>
              <a:gd name="connsiteY70" fmla="*/ 141288 h 336550"/>
              <a:gd name="connsiteX71" fmla="*/ 14783 w 327025"/>
              <a:gd name="connsiteY71" fmla="*/ 141288 h 336550"/>
              <a:gd name="connsiteX72" fmla="*/ 294482 w 327025"/>
              <a:gd name="connsiteY72" fmla="*/ 131763 h 336550"/>
              <a:gd name="connsiteX73" fmla="*/ 288925 w 327025"/>
              <a:gd name="connsiteY73" fmla="*/ 136526 h 336550"/>
              <a:gd name="connsiteX74" fmla="*/ 294482 w 327025"/>
              <a:gd name="connsiteY74" fmla="*/ 141290 h 336550"/>
              <a:gd name="connsiteX75" fmla="*/ 300038 w 327025"/>
              <a:gd name="connsiteY75" fmla="*/ 136526 h 336550"/>
              <a:gd name="connsiteX76" fmla="*/ 294482 w 327025"/>
              <a:gd name="connsiteY76" fmla="*/ 131763 h 336550"/>
              <a:gd name="connsiteX77" fmla="*/ 104775 w 327025"/>
              <a:gd name="connsiteY77" fmla="*/ 115888 h 336550"/>
              <a:gd name="connsiteX78" fmla="*/ 104775 w 327025"/>
              <a:gd name="connsiteY78" fmla="*/ 171451 h 336550"/>
              <a:gd name="connsiteX79" fmla="*/ 161925 w 327025"/>
              <a:gd name="connsiteY79" fmla="*/ 115888 h 336550"/>
              <a:gd name="connsiteX80" fmla="*/ 86143 w 327025"/>
              <a:gd name="connsiteY80" fmla="*/ 84138 h 336550"/>
              <a:gd name="connsiteX81" fmla="*/ 81130 w 327025"/>
              <a:gd name="connsiteY81" fmla="*/ 88107 h 336550"/>
              <a:gd name="connsiteX82" fmla="*/ 69850 w 327025"/>
              <a:gd name="connsiteY82" fmla="*/ 131763 h 336550"/>
              <a:gd name="connsiteX83" fmla="*/ 93663 w 327025"/>
              <a:gd name="connsiteY83" fmla="*/ 131763 h 336550"/>
              <a:gd name="connsiteX84" fmla="*/ 93663 w 327025"/>
              <a:gd name="connsiteY84" fmla="*/ 89429 h 336550"/>
              <a:gd name="connsiteX85" fmla="*/ 88650 w 327025"/>
              <a:gd name="connsiteY85" fmla="*/ 84138 h 336550"/>
              <a:gd name="connsiteX86" fmla="*/ 86143 w 327025"/>
              <a:gd name="connsiteY86" fmla="*/ 84138 h 336550"/>
              <a:gd name="connsiteX87" fmla="*/ 281124 w 327025"/>
              <a:gd name="connsiteY87" fmla="*/ 9525 h 336550"/>
              <a:gd name="connsiteX88" fmla="*/ 120650 w 327025"/>
              <a:gd name="connsiteY88" fmla="*/ 169863 h 336550"/>
              <a:gd name="connsiteX89" fmla="*/ 160111 w 327025"/>
              <a:gd name="connsiteY89" fmla="*/ 148661 h 336550"/>
              <a:gd name="connsiteX90" fmla="*/ 285070 w 327025"/>
              <a:gd name="connsiteY90" fmla="*/ 21451 h 336550"/>
              <a:gd name="connsiteX91" fmla="*/ 289016 w 327025"/>
              <a:gd name="connsiteY91" fmla="*/ 20126 h 336550"/>
              <a:gd name="connsiteX92" fmla="*/ 299539 w 327025"/>
              <a:gd name="connsiteY92" fmla="*/ 20126 h 336550"/>
              <a:gd name="connsiteX93" fmla="*/ 304800 w 327025"/>
              <a:gd name="connsiteY93" fmla="*/ 14825 h 336550"/>
              <a:gd name="connsiteX94" fmla="*/ 304800 w 327025"/>
              <a:gd name="connsiteY94" fmla="*/ 9525 h 336550"/>
              <a:gd name="connsiteX95" fmla="*/ 281124 w 327025"/>
              <a:gd name="connsiteY95" fmla="*/ 9525 h 336550"/>
              <a:gd name="connsiteX96" fmla="*/ 266700 w 327025"/>
              <a:gd name="connsiteY96" fmla="*/ 9525 h 336550"/>
              <a:gd name="connsiteX97" fmla="*/ 258801 w 327025"/>
              <a:gd name="connsiteY97" fmla="*/ 12171 h 336550"/>
              <a:gd name="connsiteX98" fmla="*/ 104775 w 327025"/>
              <a:gd name="connsiteY98" fmla="*/ 86254 h 336550"/>
              <a:gd name="connsiteX99" fmla="*/ 104775 w 327025"/>
              <a:gd name="connsiteY99" fmla="*/ 88900 h 336550"/>
              <a:gd name="connsiteX100" fmla="*/ 104775 w 327025"/>
              <a:gd name="connsiteY100" fmla="*/ 104775 h 336550"/>
              <a:gd name="connsiteX101" fmla="*/ 170598 w 327025"/>
              <a:gd name="connsiteY101" fmla="*/ 104775 h 336550"/>
              <a:gd name="connsiteX102" fmla="*/ 266700 w 327025"/>
              <a:gd name="connsiteY102" fmla="*/ 9525 h 336550"/>
              <a:gd name="connsiteX103" fmla="*/ 271642 w 327025"/>
              <a:gd name="connsiteY103" fmla="*/ 0 h 336550"/>
              <a:gd name="connsiteX104" fmla="*/ 311201 w 327025"/>
              <a:gd name="connsiteY104" fmla="*/ 0 h 336550"/>
              <a:gd name="connsiteX105" fmla="*/ 316476 w 327025"/>
              <a:gd name="connsiteY105" fmla="*/ 5258 h 336550"/>
              <a:gd name="connsiteX106" fmla="*/ 316476 w 327025"/>
              <a:gd name="connsiteY106" fmla="*/ 15776 h 336550"/>
              <a:gd name="connsiteX107" fmla="*/ 300652 w 327025"/>
              <a:gd name="connsiteY107" fmla="*/ 31551 h 336550"/>
              <a:gd name="connsiteX108" fmla="*/ 300652 w 327025"/>
              <a:gd name="connsiteY108" fmla="*/ 122262 h 336550"/>
              <a:gd name="connsiteX109" fmla="*/ 311201 w 327025"/>
              <a:gd name="connsiteY109" fmla="*/ 136723 h 336550"/>
              <a:gd name="connsiteX110" fmla="*/ 307245 w 327025"/>
              <a:gd name="connsiteY110" fmla="*/ 145926 h 336550"/>
              <a:gd name="connsiteX111" fmla="*/ 325707 w 327025"/>
              <a:gd name="connsiteY111" fmla="*/ 176163 h 336550"/>
              <a:gd name="connsiteX112" fmla="*/ 327025 w 327025"/>
              <a:gd name="connsiteY112" fmla="*/ 176163 h 336550"/>
              <a:gd name="connsiteX113" fmla="*/ 327025 w 327025"/>
              <a:gd name="connsiteY113" fmla="*/ 177478 h 336550"/>
              <a:gd name="connsiteX114" fmla="*/ 327025 w 327025"/>
              <a:gd name="connsiteY114" fmla="*/ 178792 h 336550"/>
              <a:gd name="connsiteX115" fmla="*/ 327025 w 327025"/>
              <a:gd name="connsiteY115" fmla="*/ 210344 h 336550"/>
              <a:gd name="connsiteX116" fmla="*/ 321751 w 327025"/>
              <a:gd name="connsiteY116" fmla="*/ 215603 h 336550"/>
              <a:gd name="connsiteX117" fmla="*/ 269005 w 327025"/>
              <a:gd name="connsiteY117" fmla="*/ 215603 h 336550"/>
              <a:gd name="connsiteX118" fmla="*/ 263730 w 327025"/>
              <a:gd name="connsiteY118" fmla="*/ 210344 h 336550"/>
              <a:gd name="connsiteX119" fmla="*/ 263730 w 327025"/>
              <a:gd name="connsiteY119" fmla="*/ 178792 h 336550"/>
              <a:gd name="connsiteX120" fmla="*/ 263730 w 327025"/>
              <a:gd name="connsiteY120" fmla="*/ 177478 h 336550"/>
              <a:gd name="connsiteX121" fmla="*/ 265049 w 327025"/>
              <a:gd name="connsiteY121" fmla="*/ 177478 h 336550"/>
              <a:gd name="connsiteX122" fmla="*/ 265049 w 327025"/>
              <a:gd name="connsiteY122" fmla="*/ 176163 h 336550"/>
              <a:gd name="connsiteX123" fmla="*/ 283510 w 327025"/>
              <a:gd name="connsiteY123" fmla="*/ 145926 h 336550"/>
              <a:gd name="connsiteX124" fmla="*/ 279554 w 327025"/>
              <a:gd name="connsiteY124" fmla="*/ 136723 h 336550"/>
              <a:gd name="connsiteX125" fmla="*/ 290103 w 327025"/>
              <a:gd name="connsiteY125" fmla="*/ 122262 h 336550"/>
              <a:gd name="connsiteX126" fmla="*/ 290103 w 327025"/>
              <a:gd name="connsiteY126" fmla="*/ 32866 h 336550"/>
              <a:gd name="connsiteX127" fmla="*/ 167469 w 327025"/>
              <a:gd name="connsiteY127" fmla="*/ 156443 h 336550"/>
              <a:gd name="connsiteX128" fmla="*/ 166150 w 327025"/>
              <a:gd name="connsiteY128" fmla="*/ 156443 h 336550"/>
              <a:gd name="connsiteX129" fmla="*/ 123953 w 327025"/>
              <a:gd name="connsiteY129" fmla="*/ 180107 h 336550"/>
              <a:gd name="connsiteX130" fmla="*/ 126591 w 327025"/>
              <a:gd name="connsiteY130" fmla="*/ 184051 h 336550"/>
              <a:gd name="connsiteX131" fmla="*/ 126591 w 327025"/>
              <a:gd name="connsiteY131" fmla="*/ 205085 h 336550"/>
              <a:gd name="connsiteX132" fmla="*/ 121316 w 327025"/>
              <a:gd name="connsiteY132" fmla="*/ 210344 h 336550"/>
              <a:gd name="connsiteX133" fmla="*/ 110767 w 327025"/>
              <a:gd name="connsiteY133" fmla="*/ 210344 h 336550"/>
              <a:gd name="connsiteX134" fmla="*/ 110767 w 327025"/>
              <a:gd name="connsiteY134" fmla="*/ 220861 h 336550"/>
              <a:gd name="connsiteX135" fmla="*/ 142414 w 327025"/>
              <a:gd name="connsiteY135" fmla="*/ 220861 h 336550"/>
              <a:gd name="connsiteX136" fmla="*/ 158238 w 327025"/>
              <a:gd name="connsiteY136" fmla="*/ 236637 h 336550"/>
              <a:gd name="connsiteX137" fmla="*/ 158238 w 327025"/>
              <a:gd name="connsiteY137" fmla="*/ 303684 h 336550"/>
              <a:gd name="connsiteX138" fmla="*/ 162194 w 327025"/>
              <a:gd name="connsiteY138" fmla="*/ 312887 h 336550"/>
              <a:gd name="connsiteX139" fmla="*/ 163513 w 327025"/>
              <a:gd name="connsiteY139" fmla="*/ 315516 h 336550"/>
              <a:gd name="connsiteX140" fmla="*/ 163513 w 327025"/>
              <a:gd name="connsiteY140" fmla="*/ 326033 h 336550"/>
              <a:gd name="connsiteX141" fmla="*/ 168787 w 327025"/>
              <a:gd name="connsiteY141" fmla="*/ 331292 h 336550"/>
              <a:gd name="connsiteX142" fmla="*/ 163513 w 327025"/>
              <a:gd name="connsiteY142" fmla="*/ 336550 h 336550"/>
              <a:gd name="connsiteX143" fmla="*/ 126591 w 327025"/>
              <a:gd name="connsiteY143" fmla="*/ 336550 h 336550"/>
              <a:gd name="connsiteX144" fmla="*/ 121316 w 327025"/>
              <a:gd name="connsiteY144" fmla="*/ 331292 h 336550"/>
              <a:gd name="connsiteX145" fmla="*/ 126591 w 327025"/>
              <a:gd name="connsiteY145" fmla="*/ 326033 h 336550"/>
              <a:gd name="connsiteX146" fmla="*/ 126591 w 327025"/>
              <a:gd name="connsiteY146" fmla="*/ 262930 h 336550"/>
              <a:gd name="connsiteX147" fmla="*/ 47471 w 327025"/>
              <a:gd name="connsiteY147" fmla="*/ 262930 h 336550"/>
              <a:gd name="connsiteX148" fmla="*/ 47471 w 327025"/>
              <a:gd name="connsiteY148" fmla="*/ 326033 h 336550"/>
              <a:gd name="connsiteX149" fmla="*/ 52746 w 327025"/>
              <a:gd name="connsiteY149" fmla="*/ 331292 h 336550"/>
              <a:gd name="connsiteX150" fmla="*/ 47471 w 327025"/>
              <a:gd name="connsiteY150" fmla="*/ 336550 h 336550"/>
              <a:gd name="connsiteX151" fmla="*/ 10549 w 327025"/>
              <a:gd name="connsiteY151" fmla="*/ 336550 h 336550"/>
              <a:gd name="connsiteX152" fmla="*/ 5274 w 327025"/>
              <a:gd name="connsiteY152" fmla="*/ 331292 h 336550"/>
              <a:gd name="connsiteX153" fmla="*/ 10549 w 327025"/>
              <a:gd name="connsiteY153" fmla="*/ 326033 h 336550"/>
              <a:gd name="connsiteX154" fmla="*/ 10549 w 327025"/>
              <a:gd name="connsiteY154" fmla="*/ 315516 h 336550"/>
              <a:gd name="connsiteX155" fmla="*/ 10549 w 327025"/>
              <a:gd name="connsiteY155" fmla="*/ 312887 h 336550"/>
              <a:gd name="connsiteX156" fmla="*/ 15824 w 327025"/>
              <a:gd name="connsiteY156" fmla="*/ 303684 h 336550"/>
              <a:gd name="connsiteX157" fmla="*/ 15824 w 327025"/>
              <a:gd name="connsiteY157" fmla="*/ 236637 h 336550"/>
              <a:gd name="connsiteX158" fmla="*/ 31647 w 327025"/>
              <a:gd name="connsiteY158" fmla="*/ 220861 h 336550"/>
              <a:gd name="connsiteX159" fmla="*/ 63295 w 327025"/>
              <a:gd name="connsiteY159" fmla="*/ 220861 h 336550"/>
              <a:gd name="connsiteX160" fmla="*/ 63295 w 327025"/>
              <a:gd name="connsiteY160" fmla="*/ 210344 h 336550"/>
              <a:gd name="connsiteX161" fmla="*/ 5274 w 327025"/>
              <a:gd name="connsiteY161" fmla="*/ 210344 h 336550"/>
              <a:gd name="connsiteX162" fmla="*/ 0 w 327025"/>
              <a:gd name="connsiteY162" fmla="*/ 205085 h 336550"/>
              <a:gd name="connsiteX163" fmla="*/ 0 w 327025"/>
              <a:gd name="connsiteY163" fmla="*/ 147240 h 336550"/>
              <a:gd name="connsiteX164" fmla="*/ 15824 w 327025"/>
              <a:gd name="connsiteY164" fmla="*/ 131465 h 336550"/>
              <a:gd name="connsiteX165" fmla="*/ 59339 w 327025"/>
              <a:gd name="connsiteY165" fmla="*/ 131465 h 336550"/>
              <a:gd name="connsiteX166" fmla="*/ 63295 w 327025"/>
              <a:gd name="connsiteY166" fmla="*/ 115689 h 336550"/>
              <a:gd name="connsiteX167" fmla="*/ 52746 w 327025"/>
              <a:gd name="connsiteY167" fmla="*/ 115689 h 336550"/>
              <a:gd name="connsiteX168" fmla="*/ 47471 w 327025"/>
              <a:gd name="connsiteY168" fmla="*/ 110430 h 336550"/>
              <a:gd name="connsiteX169" fmla="*/ 52746 w 327025"/>
              <a:gd name="connsiteY169" fmla="*/ 105172 h 336550"/>
              <a:gd name="connsiteX170" fmla="*/ 65933 w 327025"/>
              <a:gd name="connsiteY170" fmla="*/ 105172 h 336550"/>
              <a:gd name="connsiteX171" fmla="*/ 72526 w 327025"/>
              <a:gd name="connsiteY171" fmla="*/ 85452 h 336550"/>
              <a:gd name="connsiteX172" fmla="*/ 87031 w 327025"/>
              <a:gd name="connsiteY172" fmla="*/ 73620 h 336550"/>
              <a:gd name="connsiteX173" fmla="*/ 89668 w 327025"/>
              <a:gd name="connsiteY173" fmla="*/ 73620 h 336550"/>
              <a:gd name="connsiteX174" fmla="*/ 100218 w 327025"/>
              <a:gd name="connsiteY174" fmla="*/ 78879 h 336550"/>
              <a:gd name="connsiteX175" fmla="*/ 255818 w 327025"/>
              <a:gd name="connsiteY175" fmla="*/ 3944 h 336550"/>
              <a:gd name="connsiteX176" fmla="*/ 271642 w 327025"/>
              <a:gd name="connsiteY176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327025" h="336550">
                <a:moveTo>
                  <a:pt x="136525" y="263525"/>
                </a:moveTo>
                <a:cubicBezTo>
                  <a:pt x="136525" y="263525"/>
                  <a:pt x="136525" y="263525"/>
                  <a:pt x="136525" y="325438"/>
                </a:cubicBezTo>
                <a:lnTo>
                  <a:pt x="152400" y="325438"/>
                </a:lnTo>
                <a:cubicBezTo>
                  <a:pt x="152400" y="325438"/>
                  <a:pt x="152400" y="325438"/>
                  <a:pt x="152400" y="316409"/>
                </a:cubicBezTo>
                <a:cubicBezTo>
                  <a:pt x="152400" y="316409"/>
                  <a:pt x="152400" y="316409"/>
                  <a:pt x="148431" y="307380"/>
                </a:cubicBezTo>
                <a:cubicBezTo>
                  <a:pt x="147109" y="306090"/>
                  <a:pt x="147109" y="306090"/>
                  <a:pt x="147109" y="304801"/>
                </a:cubicBezTo>
                <a:cubicBezTo>
                  <a:pt x="147109" y="304801"/>
                  <a:pt x="147109" y="304801"/>
                  <a:pt x="147109" y="263525"/>
                </a:cubicBezTo>
                <a:cubicBezTo>
                  <a:pt x="147109" y="263525"/>
                  <a:pt x="147109" y="263525"/>
                  <a:pt x="136525" y="263525"/>
                </a:cubicBezTo>
                <a:close/>
                <a:moveTo>
                  <a:pt x="25928" y="263525"/>
                </a:moveTo>
                <a:cubicBezTo>
                  <a:pt x="25928" y="263525"/>
                  <a:pt x="25928" y="263525"/>
                  <a:pt x="25928" y="304801"/>
                </a:cubicBezTo>
                <a:cubicBezTo>
                  <a:pt x="25928" y="306090"/>
                  <a:pt x="24606" y="306090"/>
                  <a:pt x="24606" y="307380"/>
                </a:cubicBezTo>
                <a:cubicBezTo>
                  <a:pt x="24606" y="307380"/>
                  <a:pt x="24606" y="307380"/>
                  <a:pt x="20637" y="316409"/>
                </a:cubicBezTo>
                <a:cubicBezTo>
                  <a:pt x="20637" y="316409"/>
                  <a:pt x="20637" y="316409"/>
                  <a:pt x="20637" y="325438"/>
                </a:cubicBezTo>
                <a:cubicBezTo>
                  <a:pt x="20637" y="325438"/>
                  <a:pt x="20637" y="325438"/>
                  <a:pt x="36512" y="325438"/>
                </a:cubicBezTo>
                <a:lnTo>
                  <a:pt x="36512" y="263525"/>
                </a:lnTo>
                <a:cubicBezTo>
                  <a:pt x="36512" y="263525"/>
                  <a:pt x="36512" y="263525"/>
                  <a:pt x="25928" y="263525"/>
                </a:cubicBezTo>
                <a:close/>
                <a:moveTo>
                  <a:pt x="30714" y="231775"/>
                </a:moveTo>
                <a:cubicBezTo>
                  <a:pt x="28057" y="231775"/>
                  <a:pt x="25400" y="234355"/>
                  <a:pt x="25400" y="236935"/>
                </a:cubicBezTo>
                <a:cubicBezTo>
                  <a:pt x="25400" y="236935"/>
                  <a:pt x="25400" y="236935"/>
                  <a:pt x="25400" y="252413"/>
                </a:cubicBezTo>
                <a:cubicBezTo>
                  <a:pt x="25400" y="252413"/>
                  <a:pt x="25400" y="252413"/>
                  <a:pt x="147638" y="252413"/>
                </a:cubicBezTo>
                <a:cubicBezTo>
                  <a:pt x="147638" y="252413"/>
                  <a:pt x="147638" y="252413"/>
                  <a:pt x="147638" y="236935"/>
                </a:cubicBezTo>
                <a:cubicBezTo>
                  <a:pt x="147638" y="234355"/>
                  <a:pt x="144981" y="231775"/>
                  <a:pt x="142324" y="231775"/>
                </a:cubicBezTo>
                <a:cubicBezTo>
                  <a:pt x="142324" y="231775"/>
                  <a:pt x="142324" y="231775"/>
                  <a:pt x="30714" y="231775"/>
                </a:cubicBezTo>
                <a:close/>
                <a:moveTo>
                  <a:pt x="73025" y="209550"/>
                </a:moveTo>
                <a:lnTo>
                  <a:pt x="73025" y="220663"/>
                </a:lnTo>
                <a:lnTo>
                  <a:pt x="100013" y="220663"/>
                </a:lnTo>
                <a:lnTo>
                  <a:pt x="100013" y="209550"/>
                </a:lnTo>
                <a:close/>
                <a:moveTo>
                  <a:pt x="9525" y="188913"/>
                </a:moveTo>
                <a:cubicBezTo>
                  <a:pt x="9525" y="188913"/>
                  <a:pt x="9525" y="188913"/>
                  <a:pt x="9525" y="200026"/>
                </a:cubicBezTo>
                <a:cubicBezTo>
                  <a:pt x="9525" y="200026"/>
                  <a:pt x="9525" y="200026"/>
                  <a:pt x="115888" y="200026"/>
                </a:cubicBezTo>
                <a:lnTo>
                  <a:pt x="115888" y="188913"/>
                </a:lnTo>
                <a:cubicBezTo>
                  <a:pt x="115888" y="188913"/>
                  <a:pt x="115888" y="188913"/>
                  <a:pt x="105252" y="188913"/>
                </a:cubicBezTo>
                <a:cubicBezTo>
                  <a:pt x="105252" y="188913"/>
                  <a:pt x="105252" y="188913"/>
                  <a:pt x="9525" y="188913"/>
                </a:cubicBezTo>
                <a:close/>
                <a:moveTo>
                  <a:pt x="273050" y="184150"/>
                </a:moveTo>
                <a:lnTo>
                  <a:pt x="273050" y="204788"/>
                </a:lnTo>
                <a:lnTo>
                  <a:pt x="315913" y="204788"/>
                </a:lnTo>
                <a:lnTo>
                  <a:pt x="315913" y="184150"/>
                </a:lnTo>
                <a:close/>
                <a:moveTo>
                  <a:pt x="68660" y="152400"/>
                </a:moveTo>
                <a:cubicBezTo>
                  <a:pt x="68660" y="152400"/>
                  <a:pt x="68660" y="152400"/>
                  <a:pt x="78979" y="152400"/>
                </a:cubicBezTo>
                <a:cubicBezTo>
                  <a:pt x="81558" y="152400"/>
                  <a:pt x="84138" y="155178"/>
                  <a:pt x="84138" y="157957"/>
                </a:cubicBezTo>
                <a:cubicBezTo>
                  <a:pt x="84138" y="160735"/>
                  <a:pt x="81558" y="163513"/>
                  <a:pt x="78979" y="163513"/>
                </a:cubicBezTo>
                <a:cubicBezTo>
                  <a:pt x="78979" y="163513"/>
                  <a:pt x="78979" y="163513"/>
                  <a:pt x="68660" y="163513"/>
                </a:cubicBezTo>
                <a:cubicBezTo>
                  <a:pt x="66080" y="163513"/>
                  <a:pt x="63500" y="160735"/>
                  <a:pt x="63500" y="157957"/>
                </a:cubicBezTo>
                <a:cubicBezTo>
                  <a:pt x="63500" y="155178"/>
                  <a:pt x="66080" y="152400"/>
                  <a:pt x="68660" y="152400"/>
                </a:cubicBezTo>
                <a:close/>
                <a:moveTo>
                  <a:pt x="52388" y="152400"/>
                </a:moveTo>
                <a:cubicBezTo>
                  <a:pt x="53578" y="152400"/>
                  <a:pt x="54769" y="153789"/>
                  <a:pt x="55960" y="153789"/>
                </a:cubicBezTo>
                <a:cubicBezTo>
                  <a:pt x="55960" y="155178"/>
                  <a:pt x="57150" y="156568"/>
                  <a:pt x="57150" y="157957"/>
                </a:cubicBezTo>
                <a:cubicBezTo>
                  <a:pt x="57150" y="159346"/>
                  <a:pt x="55960" y="160735"/>
                  <a:pt x="55960" y="162124"/>
                </a:cubicBezTo>
                <a:cubicBezTo>
                  <a:pt x="54769" y="162124"/>
                  <a:pt x="53578" y="163513"/>
                  <a:pt x="52388" y="163513"/>
                </a:cubicBezTo>
                <a:cubicBezTo>
                  <a:pt x="51197" y="163513"/>
                  <a:pt x="50006" y="162124"/>
                  <a:pt x="48816" y="162124"/>
                </a:cubicBezTo>
                <a:cubicBezTo>
                  <a:pt x="48816" y="160735"/>
                  <a:pt x="47625" y="159346"/>
                  <a:pt x="47625" y="157957"/>
                </a:cubicBezTo>
                <a:cubicBezTo>
                  <a:pt x="47625" y="156568"/>
                  <a:pt x="48816" y="155178"/>
                  <a:pt x="48816" y="153789"/>
                </a:cubicBezTo>
                <a:cubicBezTo>
                  <a:pt x="50006" y="153789"/>
                  <a:pt x="51197" y="152400"/>
                  <a:pt x="52388" y="152400"/>
                </a:cubicBezTo>
                <a:close/>
                <a:moveTo>
                  <a:pt x="25796" y="152400"/>
                </a:moveTo>
                <a:cubicBezTo>
                  <a:pt x="25796" y="152400"/>
                  <a:pt x="25796" y="152400"/>
                  <a:pt x="36115" y="152400"/>
                </a:cubicBezTo>
                <a:cubicBezTo>
                  <a:pt x="38695" y="152400"/>
                  <a:pt x="41275" y="155178"/>
                  <a:pt x="41275" y="157957"/>
                </a:cubicBezTo>
                <a:cubicBezTo>
                  <a:pt x="41275" y="160735"/>
                  <a:pt x="38695" y="163513"/>
                  <a:pt x="36115" y="163513"/>
                </a:cubicBezTo>
                <a:cubicBezTo>
                  <a:pt x="36115" y="163513"/>
                  <a:pt x="36115" y="163513"/>
                  <a:pt x="25796" y="163513"/>
                </a:cubicBezTo>
                <a:cubicBezTo>
                  <a:pt x="23217" y="163513"/>
                  <a:pt x="20637" y="160735"/>
                  <a:pt x="20637" y="157957"/>
                </a:cubicBezTo>
                <a:cubicBezTo>
                  <a:pt x="20637" y="155178"/>
                  <a:pt x="23217" y="152400"/>
                  <a:pt x="25796" y="152400"/>
                </a:cubicBezTo>
                <a:close/>
                <a:moveTo>
                  <a:pt x="291245" y="150813"/>
                </a:moveTo>
                <a:cubicBezTo>
                  <a:pt x="291245" y="150813"/>
                  <a:pt x="291245" y="150813"/>
                  <a:pt x="277812" y="173038"/>
                </a:cubicBezTo>
                <a:cubicBezTo>
                  <a:pt x="277812" y="173038"/>
                  <a:pt x="277812" y="173038"/>
                  <a:pt x="312737" y="173038"/>
                </a:cubicBezTo>
                <a:cubicBezTo>
                  <a:pt x="312737" y="173038"/>
                  <a:pt x="312737" y="173038"/>
                  <a:pt x="299305" y="150813"/>
                </a:cubicBezTo>
                <a:cubicBezTo>
                  <a:pt x="297961" y="152120"/>
                  <a:pt x="296618" y="152120"/>
                  <a:pt x="295275" y="152120"/>
                </a:cubicBezTo>
                <a:cubicBezTo>
                  <a:pt x="293931" y="152120"/>
                  <a:pt x="292588" y="152120"/>
                  <a:pt x="291245" y="150813"/>
                </a:cubicBezTo>
                <a:close/>
                <a:moveTo>
                  <a:pt x="14783" y="141288"/>
                </a:moveTo>
                <a:cubicBezTo>
                  <a:pt x="10839" y="141288"/>
                  <a:pt x="9525" y="143896"/>
                  <a:pt x="9525" y="146504"/>
                </a:cubicBezTo>
                <a:cubicBezTo>
                  <a:pt x="9525" y="146504"/>
                  <a:pt x="9525" y="146504"/>
                  <a:pt x="9525" y="177801"/>
                </a:cubicBezTo>
                <a:cubicBezTo>
                  <a:pt x="9525" y="177801"/>
                  <a:pt x="9525" y="177801"/>
                  <a:pt x="93663" y="177801"/>
                </a:cubicBezTo>
                <a:cubicBezTo>
                  <a:pt x="93663" y="177801"/>
                  <a:pt x="93663" y="177801"/>
                  <a:pt x="93663" y="141288"/>
                </a:cubicBezTo>
                <a:cubicBezTo>
                  <a:pt x="93663" y="141288"/>
                  <a:pt x="93663" y="141288"/>
                  <a:pt x="14783" y="141288"/>
                </a:cubicBezTo>
                <a:close/>
                <a:moveTo>
                  <a:pt x="294482" y="131763"/>
                </a:moveTo>
                <a:cubicBezTo>
                  <a:pt x="291413" y="131763"/>
                  <a:pt x="288925" y="133895"/>
                  <a:pt x="288925" y="136526"/>
                </a:cubicBezTo>
                <a:cubicBezTo>
                  <a:pt x="288925" y="139157"/>
                  <a:pt x="291413" y="141290"/>
                  <a:pt x="294482" y="141290"/>
                </a:cubicBezTo>
                <a:cubicBezTo>
                  <a:pt x="297550" y="141290"/>
                  <a:pt x="300038" y="139157"/>
                  <a:pt x="300038" y="136526"/>
                </a:cubicBezTo>
                <a:cubicBezTo>
                  <a:pt x="300038" y="133895"/>
                  <a:pt x="297550" y="131763"/>
                  <a:pt x="294482" y="131763"/>
                </a:cubicBezTo>
                <a:close/>
                <a:moveTo>
                  <a:pt x="104775" y="115888"/>
                </a:moveTo>
                <a:lnTo>
                  <a:pt x="104775" y="171451"/>
                </a:lnTo>
                <a:lnTo>
                  <a:pt x="161925" y="115888"/>
                </a:lnTo>
                <a:close/>
                <a:moveTo>
                  <a:pt x="86143" y="84138"/>
                </a:moveTo>
                <a:cubicBezTo>
                  <a:pt x="83637" y="84138"/>
                  <a:pt x="81130" y="85461"/>
                  <a:pt x="81130" y="88107"/>
                </a:cubicBezTo>
                <a:lnTo>
                  <a:pt x="69850" y="131763"/>
                </a:lnTo>
                <a:cubicBezTo>
                  <a:pt x="69850" y="131763"/>
                  <a:pt x="69850" y="131763"/>
                  <a:pt x="93663" y="131763"/>
                </a:cubicBezTo>
                <a:cubicBezTo>
                  <a:pt x="93663" y="131763"/>
                  <a:pt x="93663" y="131763"/>
                  <a:pt x="93663" y="89429"/>
                </a:cubicBezTo>
                <a:cubicBezTo>
                  <a:pt x="93663" y="86784"/>
                  <a:pt x="91157" y="84138"/>
                  <a:pt x="88650" y="84138"/>
                </a:cubicBezTo>
                <a:cubicBezTo>
                  <a:pt x="88650" y="84138"/>
                  <a:pt x="88650" y="84138"/>
                  <a:pt x="86143" y="84138"/>
                </a:cubicBezTo>
                <a:close/>
                <a:moveTo>
                  <a:pt x="281124" y="9525"/>
                </a:moveTo>
                <a:cubicBezTo>
                  <a:pt x="281124" y="9525"/>
                  <a:pt x="281124" y="9525"/>
                  <a:pt x="120650" y="169863"/>
                </a:cubicBezTo>
                <a:cubicBezTo>
                  <a:pt x="120650" y="169863"/>
                  <a:pt x="120650" y="169863"/>
                  <a:pt x="160111" y="148661"/>
                </a:cubicBezTo>
                <a:cubicBezTo>
                  <a:pt x="160111" y="148661"/>
                  <a:pt x="160111" y="148661"/>
                  <a:pt x="285070" y="21451"/>
                </a:cubicBezTo>
                <a:cubicBezTo>
                  <a:pt x="286385" y="20126"/>
                  <a:pt x="287701" y="20126"/>
                  <a:pt x="289016" y="20126"/>
                </a:cubicBezTo>
                <a:cubicBezTo>
                  <a:pt x="289016" y="20126"/>
                  <a:pt x="289016" y="20126"/>
                  <a:pt x="299539" y="20126"/>
                </a:cubicBezTo>
                <a:cubicBezTo>
                  <a:pt x="302170" y="20126"/>
                  <a:pt x="304800" y="17475"/>
                  <a:pt x="304800" y="14825"/>
                </a:cubicBezTo>
                <a:cubicBezTo>
                  <a:pt x="304800" y="14825"/>
                  <a:pt x="304800" y="14825"/>
                  <a:pt x="304800" y="9525"/>
                </a:cubicBezTo>
                <a:cubicBezTo>
                  <a:pt x="304800" y="9525"/>
                  <a:pt x="304800" y="9525"/>
                  <a:pt x="281124" y="9525"/>
                </a:cubicBezTo>
                <a:close/>
                <a:moveTo>
                  <a:pt x="266700" y="9525"/>
                </a:moveTo>
                <a:cubicBezTo>
                  <a:pt x="264067" y="9525"/>
                  <a:pt x="261434" y="10848"/>
                  <a:pt x="258801" y="12171"/>
                </a:cubicBezTo>
                <a:lnTo>
                  <a:pt x="104775" y="86254"/>
                </a:lnTo>
                <a:cubicBezTo>
                  <a:pt x="104775" y="87577"/>
                  <a:pt x="104775" y="87577"/>
                  <a:pt x="104775" y="88900"/>
                </a:cubicBezTo>
                <a:cubicBezTo>
                  <a:pt x="104775" y="88900"/>
                  <a:pt x="104775" y="88900"/>
                  <a:pt x="104775" y="104775"/>
                </a:cubicBezTo>
                <a:cubicBezTo>
                  <a:pt x="104775" y="104775"/>
                  <a:pt x="104775" y="104775"/>
                  <a:pt x="170598" y="104775"/>
                </a:cubicBezTo>
                <a:cubicBezTo>
                  <a:pt x="170598" y="104775"/>
                  <a:pt x="170598" y="104775"/>
                  <a:pt x="266700" y="9525"/>
                </a:cubicBezTo>
                <a:close/>
                <a:moveTo>
                  <a:pt x="271642" y="0"/>
                </a:moveTo>
                <a:cubicBezTo>
                  <a:pt x="271642" y="0"/>
                  <a:pt x="271642" y="0"/>
                  <a:pt x="311201" y="0"/>
                </a:cubicBezTo>
                <a:cubicBezTo>
                  <a:pt x="313839" y="0"/>
                  <a:pt x="316476" y="2629"/>
                  <a:pt x="316476" y="5258"/>
                </a:cubicBezTo>
                <a:cubicBezTo>
                  <a:pt x="316476" y="5258"/>
                  <a:pt x="316476" y="5258"/>
                  <a:pt x="316476" y="15776"/>
                </a:cubicBezTo>
                <a:cubicBezTo>
                  <a:pt x="316476" y="23663"/>
                  <a:pt x="309883" y="31551"/>
                  <a:pt x="300652" y="31551"/>
                </a:cubicBezTo>
                <a:cubicBezTo>
                  <a:pt x="300652" y="31551"/>
                  <a:pt x="300652" y="31551"/>
                  <a:pt x="300652" y="122262"/>
                </a:cubicBezTo>
                <a:cubicBezTo>
                  <a:pt x="307245" y="123577"/>
                  <a:pt x="311201" y="130150"/>
                  <a:pt x="311201" y="136723"/>
                </a:cubicBezTo>
                <a:cubicBezTo>
                  <a:pt x="311201" y="140667"/>
                  <a:pt x="309883" y="143296"/>
                  <a:pt x="307245" y="145926"/>
                </a:cubicBezTo>
                <a:cubicBezTo>
                  <a:pt x="307245" y="145926"/>
                  <a:pt x="307245" y="145926"/>
                  <a:pt x="325707" y="176163"/>
                </a:cubicBezTo>
                <a:cubicBezTo>
                  <a:pt x="325707" y="176163"/>
                  <a:pt x="325707" y="176163"/>
                  <a:pt x="327025" y="176163"/>
                </a:cubicBezTo>
                <a:cubicBezTo>
                  <a:pt x="327025" y="176163"/>
                  <a:pt x="327025" y="177478"/>
                  <a:pt x="327025" y="177478"/>
                </a:cubicBezTo>
                <a:cubicBezTo>
                  <a:pt x="327025" y="178792"/>
                  <a:pt x="327025" y="178792"/>
                  <a:pt x="327025" y="178792"/>
                </a:cubicBezTo>
                <a:cubicBezTo>
                  <a:pt x="327025" y="178792"/>
                  <a:pt x="327025" y="178792"/>
                  <a:pt x="327025" y="210344"/>
                </a:cubicBezTo>
                <a:cubicBezTo>
                  <a:pt x="327025" y="212973"/>
                  <a:pt x="324388" y="215603"/>
                  <a:pt x="321751" y="215603"/>
                </a:cubicBezTo>
                <a:cubicBezTo>
                  <a:pt x="321751" y="215603"/>
                  <a:pt x="321751" y="215603"/>
                  <a:pt x="269005" y="215603"/>
                </a:cubicBezTo>
                <a:cubicBezTo>
                  <a:pt x="266367" y="215603"/>
                  <a:pt x="263730" y="212973"/>
                  <a:pt x="263730" y="210344"/>
                </a:cubicBezTo>
                <a:cubicBezTo>
                  <a:pt x="263730" y="210344"/>
                  <a:pt x="263730" y="210344"/>
                  <a:pt x="263730" y="178792"/>
                </a:cubicBezTo>
                <a:cubicBezTo>
                  <a:pt x="263730" y="178792"/>
                  <a:pt x="263730" y="178792"/>
                  <a:pt x="263730" y="177478"/>
                </a:cubicBezTo>
                <a:cubicBezTo>
                  <a:pt x="263730" y="177478"/>
                  <a:pt x="263730" y="177478"/>
                  <a:pt x="265049" y="177478"/>
                </a:cubicBezTo>
                <a:cubicBezTo>
                  <a:pt x="265049" y="177478"/>
                  <a:pt x="265049" y="176163"/>
                  <a:pt x="265049" y="176163"/>
                </a:cubicBezTo>
                <a:cubicBezTo>
                  <a:pt x="265049" y="176163"/>
                  <a:pt x="265049" y="176163"/>
                  <a:pt x="283510" y="145926"/>
                </a:cubicBezTo>
                <a:cubicBezTo>
                  <a:pt x="280873" y="143296"/>
                  <a:pt x="279554" y="140667"/>
                  <a:pt x="279554" y="136723"/>
                </a:cubicBezTo>
                <a:cubicBezTo>
                  <a:pt x="279554" y="130150"/>
                  <a:pt x="284828" y="123577"/>
                  <a:pt x="290103" y="122262"/>
                </a:cubicBezTo>
                <a:cubicBezTo>
                  <a:pt x="290103" y="122262"/>
                  <a:pt x="290103" y="122262"/>
                  <a:pt x="290103" y="32866"/>
                </a:cubicBezTo>
                <a:cubicBezTo>
                  <a:pt x="290103" y="32866"/>
                  <a:pt x="290103" y="32866"/>
                  <a:pt x="167469" y="156443"/>
                </a:cubicBezTo>
                <a:cubicBezTo>
                  <a:pt x="166150" y="156443"/>
                  <a:pt x="166150" y="156443"/>
                  <a:pt x="166150" y="156443"/>
                </a:cubicBezTo>
                <a:cubicBezTo>
                  <a:pt x="166150" y="156443"/>
                  <a:pt x="166150" y="156443"/>
                  <a:pt x="123953" y="180107"/>
                </a:cubicBezTo>
                <a:cubicBezTo>
                  <a:pt x="125272" y="180107"/>
                  <a:pt x="126591" y="182736"/>
                  <a:pt x="126591" y="184051"/>
                </a:cubicBezTo>
                <a:cubicBezTo>
                  <a:pt x="126591" y="184051"/>
                  <a:pt x="126591" y="184051"/>
                  <a:pt x="126591" y="205085"/>
                </a:cubicBezTo>
                <a:cubicBezTo>
                  <a:pt x="126591" y="207715"/>
                  <a:pt x="123953" y="210344"/>
                  <a:pt x="121316" y="210344"/>
                </a:cubicBezTo>
                <a:cubicBezTo>
                  <a:pt x="121316" y="210344"/>
                  <a:pt x="121316" y="210344"/>
                  <a:pt x="110767" y="210344"/>
                </a:cubicBezTo>
                <a:cubicBezTo>
                  <a:pt x="110767" y="210344"/>
                  <a:pt x="110767" y="210344"/>
                  <a:pt x="110767" y="220861"/>
                </a:cubicBezTo>
                <a:cubicBezTo>
                  <a:pt x="110767" y="220861"/>
                  <a:pt x="110767" y="220861"/>
                  <a:pt x="142414" y="220861"/>
                </a:cubicBezTo>
                <a:cubicBezTo>
                  <a:pt x="150326" y="220861"/>
                  <a:pt x="158238" y="228749"/>
                  <a:pt x="158238" y="236637"/>
                </a:cubicBezTo>
                <a:cubicBezTo>
                  <a:pt x="158238" y="236637"/>
                  <a:pt x="158238" y="236637"/>
                  <a:pt x="158238" y="303684"/>
                </a:cubicBezTo>
                <a:cubicBezTo>
                  <a:pt x="158238" y="303684"/>
                  <a:pt x="158238" y="303684"/>
                  <a:pt x="162194" y="312887"/>
                </a:cubicBezTo>
                <a:cubicBezTo>
                  <a:pt x="163513" y="314201"/>
                  <a:pt x="163513" y="315516"/>
                  <a:pt x="163513" y="315516"/>
                </a:cubicBezTo>
                <a:cubicBezTo>
                  <a:pt x="163513" y="315516"/>
                  <a:pt x="163513" y="315516"/>
                  <a:pt x="163513" y="326033"/>
                </a:cubicBezTo>
                <a:cubicBezTo>
                  <a:pt x="166150" y="326033"/>
                  <a:pt x="168787" y="328662"/>
                  <a:pt x="168787" y="331292"/>
                </a:cubicBezTo>
                <a:cubicBezTo>
                  <a:pt x="168787" y="333921"/>
                  <a:pt x="166150" y="336550"/>
                  <a:pt x="163513" y="336550"/>
                </a:cubicBezTo>
                <a:cubicBezTo>
                  <a:pt x="163513" y="336550"/>
                  <a:pt x="163513" y="336550"/>
                  <a:pt x="126591" y="336550"/>
                </a:cubicBezTo>
                <a:cubicBezTo>
                  <a:pt x="123953" y="336550"/>
                  <a:pt x="121316" y="333921"/>
                  <a:pt x="121316" y="331292"/>
                </a:cubicBezTo>
                <a:cubicBezTo>
                  <a:pt x="121316" y="328662"/>
                  <a:pt x="123953" y="326033"/>
                  <a:pt x="126591" y="326033"/>
                </a:cubicBezTo>
                <a:cubicBezTo>
                  <a:pt x="126591" y="326033"/>
                  <a:pt x="126591" y="326033"/>
                  <a:pt x="126591" y="262930"/>
                </a:cubicBezTo>
                <a:cubicBezTo>
                  <a:pt x="126591" y="262930"/>
                  <a:pt x="126591" y="262930"/>
                  <a:pt x="47471" y="262930"/>
                </a:cubicBezTo>
                <a:cubicBezTo>
                  <a:pt x="47471" y="262930"/>
                  <a:pt x="47471" y="262930"/>
                  <a:pt x="47471" y="326033"/>
                </a:cubicBezTo>
                <a:cubicBezTo>
                  <a:pt x="50109" y="326033"/>
                  <a:pt x="52746" y="328662"/>
                  <a:pt x="52746" y="331292"/>
                </a:cubicBezTo>
                <a:cubicBezTo>
                  <a:pt x="52746" y="333921"/>
                  <a:pt x="50109" y="336550"/>
                  <a:pt x="47471" y="336550"/>
                </a:cubicBezTo>
                <a:cubicBezTo>
                  <a:pt x="47471" y="336550"/>
                  <a:pt x="47471" y="336550"/>
                  <a:pt x="10549" y="336550"/>
                </a:cubicBezTo>
                <a:cubicBezTo>
                  <a:pt x="7912" y="336550"/>
                  <a:pt x="5274" y="333921"/>
                  <a:pt x="5274" y="331292"/>
                </a:cubicBezTo>
                <a:cubicBezTo>
                  <a:pt x="5274" y="328662"/>
                  <a:pt x="7912" y="326033"/>
                  <a:pt x="10549" y="326033"/>
                </a:cubicBezTo>
                <a:cubicBezTo>
                  <a:pt x="10549" y="326033"/>
                  <a:pt x="10549" y="326033"/>
                  <a:pt x="10549" y="315516"/>
                </a:cubicBezTo>
                <a:cubicBezTo>
                  <a:pt x="10549" y="315516"/>
                  <a:pt x="10549" y="314201"/>
                  <a:pt x="10549" y="312887"/>
                </a:cubicBezTo>
                <a:cubicBezTo>
                  <a:pt x="10549" y="312887"/>
                  <a:pt x="10549" y="312887"/>
                  <a:pt x="15824" y="303684"/>
                </a:cubicBezTo>
                <a:cubicBezTo>
                  <a:pt x="15824" y="303684"/>
                  <a:pt x="15824" y="303684"/>
                  <a:pt x="15824" y="236637"/>
                </a:cubicBezTo>
                <a:cubicBezTo>
                  <a:pt x="15824" y="228749"/>
                  <a:pt x="22417" y="220861"/>
                  <a:pt x="31647" y="220861"/>
                </a:cubicBezTo>
                <a:cubicBezTo>
                  <a:pt x="31647" y="220861"/>
                  <a:pt x="31647" y="220861"/>
                  <a:pt x="63295" y="220861"/>
                </a:cubicBezTo>
                <a:cubicBezTo>
                  <a:pt x="63295" y="220861"/>
                  <a:pt x="63295" y="220861"/>
                  <a:pt x="63295" y="210344"/>
                </a:cubicBezTo>
                <a:cubicBezTo>
                  <a:pt x="63295" y="210344"/>
                  <a:pt x="63295" y="210344"/>
                  <a:pt x="5274" y="210344"/>
                </a:cubicBezTo>
                <a:cubicBezTo>
                  <a:pt x="2637" y="210344"/>
                  <a:pt x="0" y="207715"/>
                  <a:pt x="0" y="205085"/>
                </a:cubicBezTo>
                <a:cubicBezTo>
                  <a:pt x="0" y="205085"/>
                  <a:pt x="0" y="205085"/>
                  <a:pt x="0" y="147240"/>
                </a:cubicBezTo>
                <a:cubicBezTo>
                  <a:pt x="0" y="138038"/>
                  <a:pt x="6593" y="131465"/>
                  <a:pt x="15824" y="131465"/>
                </a:cubicBezTo>
                <a:cubicBezTo>
                  <a:pt x="15824" y="131465"/>
                  <a:pt x="15824" y="131465"/>
                  <a:pt x="59339" y="131465"/>
                </a:cubicBezTo>
                <a:cubicBezTo>
                  <a:pt x="59339" y="131465"/>
                  <a:pt x="59339" y="131465"/>
                  <a:pt x="63295" y="115689"/>
                </a:cubicBezTo>
                <a:cubicBezTo>
                  <a:pt x="63295" y="115689"/>
                  <a:pt x="63295" y="115689"/>
                  <a:pt x="52746" y="115689"/>
                </a:cubicBezTo>
                <a:cubicBezTo>
                  <a:pt x="50109" y="115689"/>
                  <a:pt x="47471" y="113060"/>
                  <a:pt x="47471" y="110430"/>
                </a:cubicBezTo>
                <a:cubicBezTo>
                  <a:pt x="47471" y="107801"/>
                  <a:pt x="50109" y="105172"/>
                  <a:pt x="52746" y="105172"/>
                </a:cubicBezTo>
                <a:cubicBezTo>
                  <a:pt x="52746" y="105172"/>
                  <a:pt x="52746" y="105172"/>
                  <a:pt x="65933" y="105172"/>
                </a:cubicBezTo>
                <a:cubicBezTo>
                  <a:pt x="65933" y="105172"/>
                  <a:pt x="65933" y="105172"/>
                  <a:pt x="72526" y="85452"/>
                </a:cubicBezTo>
                <a:cubicBezTo>
                  <a:pt x="73845" y="78879"/>
                  <a:pt x="80438" y="73620"/>
                  <a:pt x="87031" y="73620"/>
                </a:cubicBezTo>
                <a:cubicBezTo>
                  <a:pt x="87031" y="73620"/>
                  <a:pt x="87031" y="73620"/>
                  <a:pt x="89668" y="73620"/>
                </a:cubicBezTo>
                <a:cubicBezTo>
                  <a:pt x="93624" y="73620"/>
                  <a:pt x="97580" y="74935"/>
                  <a:pt x="100218" y="78879"/>
                </a:cubicBezTo>
                <a:cubicBezTo>
                  <a:pt x="100218" y="78879"/>
                  <a:pt x="100218" y="78879"/>
                  <a:pt x="255818" y="3944"/>
                </a:cubicBezTo>
                <a:cubicBezTo>
                  <a:pt x="259774" y="1314"/>
                  <a:pt x="265049" y="0"/>
                  <a:pt x="271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9" name="policeman_116561"/>
          <p:cNvSpPr>
            <a:spLocks noChangeAspect="1"/>
          </p:cNvSpPr>
          <p:nvPr/>
        </p:nvSpPr>
        <p:spPr bwMode="auto">
          <a:xfrm>
            <a:off x="7963306" y="3934948"/>
            <a:ext cx="577830" cy="907407"/>
          </a:xfrm>
          <a:custGeom>
            <a:avLst/>
            <a:gdLst>
              <a:gd name="connsiteX0" fmla="*/ 59531 w 214313"/>
              <a:gd name="connsiteY0" fmla="*/ 188913 h 336551"/>
              <a:gd name="connsiteX1" fmla="*/ 60854 w 214313"/>
              <a:gd name="connsiteY1" fmla="*/ 188913 h 336551"/>
              <a:gd name="connsiteX2" fmla="*/ 89958 w 214313"/>
              <a:gd name="connsiteY2" fmla="*/ 276451 h 336551"/>
              <a:gd name="connsiteX3" fmla="*/ 99219 w 214313"/>
              <a:gd name="connsiteY3" fmla="*/ 216350 h 336551"/>
              <a:gd name="connsiteX4" fmla="*/ 89958 w 214313"/>
              <a:gd name="connsiteY4" fmla="*/ 198059 h 336551"/>
              <a:gd name="connsiteX5" fmla="*/ 89958 w 214313"/>
              <a:gd name="connsiteY5" fmla="*/ 191526 h 336551"/>
              <a:gd name="connsiteX6" fmla="*/ 95250 w 214313"/>
              <a:gd name="connsiteY6" fmla="*/ 188913 h 336551"/>
              <a:gd name="connsiteX7" fmla="*/ 119063 w 214313"/>
              <a:gd name="connsiteY7" fmla="*/ 188913 h 336551"/>
              <a:gd name="connsiteX8" fmla="*/ 124355 w 214313"/>
              <a:gd name="connsiteY8" fmla="*/ 191526 h 336551"/>
              <a:gd name="connsiteX9" fmla="*/ 124355 w 214313"/>
              <a:gd name="connsiteY9" fmla="*/ 198059 h 336551"/>
              <a:gd name="connsiteX10" fmla="*/ 115094 w 214313"/>
              <a:gd name="connsiteY10" fmla="*/ 216350 h 336551"/>
              <a:gd name="connsiteX11" fmla="*/ 124355 w 214313"/>
              <a:gd name="connsiteY11" fmla="*/ 276451 h 336551"/>
              <a:gd name="connsiteX12" fmla="*/ 153459 w 214313"/>
              <a:gd name="connsiteY12" fmla="*/ 188913 h 336551"/>
              <a:gd name="connsiteX13" fmla="*/ 154782 w 214313"/>
              <a:gd name="connsiteY13" fmla="*/ 188913 h 336551"/>
              <a:gd name="connsiteX14" fmla="*/ 214313 w 214313"/>
              <a:gd name="connsiteY14" fmla="*/ 247707 h 336551"/>
              <a:gd name="connsiteX15" fmla="*/ 214313 w 214313"/>
              <a:gd name="connsiteY15" fmla="*/ 322179 h 336551"/>
              <a:gd name="connsiteX16" fmla="*/ 199761 w 214313"/>
              <a:gd name="connsiteY16" fmla="*/ 336551 h 336551"/>
              <a:gd name="connsiteX17" fmla="*/ 14552 w 214313"/>
              <a:gd name="connsiteY17" fmla="*/ 336551 h 336551"/>
              <a:gd name="connsiteX18" fmla="*/ 0 w 214313"/>
              <a:gd name="connsiteY18" fmla="*/ 322179 h 336551"/>
              <a:gd name="connsiteX19" fmla="*/ 0 w 214313"/>
              <a:gd name="connsiteY19" fmla="*/ 247707 h 336551"/>
              <a:gd name="connsiteX20" fmla="*/ 59531 w 214313"/>
              <a:gd name="connsiteY20" fmla="*/ 188913 h 336551"/>
              <a:gd name="connsiteX21" fmla="*/ 58738 w 214313"/>
              <a:gd name="connsiteY21" fmla="*/ 101600 h 336551"/>
              <a:gd name="connsiteX22" fmla="*/ 107157 w 214313"/>
              <a:gd name="connsiteY22" fmla="*/ 116090 h 336551"/>
              <a:gd name="connsiteX23" fmla="*/ 155576 w 214313"/>
              <a:gd name="connsiteY23" fmla="*/ 101600 h 336551"/>
              <a:gd name="connsiteX24" fmla="*/ 155576 w 214313"/>
              <a:gd name="connsiteY24" fmla="*/ 102917 h 336551"/>
              <a:gd name="connsiteX25" fmla="*/ 107157 w 214313"/>
              <a:gd name="connsiteY25" fmla="*/ 163513 h 336551"/>
              <a:gd name="connsiteX26" fmla="*/ 58738 w 214313"/>
              <a:gd name="connsiteY26" fmla="*/ 102917 h 336551"/>
              <a:gd name="connsiteX27" fmla="*/ 58738 w 214313"/>
              <a:gd name="connsiteY27" fmla="*/ 101600 h 336551"/>
              <a:gd name="connsiteX28" fmla="*/ 95617 w 214313"/>
              <a:gd name="connsiteY28" fmla="*/ 26988 h 336551"/>
              <a:gd name="connsiteX29" fmla="*/ 93053 w 214313"/>
              <a:gd name="connsiteY29" fmla="*/ 29575 h 336551"/>
              <a:gd name="connsiteX30" fmla="*/ 90488 w 214313"/>
              <a:gd name="connsiteY30" fmla="*/ 42510 h 336551"/>
              <a:gd name="connsiteX31" fmla="*/ 105875 w 214313"/>
              <a:gd name="connsiteY31" fmla="*/ 60620 h 336551"/>
              <a:gd name="connsiteX32" fmla="*/ 108439 w 214313"/>
              <a:gd name="connsiteY32" fmla="*/ 60620 h 336551"/>
              <a:gd name="connsiteX33" fmla="*/ 123826 w 214313"/>
              <a:gd name="connsiteY33" fmla="*/ 42510 h 336551"/>
              <a:gd name="connsiteX34" fmla="*/ 121262 w 214313"/>
              <a:gd name="connsiteY34" fmla="*/ 29575 h 336551"/>
              <a:gd name="connsiteX35" fmla="*/ 118697 w 214313"/>
              <a:gd name="connsiteY35" fmla="*/ 26988 h 336551"/>
              <a:gd name="connsiteX36" fmla="*/ 95617 w 214313"/>
              <a:gd name="connsiteY36" fmla="*/ 26988 h 336551"/>
              <a:gd name="connsiteX37" fmla="*/ 107157 w 214313"/>
              <a:gd name="connsiteY37" fmla="*/ 0 h 336551"/>
              <a:gd name="connsiteX38" fmla="*/ 112406 w 214313"/>
              <a:gd name="connsiteY38" fmla="*/ 1319 h 336551"/>
              <a:gd name="connsiteX39" fmla="*/ 158330 w 214313"/>
              <a:gd name="connsiteY39" fmla="*/ 25070 h 336551"/>
              <a:gd name="connsiteX40" fmla="*/ 163579 w 214313"/>
              <a:gd name="connsiteY40" fmla="*/ 32987 h 336551"/>
              <a:gd name="connsiteX41" fmla="*/ 171451 w 214313"/>
              <a:gd name="connsiteY41" fmla="*/ 59377 h 336551"/>
              <a:gd name="connsiteX42" fmla="*/ 168827 w 214313"/>
              <a:gd name="connsiteY42" fmla="*/ 67294 h 336551"/>
              <a:gd name="connsiteX43" fmla="*/ 155706 w 214313"/>
              <a:gd name="connsiteY43" fmla="*/ 75211 h 336551"/>
              <a:gd name="connsiteX44" fmla="*/ 107157 w 214313"/>
              <a:gd name="connsiteY44" fmla="*/ 101600 h 336551"/>
              <a:gd name="connsiteX45" fmla="*/ 58608 w 214313"/>
              <a:gd name="connsiteY45" fmla="*/ 75211 h 336551"/>
              <a:gd name="connsiteX46" fmla="*/ 45487 w 214313"/>
              <a:gd name="connsiteY46" fmla="*/ 67294 h 336551"/>
              <a:gd name="connsiteX47" fmla="*/ 42863 w 214313"/>
              <a:gd name="connsiteY47" fmla="*/ 59377 h 336551"/>
              <a:gd name="connsiteX48" fmla="*/ 50735 w 214313"/>
              <a:gd name="connsiteY48" fmla="*/ 32987 h 336551"/>
              <a:gd name="connsiteX49" fmla="*/ 55984 w 214313"/>
              <a:gd name="connsiteY49" fmla="*/ 25070 h 336551"/>
              <a:gd name="connsiteX50" fmla="*/ 101909 w 214313"/>
              <a:gd name="connsiteY50" fmla="*/ 1319 h 336551"/>
              <a:gd name="connsiteX51" fmla="*/ 107157 w 214313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14313" h="336551">
                <a:moveTo>
                  <a:pt x="59531" y="188913"/>
                </a:moveTo>
                <a:cubicBezTo>
                  <a:pt x="59531" y="188913"/>
                  <a:pt x="59531" y="188913"/>
                  <a:pt x="60854" y="188913"/>
                </a:cubicBezTo>
                <a:cubicBezTo>
                  <a:pt x="60854" y="188913"/>
                  <a:pt x="60854" y="188913"/>
                  <a:pt x="89958" y="276451"/>
                </a:cubicBezTo>
                <a:cubicBezTo>
                  <a:pt x="89958" y="276451"/>
                  <a:pt x="89958" y="276451"/>
                  <a:pt x="99219" y="216350"/>
                </a:cubicBezTo>
                <a:cubicBezTo>
                  <a:pt x="99219" y="216350"/>
                  <a:pt x="99219" y="216350"/>
                  <a:pt x="89958" y="198059"/>
                </a:cubicBezTo>
                <a:cubicBezTo>
                  <a:pt x="88635" y="195446"/>
                  <a:pt x="88635" y="194139"/>
                  <a:pt x="89958" y="191526"/>
                </a:cubicBezTo>
                <a:cubicBezTo>
                  <a:pt x="91282" y="190220"/>
                  <a:pt x="92605" y="188913"/>
                  <a:pt x="95250" y="188913"/>
                </a:cubicBezTo>
                <a:cubicBezTo>
                  <a:pt x="95250" y="188913"/>
                  <a:pt x="95250" y="188913"/>
                  <a:pt x="119063" y="188913"/>
                </a:cubicBezTo>
                <a:cubicBezTo>
                  <a:pt x="121709" y="188913"/>
                  <a:pt x="123032" y="190220"/>
                  <a:pt x="124355" y="191526"/>
                </a:cubicBezTo>
                <a:cubicBezTo>
                  <a:pt x="125678" y="194139"/>
                  <a:pt x="125678" y="195446"/>
                  <a:pt x="124355" y="198059"/>
                </a:cubicBezTo>
                <a:cubicBezTo>
                  <a:pt x="124355" y="198059"/>
                  <a:pt x="124355" y="198059"/>
                  <a:pt x="115094" y="216350"/>
                </a:cubicBezTo>
                <a:cubicBezTo>
                  <a:pt x="115094" y="216350"/>
                  <a:pt x="115094" y="216350"/>
                  <a:pt x="124355" y="276451"/>
                </a:cubicBezTo>
                <a:cubicBezTo>
                  <a:pt x="124355" y="276451"/>
                  <a:pt x="124355" y="276451"/>
                  <a:pt x="153459" y="188913"/>
                </a:cubicBezTo>
                <a:cubicBezTo>
                  <a:pt x="153459" y="188913"/>
                  <a:pt x="153459" y="188913"/>
                  <a:pt x="154782" y="188913"/>
                </a:cubicBezTo>
                <a:cubicBezTo>
                  <a:pt x="187855" y="188913"/>
                  <a:pt x="214313" y="215044"/>
                  <a:pt x="214313" y="247707"/>
                </a:cubicBezTo>
                <a:cubicBezTo>
                  <a:pt x="214313" y="247707"/>
                  <a:pt x="214313" y="247707"/>
                  <a:pt x="214313" y="322179"/>
                </a:cubicBezTo>
                <a:cubicBezTo>
                  <a:pt x="214313" y="330018"/>
                  <a:pt x="207699" y="336551"/>
                  <a:pt x="199761" y="336551"/>
                </a:cubicBezTo>
                <a:cubicBezTo>
                  <a:pt x="199761" y="336551"/>
                  <a:pt x="199761" y="336551"/>
                  <a:pt x="14552" y="336551"/>
                </a:cubicBezTo>
                <a:cubicBezTo>
                  <a:pt x="6614" y="336551"/>
                  <a:pt x="0" y="330018"/>
                  <a:pt x="0" y="322179"/>
                </a:cubicBezTo>
                <a:cubicBezTo>
                  <a:pt x="0" y="322179"/>
                  <a:pt x="0" y="322179"/>
                  <a:pt x="0" y="247707"/>
                </a:cubicBezTo>
                <a:cubicBezTo>
                  <a:pt x="0" y="215044"/>
                  <a:pt x="26458" y="188913"/>
                  <a:pt x="59531" y="188913"/>
                </a:cubicBezTo>
                <a:close/>
                <a:moveTo>
                  <a:pt x="58738" y="101600"/>
                </a:moveTo>
                <a:cubicBezTo>
                  <a:pt x="70515" y="109504"/>
                  <a:pt x="87527" y="116090"/>
                  <a:pt x="107157" y="116090"/>
                </a:cubicBezTo>
                <a:cubicBezTo>
                  <a:pt x="126787" y="116090"/>
                  <a:pt x="143799" y="109504"/>
                  <a:pt x="155576" y="101600"/>
                </a:cubicBezTo>
                <a:cubicBezTo>
                  <a:pt x="155576" y="101600"/>
                  <a:pt x="155576" y="101600"/>
                  <a:pt x="155576" y="102917"/>
                </a:cubicBezTo>
                <a:cubicBezTo>
                  <a:pt x="155576" y="135850"/>
                  <a:pt x="133330" y="163513"/>
                  <a:pt x="107157" y="163513"/>
                </a:cubicBezTo>
                <a:cubicBezTo>
                  <a:pt x="80984" y="163513"/>
                  <a:pt x="58738" y="135850"/>
                  <a:pt x="58738" y="102917"/>
                </a:cubicBezTo>
                <a:cubicBezTo>
                  <a:pt x="58738" y="101600"/>
                  <a:pt x="58738" y="101600"/>
                  <a:pt x="58738" y="101600"/>
                </a:cubicBezTo>
                <a:close/>
                <a:moveTo>
                  <a:pt x="95617" y="26988"/>
                </a:moveTo>
                <a:cubicBezTo>
                  <a:pt x="94335" y="26988"/>
                  <a:pt x="93053" y="28282"/>
                  <a:pt x="93053" y="29575"/>
                </a:cubicBezTo>
                <a:lnTo>
                  <a:pt x="90488" y="42510"/>
                </a:lnTo>
                <a:cubicBezTo>
                  <a:pt x="90488" y="48978"/>
                  <a:pt x="100746" y="58033"/>
                  <a:pt x="105875" y="60620"/>
                </a:cubicBezTo>
                <a:cubicBezTo>
                  <a:pt x="105875" y="61913"/>
                  <a:pt x="108439" y="61913"/>
                  <a:pt x="108439" y="60620"/>
                </a:cubicBezTo>
                <a:cubicBezTo>
                  <a:pt x="113568" y="58033"/>
                  <a:pt x="123826" y="48978"/>
                  <a:pt x="123826" y="42510"/>
                </a:cubicBezTo>
                <a:cubicBezTo>
                  <a:pt x="123826" y="42510"/>
                  <a:pt x="123826" y="42510"/>
                  <a:pt x="121262" y="29575"/>
                </a:cubicBezTo>
                <a:cubicBezTo>
                  <a:pt x="121262" y="28282"/>
                  <a:pt x="119980" y="26988"/>
                  <a:pt x="118697" y="26988"/>
                </a:cubicBezTo>
                <a:cubicBezTo>
                  <a:pt x="118697" y="26988"/>
                  <a:pt x="118697" y="26988"/>
                  <a:pt x="95617" y="26988"/>
                </a:cubicBezTo>
                <a:close/>
                <a:moveTo>
                  <a:pt x="107157" y="0"/>
                </a:moveTo>
                <a:cubicBezTo>
                  <a:pt x="108469" y="0"/>
                  <a:pt x="111094" y="0"/>
                  <a:pt x="112406" y="1319"/>
                </a:cubicBezTo>
                <a:cubicBezTo>
                  <a:pt x="112406" y="1319"/>
                  <a:pt x="112406" y="1319"/>
                  <a:pt x="158330" y="25070"/>
                </a:cubicBezTo>
                <a:cubicBezTo>
                  <a:pt x="160954" y="26389"/>
                  <a:pt x="163579" y="29029"/>
                  <a:pt x="163579" y="32987"/>
                </a:cubicBezTo>
                <a:cubicBezTo>
                  <a:pt x="163579" y="32987"/>
                  <a:pt x="163579" y="32987"/>
                  <a:pt x="171451" y="59377"/>
                </a:cubicBezTo>
                <a:cubicBezTo>
                  <a:pt x="171451" y="62016"/>
                  <a:pt x="170139" y="64655"/>
                  <a:pt x="168827" y="67294"/>
                </a:cubicBezTo>
                <a:cubicBezTo>
                  <a:pt x="168827" y="67294"/>
                  <a:pt x="168827" y="67294"/>
                  <a:pt x="155706" y="75211"/>
                </a:cubicBezTo>
                <a:cubicBezTo>
                  <a:pt x="155706" y="89725"/>
                  <a:pt x="134712" y="101600"/>
                  <a:pt x="107157" y="101600"/>
                </a:cubicBezTo>
                <a:cubicBezTo>
                  <a:pt x="79602" y="101600"/>
                  <a:pt x="58608" y="89725"/>
                  <a:pt x="58608" y="75211"/>
                </a:cubicBezTo>
                <a:cubicBezTo>
                  <a:pt x="58608" y="75211"/>
                  <a:pt x="58608" y="75211"/>
                  <a:pt x="45487" y="67294"/>
                </a:cubicBezTo>
                <a:cubicBezTo>
                  <a:pt x="44175" y="64655"/>
                  <a:pt x="42863" y="62016"/>
                  <a:pt x="42863" y="59377"/>
                </a:cubicBezTo>
                <a:cubicBezTo>
                  <a:pt x="42863" y="59377"/>
                  <a:pt x="42863" y="59377"/>
                  <a:pt x="50735" y="32987"/>
                </a:cubicBezTo>
                <a:cubicBezTo>
                  <a:pt x="50735" y="29029"/>
                  <a:pt x="53360" y="26389"/>
                  <a:pt x="55984" y="25070"/>
                </a:cubicBezTo>
                <a:cubicBezTo>
                  <a:pt x="55984" y="25070"/>
                  <a:pt x="55984" y="25070"/>
                  <a:pt x="101909" y="1319"/>
                </a:cubicBezTo>
                <a:cubicBezTo>
                  <a:pt x="103221" y="0"/>
                  <a:pt x="105845" y="0"/>
                  <a:pt x="1071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1658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9913 -0.04144 C 0.11996 -0.05093 0.15104 -0.05579 0.18333 -0.05579 C 0.22031 -0.05579 0.24983 -0.05093 0.27066 -0.04144 L 0.36996 3.7037E-7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03868" y="1981200"/>
            <a:ext cx="6184265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8800" b="1" strike="noStrike" noProof="1">
                <a:solidFill>
                  <a:srgbClr val="8A0554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charset="0"/>
                <a:ea typeface="宋体" panose="02010600030101010101" pitchFamily="2" charset="-122"/>
                <a:cs typeface="+mn-cs"/>
              </a:rPr>
              <a:t>Thank You</a:t>
            </a:r>
            <a:endParaRPr lang="en-US" altLang="zh-CN" sz="8800" b="1" strike="noStrike" noProof="1">
              <a:solidFill>
                <a:srgbClr val="8A0554"/>
              </a:solidFill>
              <a:effectLst>
                <a:reflection blurRad="6350" stA="53000" endA="300" endPos="35500" dir="5400000" sy="-90000" algn="bl" rotWithShape="0"/>
              </a:effectLst>
              <a:latin typeface="Segoe Print" panose="02000600000000000000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862962" y="727963"/>
            <a:ext cx="5616623" cy="527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altLang="zh-CN" sz="2800" b="1" dirty="0">
                <a:latin typeface="+mn-lt"/>
                <a:ea typeface="+mn-ea"/>
                <a:cs typeface="+mn-ea"/>
                <a:sym typeface="+mn-lt"/>
              </a:rPr>
              <a:t>10.1   Time of Shipment</a:t>
            </a:r>
            <a:endParaRPr lang="en-GB" altLang="zh-CN" sz="28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altLang="zh-CN" sz="12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altLang="zh-CN" sz="2800" b="1" dirty="0">
                <a:latin typeface="+mn-lt"/>
                <a:ea typeface="+mn-ea"/>
                <a:cs typeface="+mn-ea"/>
                <a:sym typeface="+mn-lt"/>
              </a:rPr>
              <a:t>10.2   Port of Shipment</a:t>
            </a:r>
            <a:r>
              <a:rPr lang="en-US" altLang="zh-CN" sz="2800" b="1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28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dirty="0">
                <a:latin typeface="+mn-lt"/>
                <a:ea typeface="+mn-ea"/>
                <a:cs typeface="+mn-ea"/>
                <a:sym typeface="+mn-lt"/>
              </a:rPr>
              <a:t>10.3   Port of Destination</a:t>
            </a:r>
            <a:endParaRPr lang="en-US" altLang="zh-CN" sz="28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dirty="0">
                <a:latin typeface="+mn-lt"/>
                <a:ea typeface="+mn-ea"/>
                <a:cs typeface="+mn-ea"/>
                <a:sym typeface="+mn-lt"/>
              </a:rPr>
              <a:t>10.4   Partial shipments</a:t>
            </a:r>
            <a:endParaRPr lang="en-US" altLang="zh-CN" sz="28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altLang="zh-CN" sz="2800" b="1" dirty="0">
                <a:latin typeface="+mn-lt"/>
                <a:ea typeface="+mn-ea"/>
                <a:cs typeface="+mn-ea"/>
                <a:sym typeface="+mn-lt"/>
              </a:rPr>
              <a:t>10.5   </a:t>
            </a:r>
            <a:r>
              <a:rPr lang="en-GB" altLang="zh-CN" sz="2800" b="1" dirty="0" err="1">
                <a:latin typeface="+mn-lt"/>
                <a:ea typeface="+mn-ea"/>
                <a:cs typeface="+mn-ea"/>
                <a:sym typeface="+mn-lt"/>
              </a:rPr>
              <a:t>Transshipment</a:t>
            </a:r>
            <a:endParaRPr lang="en-GB" altLang="zh-CN" sz="28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altLang="zh-CN" sz="12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altLang="zh-CN" sz="2800" b="1" dirty="0">
                <a:latin typeface="+mn-lt"/>
                <a:ea typeface="+mn-ea"/>
                <a:cs typeface="+mn-ea"/>
                <a:sym typeface="+mn-lt"/>
              </a:rPr>
              <a:t>10.6   </a:t>
            </a:r>
            <a:r>
              <a:rPr lang="en-GB" altLang="zh-CN" sz="2800" b="1" dirty="0">
                <a:latin typeface="+mn-lt"/>
                <a:ea typeface="+mn-ea"/>
                <a:cs typeface="+mn-ea"/>
              </a:rPr>
              <a:t>Advice </a:t>
            </a:r>
            <a:r>
              <a:rPr lang="en-US" altLang="zh-CN" sz="2800" b="1" dirty="0">
                <a:latin typeface="+mn-lt"/>
                <a:ea typeface="+mn-ea"/>
                <a:cs typeface="+mn-ea"/>
              </a:rPr>
              <a:t>of Shipment</a:t>
            </a:r>
            <a:endParaRPr lang="en-GB" altLang="zh-CN" sz="2800" b="1" dirty="0">
              <a:latin typeface="+mn-lt"/>
              <a:ea typeface="+mn-ea"/>
              <a:cs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064A2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064A2">
                  <a:lumMod val="60000"/>
                  <a:lumOff val="4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3432" y="307331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B035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Contents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B035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575720" y="1052736"/>
            <a:ext cx="0" cy="4824536"/>
          </a:xfrm>
          <a:prstGeom prst="line">
            <a:avLst/>
          </a:prstGeom>
          <a:ln w="57150">
            <a:solidFill>
              <a:srgbClr val="9B0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8504" y="533629"/>
            <a:ext cx="1081499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zh-CN" b="1" dirty="0">
                <a:solidFill>
                  <a:srgbClr val="9B0353"/>
                </a:solidFill>
                <a:latin typeface="+mn-lt"/>
                <a:ea typeface="+mn-ea"/>
                <a:cs typeface="+mn-ea"/>
              </a:rPr>
              <a:t>10.1   Time of Shipment </a:t>
            </a:r>
            <a:endParaRPr lang="en-GB" altLang="zh-CN" b="1" dirty="0">
              <a:solidFill>
                <a:srgbClr val="9B0353"/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67408" y="1398256"/>
            <a:ext cx="106571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Difference between “Time of shipment” and “Time of delivery” </a:t>
            </a:r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pPr algn="ctr"/>
            <a:r>
              <a:rPr lang="en-US" altLang="zh-CN" sz="2800" dirty="0"/>
              <a:t>Under trade terms: </a:t>
            </a:r>
            <a:r>
              <a:rPr lang="en-US" altLang="zh-CN" sz="2800" b="1" dirty="0">
                <a:solidFill>
                  <a:srgbClr val="C00000"/>
                </a:solidFill>
              </a:rPr>
              <a:t>FOB</a:t>
            </a:r>
            <a:r>
              <a:rPr lang="en-US" altLang="zh-CN" sz="2800" dirty="0"/>
              <a:t>,</a:t>
            </a:r>
            <a:r>
              <a:rPr lang="en-US" altLang="zh-CN" sz="2800" b="1" dirty="0">
                <a:solidFill>
                  <a:srgbClr val="C00000"/>
                </a:solidFill>
              </a:rPr>
              <a:t> CFR </a:t>
            </a:r>
            <a:r>
              <a:rPr lang="en-US" altLang="zh-CN" sz="2800" dirty="0"/>
              <a:t>and</a:t>
            </a:r>
            <a:r>
              <a:rPr lang="en-US" altLang="zh-CN" sz="2800" b="1" dirty="0">
                <a:solidFill>
                  <a:srgbClr val="C00000"/>
                </a:solidFill>
              </a:rPr>
              <a:t> CIF</a:t>
            </a:r>
            <a:endParaRPr lang="en-US" altLang="zh-CN" sz="2800" dirty="0"/>
          </a:p>
          <a:p>
            <a:pPr algn="ctr"/>
            <a:r>
              <a:rPr lang="en-US" altLang="zh-CN" sz="3200" dirty="0">
                <a:solidFill>
                  <a:srgbClr val="0070C0"/>
                </a:solidFill>
              </a:rPr>
              <a:t>Time of shipment = Time of delivery</a:t>
            </a:r>
            <a:endParaRPr lang="en-US" altLang="zh-CN" sz="3200" dirty="0">
              <a:solidFill>
                <a:srgbClr val="0070C0"/>
              </a:solidFill>
            </a:endParaRPr>
          </a:p>
          <a:p>
            <a:endParaRPr lang="en-US" altLang="zh-CN" sz="2800" dirty="0"/>
          </a:p>
          <a:p>
            <a:pPr algn="ctr"/>
            <a:r>
              <a:rPr lang="en-US" altLang="zh-CN" sz="2800" dirty="0"/>
              <a:t>Under trade terms: </a:t>
            </a:r>
            <a:r>
              <a:rPr lang="en-US" altLang="zh-CN" sz="2800" b="1" dirty="0">
                <a:solidFill>
                  <a:srgbClr val="C00000"/>
                </a:solidFill>
              </a:rPr>
              <a:t>DAP</a:t>
            </a:r>
            <a:r>
              <a:rPr lang="en-US" altLang="zh-CN" sz="2800" dirty="0"/>
              <a:t>, </a:t>
            </a:r>
            <a:r>
              <a:rPr lang="en-US" altLang="zh-CN" sz="2800" b="1" dirty="0">
                <a:solidFill>
                  <a:srgbClr val="C00000"/>
                </a:solidFill>
              </a:rPr>
              <a:t>DAT</a:t>
            </a:r>
            <a:r>
              <a:rPr lang="en-US" altLang="zh-CN" sz="2800" dirty="0"/>
              <a:t> and </a:t>
            </a:r>
            <a:r>
              <a:rPr lang="en-US" altLang="zh-CN" sz="2800" b="1" dirty="0">
                <a:solidFill>
                  <a:srgbClr val="C00000"/>
                </a:solidFill>
              </a:rPr>
              <a:t>DDP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 algn="ctr"/>
            <a:r>
              <a:rPr lang="en-US" altLang="zh-CN" sz="3200" dirty="0">
                <a:solidFill>
                  <a:srgbClr val="0070C0"/>
                </a:solidFill>
              </a:rPr>
              <a:t>Time of shipment ≠ Time of delivery</a:t>
            </a:r>
            <a:endParaRPr lang="en-US" altLang="zh-CN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072028" y="630932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1991544" y="136526"/>
            <a:ext cx="8214084" cy="2127103"/>
            <a:chOff x="467544" y="424557"/>
            <a:chExt cx="8214084" cy="2127103"/>
          </a:xfrm>
        </p:grpSpPr>
        <p:sp>
          <p:nvSpPr>
            <p:cNvPr id="2" name="矩形 1"/>
            <p:cNvSpPr/>
            <p:nvPr/>
          </p:nvSpPr>
          <p:spPr>
            <a:xfrm>
              <a:off x="467544" y="424557"/>
              <a:ext cx="821408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i="1" dirty="0">
                  <a:solidFill>
                    <a:srgbClr val="0070C0"/>
                  </a:solidFill>
                </a:rPr>
                <a:t>    </a:t>
              </a:r>
              <a:endParaRPr lang="en-US" altLang="zh-CN" sz="2800" i="1" dirty="0">
                <a:solidFill>
                  <a:srgbClr val="0070C0"/>
                </a:solidFill>
              </a:endParaRPr>
            </a:p>
            <a:p>
              <a:r>
                <a:rPr lang="en-US" altLang="zh-CN" sz="2800" i="1" dirty="0">
                  <a:solidFill>
                    <a:srgbClr val="0070C0"/>
                  </a:solidFill>
                </a:rPr>
                <a:t>    Shipment during June/July/August</a:t>
              </a:r>
              <a:endParaRPr lang="en-US" altLang="zh-CN" sz="2800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131841" y="1628800"/>
              <a:ext cx="3024335" cy="922860"/>
              <a:chOff x="3131841" y="1628800"/>
              <a:chExt cx="3024335" cy="922860"/>
            </a:xfrm>
          </p:grpSpPr>
          <p:sp>
            <p:nvSpPr>
              <p:cNvPr id="5" name="calendar-page-empty_25329"/>
              <p:cNvSpPr>
                <a:spLocks noChangeAspect="1"/>
              </p:cNvSpPr>
              <p:nvPr/>
            </p:nvSpPr>
            <p:spPr bwMode="auto">
              <a:xfrm>
                <a:off x="3131841" y="1628800"/>
                <a:ext cx="857564" cy="922860"/>
              </a:xfrm>
              <a:custGeom>
                <a:avLst/>
                <a:gdLst>
                  <a:gd name="connsiteX0" fmla="*/ 23813 w 312738"/>
                  <a:gd name="connsiteY0" fmla="*/ 119063 h 336550"/>
                  <a:gd name="connsiteX1" fmla="*/ 23813 w 312738"/>
                  <a:gd name="connsiteY1" fmla="*/ 312738 h 336550"/>
                  <a:gd name="connsiteX2" fmla="*/ 288926 w 312738"/>
                  <a:gd name="connsiteY2" fmla="*/ 312738 h 336550"/>
                  <a:gd name="connsiteX3" fmla="*/ 288926 w 312738"/>
                  <a:gd name="connsiteY3" fmla="*/ 119063 h 336550"/>
                  <a:gd name="connsiteX4" fmla="*/ 222780 w 312738"/>
                  <a:gd name="connsiteY4" fmla="*/ 23813 h 336550"/>
                  <a:gd name="connsiteX5" fmla="*/ 218811 w 312738"/>
                  <a:gd name="connsiteY5" fmla="*/ 26428 h 336550"/>
                  <a:gd name="connsiteX6" fmla="*/ 217488 w 312738"/>
                  <a:gd name="connsiteY6" fmla="*/ 30350 h 336550"/>
                  <a:gd name="connsiteX7" fmla="*/ 217488 w 312738"/>
                  <a:gd name="connsiteY7" fmla="*/ 83951 h 336550"/>
                  <a:gd name="connsiteX8" fmla="*/ 218811 w 312738"/>
                  <a:gd name="connsiteY8" fmla="*/ 87873 h 336550"/>
                  <a:gd name="connsiteX9" fmla="*/ 222780 w 312738"/>
                  <a:gd name="connsiteY9" fmla="*/ 90488 h 336550"/>
                  <a:gd name="connsiteX10" fmla="*/ 234686 w 312738"/>
                  <a:gd name="connsiteY10" fmla="*/ 90488 h 336550"/>
                  <a:gd name="connsiteX11" fmla="*/ 239978 w 312738"/>
                  <a:gd name="connsiteY11" fmla="*/ 87873 h 336550"/>
                  <a:gd name="connsiteX12" fmla="*/ 241301 w 312738"/>
                  <a:gd name="connsiteY12" fmla="*/ 83951 h 336550"/>
                  <a:gd name="connsiteX13" fmla="*/ 241301 w 312738"/>
                  <a:gd name="connsiteY13" fmla="*/ 30350 h 336550"/>
                  <a:gd name="connsiteX14" fmla="*/ 239978 w 312738"/>
                  <a:gd name="connsiteY14" fmla="*/ 26428 h 336550"/>
                  <a:gd name="connsiteX15" fmla="*/ 234686 w 312738"/>
                  <a:gd name="connsiteY15" fmla="*/ 23813 h 336550"/>
                  <a:gd name="connsiteX16" fmla="*/ 222780 w 312738"/>
                  <a:gd name="connsiteY16" fmla="*/ 23813 h 336550"/>
                  <a:gd name="connsiteX17" fmla="*/ 78053 w 312738"/>
                  <a:gd name="connsiteY17" fmla="*/ 23813 h 336550"/>
                  <a:gd name="connsiteX18" fmla="*/ 72761 w 312738"/>
                  <a:gd name="connsiteY18" fmla="*/ 26428 h 336550"/>
                  <a:gd name="connsiteX19" fmla="*/ 71438 w 312738"/>
                  <a:gd name="connsiteY19" fmla="*/ 30350 h 336550"/>
                  <a:gd name="connsiteX20" fmla="*/ 71438 w 312738"/>
                  <a:gd name="connsiteY20" fmla="*/ 83951 h 336550"/>
                  <a:gd name="connsiteX21" fmla="*/ 72761 w 312738"/>
                  <a:gd name="connsiteY21" fmla="*/ 87873 h 336550"/>
                  <a:gd name="connsiteX22" fmla="*/ 78053 w 312738"/>
                  <a:gd name="connsiteY22" fmla="*/ 90488 h 336550"/>
                  <a:gd name="connsiteX23" fmla="*/ 89959 w 312738"/>
                  <a:gd name="connsiteY23" fmla="*/ 90488 h 336550"/>
                  <a:gd name="connsiteX24" fmla="*/ 93928 w 312738"/>
                  <a:gd name="connsiteY24" fmla="*/ 87873 h 336550"/>
                  <a:gd name="connsiteX25" fmla="*/ 95251 w 312738"/>
                  <a:gd name="connsiteY25" fmla="*/ 83951 h 336550"/>
                  <a:gd name="connsiteX26" fmla="*/ 95251 w 312738"/>
                  <a:gd name="connsiteY26" fmla="*/ 30350 h 336550"/>
                  <a:gd name="connsiteX27" fmla="*/ 93928 w 312738"/>
                  <a:gd name="connsiteY27" fmla="*/ 26428 h 336550"/>
                  <a:gd name="connsiteX28" fmla="*/ 89959 w 312738"/>
                  <a:gd name="connsiteY28" fmla="*/ 23813 h 336550"/>
                  <a:gd name="connsiteX29" fmla="*/ 78053 w 312738"/>
                  <a:gd name="connsiteY29" fmla="*/ 23813 h 336550"/>
                  <a:gd name="connsiteX30" fmla="*/ 78842 w 312738"/>
                  <a:gd name="connsiteY30" fmla="*/ 0 h 336550"/>
                  <a:gd name="connsiteX31" fmla="*/ 90668 w 312738"/>
                  <a:gd name="connsiteY31" fmla="*/ 0 h 336550"/>
                  <a:gd name="connsiteX32" fmla="*/ 111692 w 312738"/>
                  <a:gd name="connsiteY32" fmla="*/ 9202 h 336550"/>
                  <a:gd name="connsiteX33" fmla="*/ 120890 w 312738"/>
                  <a:gd name="connsiteY33" fmla="*/ 30237 h 336550"/>
                  <a:gd name="connsiteX34" fmla="*/ 120890 w 312738"/>
                  <a:gd name="connsiteY34" fmla="*/ 48642 h 336550"/>
                  <a:gd name="connsiteX35" fmla="*/ 191848 w 312738"/>
                  <a:gd name="connsiteY35" fmla="*/ 48642 h 336550"/>
                  <a:gd name="connsiteX36" fmla="*/ 191848 w 312738"/>
                  <a:gd name="connsiteY36" fmla="*/ 30237 h 336550"/>
                  <a:gd name="connsiteX37" fmla="*/ 201046 w 312738"/>
                  <a:gd name="connsiteY37" fmla="*/ 9202 h 336550"/>
                  <a:gd name="connsiteX38" fmla="*/ 222070 w 312738"/>
                  <a:gd name="connsiteY38" fmla="*/ 0 h 336550"/>
                  <a:gd name="connsiteX39" fmla="*/ 233897 w 312738"/>
                  <a:gd name="connsiteY39" fmla="*/ 0 h 336550"/>
                  <a:gd name="connsiteX40" fmla="*/ 256235 w 312738"/>
                  <a:gd name="connsiteY40" fmla="*/ 9202 h 336550"/>
                  <a:gd name="connsiteX41" fmla="*/ 264119 w 312738"/>
                  <a:gd name="connsiteY41" fmla="*/ 30237 h 336550"/>
                  <a:gd name="connsiteX42" fmla="*/ 264119 w 312738"/>
                  <a:gd name="connsiteY42" fmla="*/ 48642 h 336550"/>
                  <a:gd name="connsiteX43" fmla="*/ 289086 w 312738"/>
                  <a:gd name="connsiteY43" fmla="*/ 48642 h 336550"/>
                  <a:gd name="connsiteX44" fmla="*/ 304854 w 312738"/>
                  <a:gd name="connsiteY44" fmla="*/ 55215 h 336550"/>
                  <a:gd name="connsiteX45" fmla="*/ 312738 w 312738"/>
                  <a:gd name="connsiteY45" fmla="*/ 72306 h 336550"/>
                  <a:gd name="connsiteX46" fmla="*/ 312738 w 312738"/>
                  <a:gd name="connsiteY46" fmla="*/ 312886 h 336550"/>
                  <a:gd name="connsiteX47" fmla="*/ 304854 w 312738"/>
                  <a:gd name="connsiteY47" fmla="*/ 329977 h 336550"/>
                  <a:gd name="connsiteX48" fmla="*/ 289086 w 312738"/>
                  <a:gd name="connsiteY48" fmla="*/ 336550 h 336550"/>
                  <a:gd name="connsiteX49" fmla="*/ 23652 w 312738"/>
                  <a:gd name="connsiteY49" fmla="*/ 336550 h 336550"/>
                  <a:gd name="connsiteX50" fmla="*/ 7884 w 312738"/>
                  <a:gd name="connsiteY50" fmla="*/ 329977 h 336550"/>
                  <a:gd name="connsiteX51" fmla="*/ 0 w 312738"/>
                  <a:gd name="connsiteY51" fmla="*/ 312886 h 336550"/>
                  <a:gd name="connsiteX52" fmla="*/ 0 w 312738"/>
                  <a:gd name="connsiteY52" fmla="*/ 72306 h 336550"/>
                  <a:gd name="connsiteX53" fmla="*/ 7884 w 312738"/>
                  <a:gd name="connsiteY53" fmla="*/ 55215 h 336550"/>
                  <a:gd name="connsiteX54" fmla="*/ 23652 w 312738"/>
                  <a:gd name="connsiteY54" fmla="*/ 48642 h 336550"/>
                  <a:gd name="connsiteX55" fmla="*/ 48619 w 312738"/>
                  <a:gd name="connsiteY55" fmla="*/ 48642 h 336550"/>
                  <a:gd name="connsiteX56" fmla="*/ 48619 w 312738"/>
                  <a:gd name="connsiteY56" fmla="*/ 30237 h 336550"/>
                  <a:gd name="connsiteX57" fmla="*/ 56503 w 312738"/>
                  <a:gd name="connsiteY57" fmla="*/ 9202 h 336550"/>
                  <a:gd name="connsiteX58" fmla="*/ 78842 w 312738"/>
                  <a:gd name="connsiteY58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12738" h="336550">
                    <a:moveTo>
                      <a:pt x="23813" y="119063"/>
                    </a:moveTo>
                    <a:lnTo>
                      <a:pt x="23813" y="312738"/>
                    </a:lnTo>
                    <a:lnTo>
                      <a:pt x="288926" y="312738"/>
                    </a:lnTo>
                    <a:lnTo>
                      <a:pt x="288926" y="119063"/>
                    </a:lnTo>
                    <a:close/>
                    <a:moveTo>
                      <a:pt x="222780" y="23813"/>
                    </a:moveTo>
                    <a:cubicBezTo>
                      <a:pt x="221457" y="23813"/>
                      <a:pt x="220134" y="25120"/>
                      <a:pt x="218811" y="26428"/>
                    </a:cubicBezTo>
                    <a:cubicBezTo>
                      <a:pt x="217488" y="26428"/>
                      <a:pt x="217488" y="29042"/>
                      <a:pt x="217488" y="30350"/>
                    </a:cubicBezTo>
                    <a:lnTo>
                      <a:pt x="217488" y="83951"/>
                    </a:lnTo>
                    <a:cubicBezTo>
                      <a:pt x="217488" y="85259"/>
                      <a:pt x="217488" y="86566"/>
                      <a:pt x="218811" y="87873"/>
                    </a:cubicBezTo>
                    <a:cubicBezTo>
                      <a:pt x="220134" y="89181"/>
                      <a:pt x="221457" y="90488"/>
                      <a:pt x="222780" y="90488"/>
                    </a:cubicBezTo>
                    <a:cubicBezTo>
                      <a:pt x="222780" y="90488"/>
                      <a:pt x="222780" y="90488"/>
                      <a:pt x="234686" y="90488"/>
                    </a:cubicBezTo>
                    <a:cubicBezTo>
                      <a:pt x="237332" y="90488"/>
                      <a:pt x="238655" y="89181"/>
                      <a:pt x="239978" y="87873"/>
                    </a:cubicBezTo>
                    <a:cubicBezTo>
                      <a:pt x="241301" y="86566"/>
                      <a:pt x="241301" y="85259"/>
                      <a:pt x="241301" y="83951"/>
                    </a:cubicBezTo>
                    <a:cubicBezTo>
                      <a:pt x="241301" y="83951"/>
                      <a:pt x="241301" y="83951"/>
                      <a:pt x="241301" y="30350"/>
                    </a:cubicBezTo>
                    <a:cubicBezTo>
                      <a:pt x="241301" y="29042"/>
                      <a:pt x="241301" y="26428"/>
                      <a:pt x="239978" y="26428"/>
                    </a:cubicBezTo>
                    <a:cubicBezTo>
                      <a:pt x="238655" y="25120"/>
                      <a:pt x="237332" y="23813"/>
                      <a:pt x="234686" y="23813"/>
                    </a:cubicBezTo>
                    <a:cubicBezTo>
                      <a:pt x="234686" y="23813"/>
                      <a:pt x="234686" y="23813"/>
                      <a:pt x="222780" y="23813"/>
                    </a:cubicBezTo>
                    <a:close/>
                    <a:moveTo>
                      <a:pt x="78053" y="23813"/>
                    </a:moveTo>
                    <a:cubicBezTo>
                      <a:pt x="75407" y="23813"/>
                      <a:pt x="74084" y="25120"/>
                      <a:pt x="72761" y="26428"/>
                    </a:cubicBezTo>
                    <a:cubicBezTo>
                      <a:pt x="71438" y="26428"/>
                      <a:pt x="71438" y="29042"/>
                      <a:pt x="71438" y="30350"/>
                    </a:cubicBezTo>
                    <a:lnTo>
                      <a:pt x="71438" y="83951"/>
                    </a:lnTo>
                    <a:cubicBezTo>
                      <a:pt x="71438" y="85259"/>
                      <a:pt x="71438" y="86566"/>
                      <a:pt x="72761" y="87873"/>
                    </a:cubicBezTo>
                    <a:cubicBezTo>
                      <a:pt x="74084" y="89181"/>
                      <a:pt x="75407" y="90488"/>
                      <a:pt x="78053" y="90488"/>
                    </a:cubicBezTo>
                    <a:cubicBezTo>
                      <a:pt x="78053" y="90488"/>
                      <a:pt x="78053" y="90488"/>
                      <a:pt x="89959" y="90488"/>
                    </a:cubicBezTo>
                    <a:cubicBezTo>
                      <a:pt x="91282" y="90488"/>
                      <a:pt x="92605" y="89181"/>
                      <a:pt x="93928" y="87873"/>
                    </a:cubicBezTo>
                    <a:cubicBezTo>
                      <a:pt x="95251" y="86566"/>
                      <a:pt x="95251" y="85259"/>
                      <a:pt x="95251" y="83951"/>
                    </a:cubicBezTo>
                    <a:cubicBezTo>
                      <a:pt x="95251" y="83951"/>
                      <a:pt x="95251" y="83951"/>
                      <a:pt x="95251" y="30350"/>
                    </a:cubicBezTo>
                    <a:cubicBezTo>
                      <a:pt x="95251" y="29042"/>
                      <a:pt x="95251" y="26428"/>
                      <a:pt x="93928" y="26428"/>
                    </a:cubicBezTo>
                    <a:cubicBezTo>
                      <a:pt x="92605" y="25120"/>
                      <a:pt x="91282" y="23813"/>
                      <a:pt x="89959" y="23813"/>
                    </a:cubicBezTo>
                    <a:cubicBezTo>
                      <a:pt x="89959" y="23813"/>
                      <a:pt x="89959" y="23813"/>
                      <a:pt x="78053" y="23813"/>
                    </a:cubicBezTo>
                    <a:close/>
                    <a:moveTo>
                      <a:pt x="78842" y="0"/>
                    </a:moveTo>
                    <a:cubicBezTo>
                      <a:pt x="78842" y="0"/>
                      <a:pt x="78842" y="0"/>
                      <a:pt x="90668" y="0"/>
                    </a:cubicBezTo>
                    <a:cubicBezTo>
                      <a:pt x="98552" y="0"/>
                      <a:pt x="105122" y="2629"/>
                      <a:pt x="111692" y="9202"/>
                    </a:cubicBezTo>
                    <a:cubicBezTo>
                      <a:pt x="116948" y="14461"/>
                      <a:pt x="120890" y="22349"/>
                      <a:pt x="120890" y="30237"/>
                    </a:cubicBezTo>
                    <a:cubicBezTo>
                      <a:pt x="120890" y="30237"/>
                      <a:pt x="120890" y="30237"/>
                      <a:pt x="120890" y="48642"/>
                    </a:cubicBezTo>
                    <a:cubicBezTo>
                      <a:pt x="120890" y="48642"/>
                      <a:pt x="120890" y="48642"/>
                      <a:pt x="191848" y="48642"/>
                    </a:cubicBezTo>
                    <a:cubicBezTo>
                      <a:pt x="191848" y="48642"/>
                      <a:pt x="191848" y="48642"/>
                      <a:pt x="191848" y="30237"/>
                    </a:cubicBezTo>
                    <a:cubicBezTo>
                      <a:pt x="191848" y="22349"/>
                      <a:pt x="195790" y="14461"/>
                      <a:pt x="201046" y="9202"/>
                    </a:cubicBezTo>
                    <a:cubicBezTo>
                      <a:pt x="207616" y="2629"/>
                      <a:pt x="214186" y="0"/>
                      <a:pt x="222070" y="0"/>
                    </a:cubicBezTo>
                    <a:cubicBezTo>
                      <a:pt x="222070" y="0"/>
                      <a:pt x="222070" y="0"/>
                      <a:pt x="233897" y="0"/>
                    </a:cubicBezTo>
                    <a:cubicBezTo>
                      <a:pt x="243095" y="0"/>
                      <a:pt x="249665" y="2629"/>
                      <a:pt x="256235" y="9202"/>
                    </a:cubicBezTo>
                    <a:cubicBezTo>
                      <a:pt x="261491" y="14461"/>
                      <a:pt x="264119" y="22349"/>
                      <a:pt x="264119" y="30237"/>
                    </a:cubicBezTo>
                    <a:cubicBezTo>
                      <a:pt x="264119" y="30237"/>
                      <a:pt x="264119" y="30237"/>
                      <a:pt x="264119" y="48642"/>
                    </a:cubicBezTo>
                    <a:cubicBezTo>
                      <a:pt x="264119" y="48642"/>
                      <a:pt x="264119" y="48642"/>
                      <a:pt x="289086" y="48642"/>
                    </a:cubicBezTo>
                    <a:cubicBezTo>
                      <a:pt x="295656" y="48642"/>
                      <a:pt x="300912" y="49957"/>
                      <a:pt x="304854" y="55215"/>
                    </a:cubicBezTo>
                    <a:cubicBezTo>
                      <a:pt x="310110" y="60474"/>
                      <a:pt x="312738" y="65732"/>
                      <a:pt x="312738" y="72306"/>
                    </a:cubicBezTo>
                    <a:cubicBezTo>
                      <a:pt x="312738" y="72306"/>
                      <a:pt x="312738" y="72306"/>
                      <a:pt x="312738" y="312886"/>
                    </a:cubicBezTo>
                    <a:cubicBezTo>
                      <a:pt x="312738" y="319460"/>
                      <a:pt x="310110" y="324718"/>
                      <a:pt x="304854" y="329977"/>
                    </a:cubicBezTo>
                    <a:cubicBezTo>
                      <a:pt x="300912" y="333921"/>
                      <a:pt x="295656" y="336550"/>
                      <a:pt x="289086" y="336550"/>
                    </a:cubicBezTo>
                    <a:cubicBezTo>
                      <a:pt x="289086" y="336550"/>
                      <a:pt x="289086" y="336550"/>
                      <a:pt x="23652" y="336550"/>
                    </a:cubicBezTo>
                    <a:cubicBezTo>
                      <a:pt x="17082" y="336550"/>
                      <a:pt x="11826" y="333921"/>
                      <a:pt x="7884" y="329977"/>
                    </a:cubicBezTo>
                    <a:cubicBezTo>
                      <a:pt x="2628" y="324718"/>
                      <a:pt x="0" y="319460"/>
                      <a:pt x="0" y="312886"/>
                    </a:cubicBezTo>
                    <a:cubicBezTo>
                      <a:pt x="0" y="312886"/>
                      <a:pt x="0" y="312886"/>
                      <a:pt x="0" y="72306"/>
                    </a:cubicBezTo>
                    <a:cubicBezTo>
                      <a:pt x="0" y="65732"/>
                      <a:pt x="2628" y="60474"/>
                      <a:pt x="7884" y="55215"/>
                    </a:cubicBezTo>
                    <a:cubicBezTo>
                      <a:pt x="11826" y="49957"/>
                      <a:pt x="17082" y="48642"/>
                      <a:pt x="23652" y="48642"/>
                    </a:cubicBezTo>
                    <a:cubicBezTo>
                      <a:pt x="23652" y="48642"/>
                      <a:pt x="23652" y="48642"/>
                      <a:pt x="48619" y="48642"/>
                    </a:cubicBezTo>
                    <a:cubicBezTo>
                      <a:pt x="48619" y="48642"/>
                      <a:pt x="48619" y="48642"/>
                      <a:pt x="48619" y="30237"/>
                    </a:cubicBezTo>
                    <a:cubicBezTo>
                      <a:pt x="48619" y="22349"/>
                      <a:pt x="51247" y="14461"/>
                      <a:pt x="56503" y="9202"/>
                    </a:cubicBezTo>
                    <a:cubicBezTo>
                      <a:pt x="63073" y="2629"/>
                      <a:pt x="69643" y="0"/>
                      <a:pt x="7884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" name="文本框 5"/>
              <p:cNvSpPr txBox="1"/>
              <p:nvPr/>
            </p:nvSpPr>
            <p:spPr>
              <a:xfrm>
                <a:off x="3203848" y="2060848"/>
                <a:ext cx="77902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>
                    <a:solidFill>
                      <a:srgbClr val="0070C0"/>
                    </a:solidFill>
                  </a:rPr>
                  <a:t>JUN</a:t>
                </a:r>
                <a:endParaRPr lang="zh-CN" altLang="en-US" sz="2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5" name="calendar-page-empty_25329"/>
              <p:cNvSpPr>
                <a:spLocks noChangeAspect="1"/>
              </p:cNvSpPr>
              <p:nvPr/>
            </p:nvSpPr>
            <p:spPr bwMode="auto">
              <a:xfrm>
                <a:off x="4146484" y="1628800"/>
                <a:ext cx="857564" cy="922860"/>
              </a:xfrm>
              <a:custGeom>
                <a:avLst/>
                <a:gdLst>
                  <a:gd name="connsiteX0" fmla="*/ 23813 w 312738"/>
                  <a:gd name="connsiteY0" fmla="*/ 119063 h 336550"/>
                  <a:gd name="connsiteX1" fmla="*/ 23813 w 312738"/>
                  <a:gd name="connsiteY1" fmla="*/ 312738 h 336550"/>
                  <a:gd name="connsiteX2" fmla="*/ 288926 w 312738"/>
                  <a:gd name="connsiteY2" fmla="*/ 312738 h 336550"/>
                  <a:gd name="connsiteX3" fmla="*/ 288926 w 312738"/>
                  <a:gd name="connsiteY3" fmla="*/ 119063 h 336550"/>
                  <a:gd name="connsiteX4" fmla="*/ 222780 w 312738"/>
                  <a:gd name="connsiteY4" fmla="*/ 23813 h 336550"/>
                  <a:gd name="connsiteX5" fmla="*/ 218811 w 312738"/>
                  <a:gd name="connsiteY5" fmla="*/ 26428 h 336550"/>
                  <a:gd name="connsiteX6" fmla="*/ 217488 w 312738"/>
                  <a:gd name="connsiteY6" fmla="*/ 30350 h 336550"/>
                  <a:gd name="connsiteX7" fmla="*/ 217488 w 312738"/>
                  <a:gd name="connsiteY7" fmla="*/ 83951 h 336550"/>
                  <a:gd name="connsiteX8" fmla="*/ 218811 w 312738"/>
                  <a:gd name="connsiteY8" fmla="*/ 87873 h 336550"/>
                  <a:gd name="connsiteX9" fmla="*/ 222780 w 312738"/>
                  <a:gd name="connsiteY9" fmla="*/ 90488 h 336550"/>
                  <a:gd name="connsiteX10" fmla="*/ 234686 w 312738"/>
                  <a:gd name="connsiteY10" fmla="*/ 90488 h 336550"/>
                  <a:gd name="connsiteX11" fmla="*/ 239978 w 312738"/>
                  <a:gd name="connsiteY11" fmla="*/ 87873 h 336550"/>
                  <a:gd name="connsiteX12" fmla="*/ 241301 w 312738"/>
                  <a:gd name="connsiteY12" fmla="*/ 83951 h 336550"/>
                  <a:gd name="connsiteX13" fmla="*/ 241301 w 312738"/>
                  <a:gd name="connsiteY13" fmla="*/ 30350 h 336550"/>
                  <a:gd name="connsiteX14" fmla="*/ 239978 w 312738"/>
                  <a:gd name="connsiteY14" fmla="*/ 26428 h 336550"/>
                  <a:gd name="connsiteX15" fmla="*/ 234686 w 312738"/>
                  <a:gd name="connsiteY15" fmla="*/ 23813 h 336550"/>
                  <a:gd name="connsiteX16" fmla="*/ 222780 w 312738"/>
                  <a:gd name="connsiteY16" fmla="*/ 23813 h 336550"/>
                  <a:gd name="connsiteX17" fmla="*/ 78053 w 312738"/>
                  <a:gd name="connsiteY17" fmla="*/ 23813 h 336550"/>
                  <a:gd name="connsiteX18" fmla="*/ 72761 w 312738"/>
                  <a:gd name="connsiteY18" fmla="*/ 26428 h 336550"/>
                  <a:gd name="connsiteX19" fmla="*/ 71438 w 312738"/>
                  <a:gd name="connsiteY19" fmla="*/ 30350 h 336550"/>
                  <a:gd name="connsiteX20" fmla="*/ 71438 w 312738"/>
                  <a:gd name="connsiteY20" fmla="*/ 83951 h 336550"/>
                  <a:gd name="connsiteX21" fmla="*/ 72761 w 312738"/>
                  <a:gd name="connsiteY21" fmla="*/ 87873 h 336550"/>
                  <a:gd name="connsiteX22" fmla="*/ 78053 w 312738"/>
                  <a:gd name="connsiteY22" fmla="*/ 90488 h 336550"/>
                  <a:gd name="connsiteX23" fmla="*/ 89959 w 312738"/>
                  <a:gd name="connsiteY23" fmla="*/ 90488 h 336550"/>
                  <a:gd name="connsiteX24" fmla="*/ 93928 w 312738"/>
                  <a:gd name="connsiteY24" fmla="*/ 87873 h 336550"/>
                  <a:gd name="connsiteX25" fmla="*/ 95251 w 312738"/>
                  <a:gd name="connsiteY25" fmla="*/ 83951 h 336550"/>
                  <a:gd name="connsiteX26" fmla="*/ 95251 w 312738"/>
                  <a:gd name="connsiteY26" fmla="*/ 30350 h 336550"/>
                  <a:gd name="connsiteX27" fmla="*/ 93928 w 312738"/>
                  <a:gd name="connsiteY27" fmla="*/ 26428 h 336550"/>
                  <a:gd name="connsiteX28" fmla="*/ 89959 w 312738"/>
                  <a:gd name="connsiteY28" fmla="*/ 23813 h 336550"/>
                  <a:gd name="connsiteX29" fmla="*/ 78053 w 312738"/>
                  <a:gd name="connsiteY29" fmla="*/ 23813 h 336550"/>
                  <a:gd name="connsiteX30" fmla="*/ 78842 w 312738"/>
                  <a:gd name="connsiteY30" fmla="*/ 0 h 336550"/>
                  <a:gd name="connsiteX31" fmla="*/ 90668 w 312738"/>
                  <a:gd name="connsiteY31" fmla="*/ 0 h 336550"/>
                  <a:gd name="connsiteX32" fmla="*/ 111692 w 312738"/>
                  <a:gd name="connsiteY32" fmla="*/ 9202 h 336550"/>
                  <a:gd name="connsiteX33" fmla="*/ 120890 w 312738"/>
                  <a:gd name="connsiteY33" fmla="*/ 30237 h 336550"/>
                  <a:gd name="connsiteX34" fmla="*/ 120890 w 312738"/>
                  <a:gd name="connsiteY34" fmla="*/ 48642 h 336550"/>
                  <a:gd name="connsiteX35" fmla="*/ 191848 w 312738"/>
                  <a:gd name="connsiteY35" fmla="*/ 48642 h 336550"/>
                  <a:gd name="connsiteX36" fmla="*/ 191848 w 312738"/>
                  <a:gd name="connsiteY36" fmla="*/ 30237 h 336550"/>
                  <a:gd name="connsiteX37" fmla="*/ 201046 w 312738"/>
                  <a:gd name="connsiteY37" fmla="*/ 9202 h 336550"/>
                  <a:gd name="connsiteX38" fmla="*/ 222070 w 312738"/>
                  <a:gd name="connsiteY38" fmla="*/ 0 h 336550"/>
                  <a:gd name="connsiteX39" fmla="*/ 233897 w 312738"/>
                  <a:gd name="connsiteY39" fmla="*/ 0 h 336550"/>
                  <a:gd name="connsiteX40" fmla="*/ 256235 w 312738"/>
                  <a:gd name="connsiteY40" fmla="*/ 9202 h 336550"/>
                  <a:gd name="connsiteX41" fmla="*/ 264119 w 312738"/>
                  <a:gd name="connsiteY41" fmla="*/ 30237 h 336550"/>
                  <a:gd name="connsiteX42" fmla="*/ 264119 w 312738"/>
                  <a:gd name="connsiteY42" fmla="*/ 48642 h 336550"/>
                  <a:gd name="connsiteX43" fmla="*/ 289086 w 312738"/>
                  <a:gd name="connsiteY43" fmla="*/ 48642 h 336550"/>
                  <a:gd name="connsiteX44" fmla="*/ 304854 w 312738"/>
                  <a:gd name="connsiteY44" fmla="*/ 55215 h 336550"/>
                  <a:gd name="connsiteX45" fmla="*/ 312738 w 312738"/>
                  <a:gd name="connsiteY45" fmla="*/ 72306 h 336550"/>
                  <a:gd name="connsiteX46" fmla="*/ 312738 w 312738"/>
                  <a:gd name="connsiteY46" fmla="*/ 312886 h 336550"/>
                  <a:gd name="connsiteX47" fmla="*/ 304854 w 312738"/>
                  <a:gd name="connsiteY47" fmla="*/ 329977 h 336550"/>
                  <a:gd name="connsiteX48" fmla="*/ 289086 w 312738"/>
                  <a:gd name="connsiteY48" fmla="*/ 336550 h 336550"/>
                  <a:gd name="connsiteX49" fmla="*/ 23652 w 312738"/>
                  <a:gd name="connsiteY49" fmla="*/ 336550 h 336550"/>
                  <a:gd name="connsiteX50" fmla="*/ 7884 w 312738"/>
                  <a:gd name="connsiteY50" fmla="*/ 329977 h 336550"/>
                  <a:gd name="connsiteX51" fmla="*/ 0 w 312738"/>
                  <a:gd name="connsiteY51" fmla="*/ 312886 h 336550"/>
                  <a:gd name="connsiteX52" fmla="*/ 0 w 312738"/>
                  <a:gd name="connsiteY52" fmla="*/ 72306 h 336550"/>
                  <a:gd name="connsiteX53" fmla="*/ 7884 w 312738"/>
                  <a:gd name="connsiteY53" fmla="*/ 55215 h 336550"/>
                  <a:gd name="connsiteX54" fmla="*/ 23652 w 312738"/>
                  <a:gd name="connsiteY54" fmla="*/ 48642 h 336550"/>
                  <a:gd name="connsiteX55" fmla="*/ 48619 w 312738"/>
                  <a:gd name="connsiteY55" fmla="*/ 48642 h 336550"/>
                  <a:gd name="connsiteX56" fmla="*/ 48619 w 312738"/>
                  <a:gd name="connsiteY56" fmla="*/ 30237 h 336550"/>
                  <a:gd name="connsiteX57" fmla="*/ 56503 w 312738"/>
                  <a:gd name="connsiteY57" fmla="*/ 9202 h 336550"/>
                  <a:gd name="connsiteX58" fmla="*/ 78842 w 312738"/>
                  <a:gd name="connsiteY58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12738" h="336550">
                    <a:moveTo>
                      <a:pt x="23813" y="119063"/>
                    </a:moveTo>
                    <a:lnTo>
                      <a:pt x="23813" y="312738"/>
                    </a:lnTo>
                    <a:lnTo>
                      <a:pt x="288926" y="312738"/>
                    </a:lnTo>
                    <a:lnTo>
                      <a:pt x="288926" y="119063"/>
                    </a:lnTo>
                    <a:close/>
                    <a:moveTo>
                      <a:pt x="222780" y="23813"/>
                    </a:moveTo>
                    <a:cubicBezTo>
                      <a:pt x="221457" y="23813"/>
                      <a:pt x="220134" y="25120"/>
                      <a:pt x="218811" y="26428"/>
                    </a:cubicBezTo>
                    <a:cubicBezTo>
                      <a:pt x="217488" y="26428"/>
                      <a:pt x="217488" y="29042"/>
                      <a:pt x="217488" y="30350"/>
                    </a:cubicBezTo>
                    <a:lnTo>
                      <a:pt x="217488" y="83951"/>
                    </a:lnTo>
                    <a:cubicBezTo>
                      <a:pt x="217488" y="85259"/>
                      <a:pt x="217488" y="86566"/>
                      <a:pt x="218811" y="87873"/>
                    </a:cubicBezTo>
                    <a:cubicBezTo>
                      <a:pt x="220134" y="89181"/>
                      <a:pt x="221457" y="90488"/>
                      <a:pt x="222780" y="90488"/>
                    </a:cubicBezTo>
                    <a:cubicBezTo>
                      <a:pt x="222780" y="90488"/>
                      <a:pt x="222780" y="90488"/>
                      <a:pt x="234686" y="90488"/>
                    </a:cubicBezTo>
                    <a:cubicBezTo>
                      <a:pt x="237332" y="90488"/>
                      <a:pt x="238655" y="89181"/>
                      <a:pt x="239978" y="87873"/>
                    </a:cubicBezTo>
                    <a:cubicBezTo>
                      <a:pt x="241301" y="86566"/>
                      <a:pt x="241301" y="85259"/>
                      <a:pt x="241301" y="83951"/>
                    </a:cubicBezTo>
                    <a:cubicBezTo>
                      <a:pt x="241301" y="83951"/>
                      <a:pt x="241301" y="83951"/>
                      <a:pt x="241301" y="30350"/>
                    </a:cubicBezTo>
                    <a:cubicBezTo>
                      <a:pt x="241301" y="29042"/>
                      <a:pt x="241301" y="26428"/>
                      <a:pt x="239978" y="26428"/>
                    </a:cubicBezTo>
                    <a:cubicBezTo>
                      <a:pt x="238655" y="25120"/>
                      <a:pt x="237332" y="23813"/>
                      <a:pt x="234686" y="23813"/>
                    </a:cubicBezTo>
                    <a:cubicBezTo>
                      <a:pt x="234686" y="23813"/>
                      <a:pt x="234686" y="23813"/>
                      <a:pt x="222780" y="23813"/>
                    </a:cubicBezTo>
                    <a:close/>
                    <a:moveTo>
                      <a:pt x="78053" y="23813"/>
                    </a:moveTo>
                    <a:cubicBezTo>
                      <a:pt x="75407" y="23813"/>
                      <a:pt x="74084" y="25120"/>
                      <a:pt x="72761" y="26428"/>
                    </a:cubicBezTo>
                    <a:cubicBezTo>
                      <a:pt x="71438" y="26428"/>
                      <a:pt x="71438" y="29042"/>
                      <a:pt x="71438" y="30350"/>
                    </a:cubicBezTo>
                    <a:lnTo>
                      <a:pt x="71438" y="83951"/>
                    </a:lnTo>
                    <a:cubicBezTo>
                      <a:pt x="71438" y="85259"/>
                      <a:pt x="71438" y="86566"/>
                      <a:pt x="72761" y="87873"/>
                    </a:cubicBezTo>
                    <a:cubicBezTo>
                      <a:pt x="74084" y="89181"/>
                      <a:pt x="75407" y="90488"/>
                      <a:pt x="78053" y="90488"/>
                    </a:cubicBezTo>
                    <a:cubicBezTo>
                      <a:pt x="78053" y="90488"/>
                      <a:pt x="78053" y="90488"/>
                      <a:pt x="89959" y="90488"/>
                    </a:cubicBezTo>
                    <a:cubicBezTo>
                      <a:pt x="91282" y="90488"/>
                      <a:pt x="92605" y="89181"/>
                      <a:pt x="93928" y="87873"/>
                    </a:cubicBezTo>
                    <a:cubicBezTo>
                      <a:pt x="95251" y="86566"/>
                      <a:pt x="95251" y="85259"/>
                      <a:pt x="95251" y="83951"/>
                    </a:cubicBezTo>
                    <a:cubicBezTo>
                      <a:pt x="95251" y="83951"/>
                      <a:pt x="95251" y="83951"/>
                      <a:pt x="95251" y="30350"/>
                    </a:cubicBezTo>
                    <a:cubicBezTo>
                      <a:pt x="95251" y="29042"/>
                      <a:pt x="95251" y="26428"/>
                      <a:pt x="93928" y="26428"/>
                    </a:cubicBezTo>
                    <a:cubicBezTo>
                      <a:pt x="92605" y="25120"/>
                      <a:pt x="91282" y="23813"/>
                      <a:pt x="89959" y="23813"/>
                    </a:cubicBezTo>
                    <a:cubicBezTo>
                      <a:pt x="89959" y="23813"/>
                      <a:pt x="89959" y="23813"/>
                      <a:pt x="78053" y="23813"/>
                    </a:cubicBezTo>
                    <a:close/>
                    <a:moveTo>
                      <a:pt x="78842" y="0"/>
                    </a:moveTo>
                    <a:cubicBezTo>
                      <a:pt x="78842" y="0"/>
                      <a:pt x="78842" y="0"/>
                      <a:pt x="90668" y="0"/>
                    </a:cubicBezTo>
                    <a:cubicBezTo>
                      <a:pt x="98552" y="0"/>
                      <a:pt x="105122" y="2629"/>
                      <a:pt x="111692" y="9202"/>
                    </a:cubicBezTo>
                    <a:cubicBezTo>
                      <a:pt x="116948" y="14461"/>
                      <a:pt x="120890" y="22349"/>
                      <a:pt x="120890" y="30237"/>
                    </a:cubicBezTo>
                    <a:cubicBezTo>
                      <a:pt x="120890" y="30237"/>
                      <a:pt x="120890" y="30237"/>
                      <a:pt x="120890" y="48642"/>
                    </a:cubicBezTo>
                    <a:cubicBezTo>
                      <a:pt x="120890" y="48642"/>
                      <a:pt x="120890" y="48642"/>
                      <a:pt x="191848" y="48642"/>
                    </a:cubicBezTo>
                    <a:cubicBezTo>
                      <a:pt x="191848" y="48642"/>
                      <a:pt x="191848" y="48642"/>
                      <a:pt x="191848" y="30237"/>
                    </a:cubicBezTo>
                    <a:cubicBezTo>
                      <a:pt x="191848" y="22349"/>
                      <a:pt x="195790" y="14461"/>
                      <a:pt x="201046" y="9202"/>
                    </a:cubicBezTo>
                    <a:cubicBezTo>
                      <a:pt x="207616" y="2629"/>
                      <a:pt x="214186" y="0"/>
                      <a:pt x="222070" y="0"/>
                    </a:cubicBezTo>
                    <a:cubicBezTo>
                      <a:pt x="222070" y="0"/>
                      <a:pt x="222070" y="0"/>
                      <a:pt x="233897" y="0"/>
                    </a:cubicBezTo>
                    <a:cubicBezTo>
                      <a:pt x="243095" y="0"/>
                      <a:pt x="249665" y="2629"/>
                      <a:pt x="256235" y="9202"/>
                    </a:cubicBezTo>
                    <a:cubicBezTo>
                      <a:pt x="261491" y="14461"/>
                      <a:pt x="264119" y="22349"/>
                      <a:pt x="264119" y="30237"/>
                    </a:cubicBezTo>
                    <a:cubicBezTo>
                      <a:pt x="264119" y="30237"/>
                      <a:pt x="264119" y="30237"/>
                      <a:pt x="264119" y="48642"/>
                    </a:cubicBezTo>
                    <a:cubicBezTo>
                      <a:pt x="264119" y="48642"/>
                      <a:pt x="264119" y="48642"/>
                      <a:pt x="289086" y="48642"/>
                    </a:cubicBezTo>
                    <a:cubicBezTo>
                      <a:pt x="295656" y="48642"/>
                      <a:pt x="300912" y="49957"/>
                      <a:pt x="304854" y="55215"/>
                    </a:cubicBezTo>
                    <a:cubicBezTo>
                      <a:pt x="310110" y="60474"/>
                      <a:pt x="312738" y="65732"/>
                      <a:pt x="312738" y="72306"/>
                    </a:cubicBezTo>
                    <a:cubicBezTo>
                      <a:pt x="312738" y="72306"/>
                      <a:pt x="312738" y="72306"/>
                      <a:pt x="312738" y="312886"/>
                    </a:cubicBezTo>
                    <a:cubicBezTo>
                      <a:pt x="312738" y="319460"/>
                      <a:pt x="310110" y="324718"/>
                      <a:pt x="304854" y="329977"/>
                    </a:cubicBezTo>
                    <a:cubicBezTo>
                      <a:pt x="300912" y="333921"/>
                      <a:pt x="295656" y="336550"/>
                      <a:pt x="289086" y="336550"/>
                    </a:cubicBezTo>
                    <a:cubicBezTo>
                      <a:pt x="289086" y="336550"/>
                      <a:pt x="289086" y="336550"/>
                      <a:pt x="23652" y="336550"/>
                    </a:cubicBezTo>
                    <a:cubicBezTo>
                      <a:pt x="17082" y="336550"/>
                      <a:pt x="11826" y="333921"/>
                      <a:pt x="7884" y="329977"/>
                    </a:cubicBezTo>
                    <a:cubicBezTo>
                      <a:pt x="2628" y="324718"/>
                      <a:pt x="0" y="319460"/>
                      <a:pt x="0" y="312886"/>
                    </a:cubicBezTo>
                    <a:cubicBezTo>
                      <a:pt x="0" y="312886"/>
                      <a:pt x="0" y="312886"/>
                      <a:pt x="0" y="72306"/>
                    </a:cubicBezTo>
                    <a:cubicBezTo>
                      <a:pt x="0" y="65732"/>
                      <a:pt x="2628" y="60474"/>
                      <a:pt x="7884" y="55215"/>
                    </a:cubicBezTo>
                    <a:cubicBezTo>
                      <a:pt x="11826" y="49957"/>
                      <a:pt x="17082" y="48642"/>
                      <a:pt x="23652" y="48642"/>
                    </a:cubicBezTo>
                    <a:cubicBezTo>
                      <a:pt x="23652" y="48642"/>
                      <a:pt x="23652" y="48642"/>
                      <a:pt x="48619" y="48642"/>
                    </a:cubicBezTo>
                    <a:cubicBezTo>
                      <a:pt x="48619" y="48642"/>
                      <a:pt x="48619" y="48642"/>
                      <a:pt x="48619" y="30237"/>
                    </a:cubicBezTo>
                    <a:cubicBezTo>
                      <a:pt x="48619" y="22349"/>
                      <a:pt x="51247" y="14461"/>
                      <a:pt x="56503" y="9202"/>
                    </a:cubicBezTo>
                    <a:cubicBezTo>
                      <a:pt x="63073" y="2629"/>
                      <a:pt x="69643" y="0"/>
                      <a:pt x="7884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6" name="文本框 15"/>
              <p:cNvSpPr txBox="1"/>
              <p:nvPr/>
            </p:nvSpPr>
            <p:spPr>
              <a:xfrm>
                <a:off x="4218491" y="2062009"/>
                <a:ext cx="77902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>
                    <a:solidFill>
                      <a:srgbClr val="0070C0"/>
                    </a:solidFill>
                  </a:rPr>
                  <a:t>JUL</a:t>
                </a:r>
                <a:endParaRPr lang="zh-CN" altLang="en-US" sz="2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7" name="calendar-page-empty_25329"/>
              <p:cNvSpPr>
                <a:spLocks noChangeAspect="1"/>
              </p:cNvSpPr>
              <p:nvPr/>
            </p:nvSpPr>
            <p:spPr bwMode="auto">
              <a:xfrm>
                <a:off x="5148064" y="1628800"/>
                <a:ext cx="857564" cy="922860"/>
              </a:xfrm>
              <a:custGeom>
                <a:avLst/>
                <a:gdLst>
                  <a:gd name="connsiteX0" fmla="*/ 23813 w 312738"/>
                  <a:gd name="connsiteY0" fmla="*/ 119063 h 336550"/>
                  <a:gd name="connsiteX1" fmla="*/ 23813 w 312738"/>
                  <a:gd name="connsiteY1" fmla="*/ 312738 h 336550"/>
                  <a:gd name="connsiteX2" fmla="*/ 288926 w 312738"/>
                  <a:gd name="connsiteY2" fmla="*/ 312738 h 336550"/>
                  <a:gd name="connsiteX3" fmla="*/ 288926 w 312738"/>
                  <a:gd name="connsiteY3" fmla="*/ 119063 h 336550"/>
                  <a:gd name="connsiteX4" fmla="*/ 222780 w 312738"/>
                  <a:gd name="connsiteY4" fmla="*/ 23813 h 336550"/>
                  <a:gd name="connsiteX5" fmla="*/ 218811 w 312738"/>
                  <a:gd name="connsiteY5" fmla="*/ 26428 h 336550"/>
                  <a:gd name="connsiteX6" fmla="*/ 217488 w 312738"/>
                  <a:gd name="connsiteY6" fmla="*/ 30350 h 336550"/>
                  <a:gd name="connsiteX7" fmla="*/ 217488 w 312738"/>
                  <a:gd name="connsiteY7" fmla="*/ 83951 h 336550"/>
                  <a:gd name="connsiteX8" fmla="*/ 218811 w 312738"/>
                  <a:gd name="connsiteY8" fmla="*/ 87873 h 336550"/>
                  <a:gd name="connsiteX9" fmla="*/ 222780 w 312738"/>
                  <a:gd name="connsiteY9" fmla="*/ 90488 h 336550"/>
                  <a:gd name="connsiteX10" fmla="*/ 234686 w 312738"/>
                  <a:gd name="connsiteY10" fmla="*/ 90488 h 336550"/>
                  <a:gd name="connsiteX11" fmla="*/ 239978 w 312738"/>
                  <a:gd name="connsiteY11" fmla="*/ 87873 h 336550"/>
                  <a:gd name="connsiteX12" fmla="*/ 241301 w 312738"/>
                  <a:gd name="connsiteY12" fmla="*/ 83951 h 336550"/>
                  <a:gd name="connsiteX13" fmla="*/ 241301 w 312738"/>
                  <a:gd name="connsiteY13" fmla="*/ 30350 h 336550"/>
                  <a:gd name="connsiteX14" fmla="*/ 239978 w 312738"/>
                  <a:gd name="connsiteY14" fmla="*/ 26428 h 336550"/>
                  <a:gd name="connsiteX15" fmla="*/ 234686 w 312738"/>
                  <a:gd name="connsiteY15" fmla="*/ 23813 h 336550"/>
                  <a:gd name="connsiteX16" fmla="*/ 222780 w 312738"/>
                  <a:gd name="connsiteY16" fmla="*/ 23813 h 336550"/>
                  <a:gd name="connsiteX17" fmla="*/ 78053 w 312738"/>
                  <a:gd name="connsiteY17" fmla="*/ 23813 h 336550"/>
                  <a:gd name="connsiteX18" fmla="*/ 72761 w 312738"/>
                  <a:gd name="connsiteY18" fmla="*/ 26428 h 336550"/>
                  <a:gd name="connsiteX19" fmla="*/ 71438 w 312738"/>
                  <a:gd name="connsiteY19" fmla="*/ 30350 h 336550"/>
                  <a:gd name="connsiteX20" fmla="*/ 71438 w 312738"/>
                  <a:gd name="connsiteY20" fmla="*/ 83951 h 336550"/>
                  <a:gd name="connsiteX21" fmla="*/ 72761 w 312738"/>
                  <a:gd name="connsiteY21" fmla="*/ 87873 h 336550"/>
                  <a:gd name="connsiteX22" fmla="*/ 78053 w 312738"/>
                  <a:gd name="connsiteY22" fmla="*/ 90488 h 336550"/>
                  <a:gd name="connsiteX23" fmla="*/ 89959 w 312738"/>
                  <a:gd name="connsiteY23" fmla="*/ 90488 h 336550"/>
                  <a:gd name="connsiteX24" fmla="*/ 93928 w 312738"/>
                  <a:gd name="connsiteY24" fmla="*/ 87873 h 336550"/>
                  <a:gd name="connsiteX25" fmla="*/ 95251 w 312738"/>
                  <a:gd name="connsiteY25" fmla="*/ 83951 h 336550"/>
                  <a:gd name="connsiteX26" fmla="*/ 95251 w 312738"/>
                  <a:gd name="connsiteY26" fmla="*/ 30350 h 336550"/>
                  <a:gd name="connsiteX27" fmla="*/ 93928 w 312738"/>
                  <a:gd name="connsiteY27" fmla="*/ 26428 h 336550"/>
                  <a:gd name="connsiteX28" fmla="*/ 89959 w 312738"/>
                  <a:gd name="connsiteY28" fmla="*/ 23813 h 336550"/>
                  <a:gd name="connsiteX29" fmla="*/ 78053 w 312738"/>
                  <a:gd name="connsiteY29" fmla="*/ 23813 h 336550"/>
                  <a:gd name="connsiteX30" fmla="*/ 78842 w 312738"/>
                  <a:gd name="connsiteY30" fmla="*/ 0 h 336550"/>
                  <a:gd name="connsiteX31" fmla="*/ 90668 w 312738"/>
                  <a:gd name="connsiteY31" fmla="*/ 0 h 336550"/>
                  <a:gd name="connsiteX32" fmla="*/ 111692 w 312738"/>
                  <a:gd name="connsiteY32" fmla="*/ 9202 h 336550"/>
                  <a:gd name="connsiteX33" fmla="*/ 120890 w 312738"/>
                  <a:gd name="connsiteY33" fmla="*/ 30237 h 336550"/>
                  <a:gd name="connsiteX34" fmla="*/ 120890 w 312738"/>
                  <a:gd name="connsiteY34" fmla="*/ 48642 h 336550"/>
                  <a:gd name="connsiteX35" fmla="*/ 191848 w 312738"/>
                  <a:gd name="connsiteY35" fmla="*/ 48642 h 336550"/>
                  <a:gd name="connsiteX36" fmla="*/ 191848 w 312738"/>
                  <a:gd name="connsiteY36" fmla="*/ 30237 h 336550"/>
                  <a:gd name="connsiteX37" fmla="*/ 201046 w 312738"/>
                  <a:gd name="connsiteY37" fmla="*/ 9202 h 336550"/>
                  <a:gd name="connsiteX38" fmla="*/ 222070 w 312738"/>
                  <a:gd name="connsiteY38" fmla="*/ 0 h 336550"/>
                  <a:gd name="connsiteX39" fmla="*/ 233897 w 312738"/>
                  <a:gd name="connsiteY39" fmla="*/ 0 h 336550"/>
                  <a:gd name="connsiteX40" fmla="*/ 256235 w 312738"/>
                  <a:gd name="connsiteY40" fmla="*/ 9202 h 336550"/>
                  <a:gd name="connsiteX41" fmla="*/ 264119 w 312738"/>
                  <a:gd name="connsiteY41" fmla="*/ 30237 h 336550"/>
                  <a:gd name="connsiteX42" fmla="*/ 264119 w 312738"/>
                  <a:gd name="connsiteY42" fmla="*/ 48642 h 336550"/>
                  <a:gd name="connsiteX43" fmla="*/ 289086 w 312738"/>
                  <a:gd name="connsiteY43" fmla="*/ 48642 h 336550"/>
                  <a:gd name="connsiteX44" fmla="*/ 304854 w 312738"/>
                  <a:gd name="connsiteY44" fmla="*/ 55215 h 336550"/>
                  <a:gd name="connsiteX45" fmla="*/ 312738 w 312738"/>
                  <a:gd name="connsiteY45" fmla="*/ 72306 h 336550"/>
                  <a:gd name="connsiteX46" fmla="*/ 312738 w 312738"/>
                  <a:gd name="connsiteY46" fmla="*/ 312886 h 336550"/>
                  <a:gd name="connsiteX47" fmla="*/ 304854 w 312738"/>
                  <a:gd name="connsiteY47" fmla="*/ 329977 h 336550"/>
                  <a:gd name="connsiteX48" fmla="*/ 289086 w 312738"/>
                  <a:gd name="connsiteY48" fmla="*/ 336550 h 336550"/>
                  <a:gd name="connsiteX49" fmla="*/ 23652 w 312738"/>
                  <a:gd name="connsiteY49" fmla="*/ 336550 h 336550"/>
                  <a:gd name="connsiteX50" fmla="*/ 7884 w 312738"/>
                  <a:gd name="connsiteY50" fmla="*/ 329977 h 336550"/>
                  <a:gd name="connsiteX51" fmla="*/ 0 w 312738"/>
                  <a:gd name="connsiteY51" fmla="*/ 312886 h 336550"/>
                  <a:gd name="connsiteX52" fmla="*/ 0 w 312738"/>
                  <a:gd name="connsiteY52" fmla="*/ 72306 h 336550"/>
                  <a:gd name="connsiteX53" fmla="*/ 7884 w 312738"/>
                  <a:gd name="connsiteY53" fmla="*/ 55215 h 336550"/>
                  <a:gd name="connsiteX54" fmla="*/ 23652 w 312738"/>
                  <a:gd name="connsiteY54" fmla="*/ 48642 h 336550"/>
                  <a:gd name="connsiteX55" fmla="*/ 48619 w 312738"/>
                  <a:gd name="connsiteY55" fmla="*/ 48642 h 336550"/>
                  <a:gd name="connsiteX56" fmla="*/ 48619 w 312738"/>
                  <a:gd name="connsiteY56" fmla="*/ 30237 h 336550"/>
                  <a:gd name="connsiteX57" fmla="*/ 56503 w 312738"/>
                  <a:gd name="connsiteY57" fmla="*/ 9202 h 336550"/>
                  <a:gd name="connsiteX58" fmla="*/ 78842 w 312738"/>
                  <a:gd name="connsiteY58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12738" h="336550">
                    <a:moveTo>
                      <a:pt x="23813" y="119063"/>
                    </a:moveTo>
                    <a:lnTo>
                      <a:pt x="23813" y="312738"/>
                    </a:lnTo>
                    <a:lnTo>
                      <a:pt x="288926" y="312738"/>
                    </a:lnTo>
                    <a:lnTo>
                      <a:pt x="288926" y="119063"/>
                    </a:lnTo>
                    <a:close/>
                    <a:moveTo>
                      <a:pt x="222780" y="23813"/>
                    </a:moveTo>
                    <a:cubicBezTo>
                      <a:pt x="221457" y="23813"/>
                      <a:pt x="220134" y="25120"/>
                      <a:pt x="218811" y="26428"/>
                    </a:cubicBezTo>
                    <a:cubicBezTo>
                      <a:pt x="217488" y="26428"/>
                      <a:pt x="217488" y="29042"/>
                      <a:pt x="217488" y="30350"/>
                    </a:cubicBezTo>
                    <a:lnTo>
                      <a:pt x="217488" y="83951"/>
                    </a:lnTo>
                    <a:cubicBezTo>
                      <a:pt x="217488" y="85259"/>
                      <a:pt x="217488" y="86566"/>
                      <a:pt x="218811" y="87873"/>
                    </a:cubicBezTo>
                    <a:cubicBezTo>
                      <a:pt x="220134" y="89181"/>
                      <a:pt x="221457" y="90488"/>
                      <a:pt x="222780" y="90488"/>
                    </a:cubicBezTo>
                    <a:cubicBezTo>
                      <a:pt x="222780" y="90488"/>
                      <a:pt x="222780" y="90488"/>
                      <a:pt x="234686" y="90488"/>
                    </a:cubicBezTo>
                    <a:cubicBezTo>
                      <a:pt x="237332" y="90488"/>
                      <a:pt x="238655" y="89181"/>
                      <a:pt x="239978" y="87873"/>
                    </a:cubicBezTo>
                    <a:cubicBezTo>
                      <a:pt x="241301" y="86566"/>
                      <a:pt x="241301" y="85259"/>
                      <a:pt x="241301" y="83951"/>
                    </a:cubicBezTo>
                    <a:cubicBezTo>
                      <a:pt x="241301" y="83951"/>
                      <a:pt x="241301" y="83951"/>
                      <a:pt x="241301" y="30350"/>
                    </a:cubicBezTo>
                    <a:cubicBezTo>
                      <a:pt x="241301" y="29042"/>
                      <a:pt x="241301" y="26428"/>
                      <a:pt x="239978" y="26428"/>
                    </a:cubicBezTo>
                    <a:cubicBezTo>
                      <a:pt x="238655" y="25120"/>
                      <a:pt x="237332" y="23813"/>
                      <a:pt x="234686" y="23813"/>
                    </a:cubicBezTo>
                    <a:cubicBezTo>
                      <a:pt x="234686" y="23813"/>
                      <a:pt x="234686" y="23813"/>
                      <a:pt x="222780" y="23813"/>
                    </a:cubicBezTo>
                    <a:close/>
                    <a:moveTo>
                      <a:pt x="78053" y="23813"/>
                    </a:moveTo>
                    <a:cubicBezTo>
                      <a:pt x="75407" y="23813"/>
                      <a:pt x="74084" y="25120"/>
                      <a:pt x="72761" y="26428"/>
                    </a:cubicBezTo>
                    <a:cubicBezTo>
                      <a:pt x="71438" y="26428"/>
                      <a:pt x="71438" y="29042"/>
                      <a:pt x="71438" y="30350"/>
                    </a:cubicBezTo>
                    <a:lnTo>
                      <a:pt x="71438" y="83951"/>
                    </a:lnTo>
                    <a:cubicBezTo>
                      <a:pt x="71438" y="85259"/>
                      <a:pt x="71438" y="86566"/>
                      <a:pt x="72761" y="87873"/>
                    </a:cubicBezTo>
                    <a:cubicBezTo>
                      <a:pt x="74084" y="89181"/>
                      <a:pt x="75407" y="90488"/>
                      <a:pt x="78053" y="90488"/>
                    </a:cubicBezTo>
                    <a:cubicBezTo>
                      <a:pt x="78053" y="90488"/>
                      <a:pt x="78053" y="90488"/>
                      <a:pt x="89959" y="90488"/>
                    </a:cubicBezTo>
                    <a:cubicBezTo>
                      <a:pt x="91282" y="90488"/>
                      <a:pt x="92605" y="89181"/>
                      <a:pt x="93928" y="87873"/>
                    </a:cubicBezTo>
                    <a:cubicBezTo>
                      <a:pt x="95251" y="86566"/>
                      <a:pt x="95251" y="85259"/>
                      <a:pt x="95251" y="83951"/>
                    </a:cubicBezTo>
                    <a:cubicBezTo>
                      <a:pt x="95251" y="83951"/>
                      <a:pt x="95251" y="83951"/>
                      <a:pt x="95251" y="30350"/>
                    </a:cubicBezTo>
                    <a:cubicBezTo>
                      <a:pt x="95251" y="29042"/>
                      <a:pt x="95251" y="26428"/>
                      <a:pt x="93928" y="26428"/>
                    </a:cubicBezTo>
                    <a:cubicBezTo>
                      <a:pt x="92605" y="25120"/>
                      <a:pt x="91282" y="23813"/>
                      <a:pt x="89959" y="23813"/>
                    </a:cubicBezTo>
                    <a:cubicBezTo>
                      <a:pt x="89959" y="23813"/>
                      <a:pt x="89959" y="23813"/>
                      <a:pt x="78053" y="23813"/>
                    </a:cubicBezTo>
                    <a:close/>
                    <a:moveTo>
                      <a:pt x="78842" y="0"/>
                    </a:moveTo>
                    <a:cubicBezTo>
                      <a:pt x="78842" y="0"/>
                      <a:pt x="78842" y="0"/>
                      <a:pt x="90668" y="0"/>
                    </a:cubicBezTo>
                    <a:cubicBezTo>
                      <a:pt x="98552" y="0"/>
                      <a:pt x="105122" y="2629"/>
                      <a:pt x="111692" y="9202"/>
                    </a:cubicBezTo>
                    <a:cubicBezTo>
                      <a:pt x="116948" y="14461"/>
                      <a:pt x="120890" y="22349"/>
                      <a:pt x="120890" y="30237"/>
                    </a:cubicBezTo>
                    <a:cubicBezTo>
                      <a:pt x="120890" y="30237"/>
                      <a:pt x="120890" y="30237"/>
                      <a:pt x="120890" y="48642"/>
                    </a:cubicBezTo>
                    <a:cubicBezTo>
                      <a:pt x="120890" y="48642"/>
                      <a:pt x="120890" y="48642"/>
                      <a:pt x="191848" y="48642"/>
                    </a:cubicBezTo>
                    <a:cubicBezTo>
                      <a:pt x="191848" y="48642"/>
                      <a:pt x="191848" y="48642"/>
                      <a:pt x="191848" y="30237"/>
                    </a:cubicBezTo>
                    <a:cubicBezTo>
                      <a:pt x="191848" y="22349"/>
                      <a:pt x="195790" y="14461"/>
                      <a:pt x="201046" y="9202"/>
                    </a:cubicBezTo>
                    <a:cubicBezTo>
                      <a:pt x="207616" y="2629"/>
                      <a:pt x="214186" y="0"/>
                      <a:pt x="222070" y="0"/>
                    </a:cubicBezTo>
                    <a:cubicBezTo>
                      <a:pt x="222070" y="0"/>
                      <a:pt x="222070" y="0"/>
                      <a:pt x="233897" y="0"/>
                    </a:cubicBezTo>
                    <a:cubicBezTo>
                      <a:pt x="243095" y="0"/>
                      <a:pt x="249665" y="2629"/>
                      <a:pt x="256235" y="9202"/>
                    </a:cubicBezTo>
                    <a:cubicBezTo>
                      <a:pt x="261491" y="14461"/>
                      <a:pt x="264119" y="22349"/>
                      <a:pt x="264119" y="30237"/>
                    </a:cubicBezTo>
                    <a:cubicBezTo>
                      <a:pt x="264119" y="30237"/>
                      <a:pt x="264119" y="30237"/>
                      <a:pt x="264119" y="48642"/>
                    </a:cubicBezTo>
                    <a:cubicBezTo>
                      <a:pt x="264119" y="48642"/>
                      <a:pt x="264119" y="48642"/>
                      <a:pt x="289086" y="48642"/>
                    </a:cubicBezTo>
                    <a:cubicBezTo>
                      <a:pt x="295656" y="48642"/>
                      <a:pt x="300912" y="49957"/>
                      <a:pt x="304854" y="55215"/>
                    </a:cubicBezTo>
                    <a:cubicBezTo>
                      <a:pt x="310110" y="60474"/>
                      <a:pt x="312738" y="65732"/>
                      <a:pt x="312738" y="72306"/>
                    </a:cubicBezTo>
                    <a:cubicBezTo>
                      <a:pt x="312738" y="72306"/>
                      <a:pt x="312738" y="72306"/>
                      <a:pt x="312738" y="312886"/>
                    </a:cubicBezTo>
                    <a:cubicBezTo>
                      <a:pt x="312738" y="319460"/>
                      <a:pt x="310110" y="324718"/>
                      <a:pt x="304854" y="329977"/>
                    </a:cubicBezTo>
                    <a:cubicBezTo>
                      <a:pt x="300912" y="333921"/>
                      <a:pt x="295656" y="336550"/>
                      <a:pt x="289086" y="336550"/>
                    </a:cubicBezTo>
                    <a:cubicBezTo>
                      <a:pt x="289086" y="336550"/>
                      <a:pt x="289086" y="336550"/>
                      <a:pt x="23652" y="336550"/>
                    </a:cubicBezTo>
                    <a:cubicBezTo>
                      <a:pt x="17082" y="336550"/>
                      <a:pt x="11826" y="333921"/>
                      <a:pt x="7884" y="329977"/>
                    </a:cubicBezTo>
                    <a:cubicBezTo>
                      <a:pt x="2628" y="324718"/>
                      <a:pt x="0" y="319460"/>
                      <a:pt x="0" y="312886"/>
                    </a:cubicBezTo>
                    <a:cubicBezTo>
                      <a:pt x="0" y="312886"/>
                      <a:pt x="0" y="312886"/>
                      <a:pt x="0" y="72306"/>
                    </a:cubicBezTo>
                    <a:cubicBezTo>
                      <a:pt x="0" y="65732"/>
                      <a:pt x="2628" y="60474"/>
                      <a:pt x="7884" y="55215"/>
                    </a:cubicBezTo>
                    <a:cubicBezTo>
                      <a:pt x="11826" y="49957"/>
                      <a:pt x="17082" y="48642"/>
                      <a:pt x="23652" y="48642"/>
                    </a:cubicBezTo>
                    <a:cubicBezTo>
                      <a:pt x="23652" y="48642"/>
                      <a:pt x="23652" y="48642"/>
                      <a:pt x="48619" y="48642"/>
                    </a:cubicBezTo>
                    <a:cubicBezTo>
                      <a:pt x="48619" y="48642"/>
                      <a:pt x="48619" y="48642"/>
                      <a:pt x="48619" y="30237"/>
                    </a:cubicBezTo>
                    <a:cubicBezTo>
                      <a:pt x="48619" y="22349"/>
                      <a:pt x="51247" y="14461"/>
                      <a:pt x="56503" y="9202"/>
                    </a:cubicBezTo>
                    <a:cubicBezTo>
                      <a:pt x="63073" y="2629"/>
                      <a:pt x="69643" y="0"/>
                      <a:pt x="7884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8" name="文本框 17"/>
              <p:cNvSpPr txBox="1"/>
              <p:nvPr/>
            </p:nvSpPr>
            <p:spPr>
              <a:xfrm>
                <a:off x="5226603" y="2060848"/>
                <a:ext cx="9295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>
                    <a:solidFill>
                      <a:srgbClr val="0070C0"/>
                    </a:solidFill>
                  </a:rPr>
                  <a:t>AUG</a:t>
                </a:r>
                <a:endParaRPr lang="zh-CN" altLang="en-US" sz="2200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1991544" y="2492897"/>
            <a:ext cx="8214084" cy="1518817"/>
            <a:chOff x="467544" y="2780928"/>
            <a:chExt cx="8214084" cy="1518817"/>
          </a:xfrm>
        </p:grpSpPr>
        <p:sp>
          <p:nvSpPr>
            <p:cNvPr id="19" name="calendar-page-empty_25329"/>
            <p:cNvSpPr>
              <a:spLocks noChangeAspect="1"/>
            </p:cNvSpPr>
            <p:nvPr/>
          </p:nvSpPr>
          <p:spPr bwMode="auto">
            <a:xfrm>
              <a:off x="5220072" y="3376885"/>
              <a:ext cx="857564" cy="922860"/>
            </a:xfrm>
            <a:custGeom>
              <a:avLst/>
              <a:gdLst>
                <a:gd name="connsiteX0" fmla="*/ 23813 w 312738"/>
                <a:gd name="connsiteY0" fmla="*/ 119063 h 336550"/>
                <a:gd name="connsiteX1" fmla="*/ 23813 w 312738"/>
                <a:gd name="connsiteY1" fmla="*/ 312738 h 336550"/>
                <a:gd name="connsiteX2" fmla="*/ 288926 w 312738"/>
                <a:gd name="connsiteY2" fmla="*/ 312738 h 336550"/>
                <a:gd name="connsiteX3" fmla="*/ 288926 w 312738"/>
                <a:gd name="connsiteY3" fmla="*/ 119063 h 336550"/>
                <a:gd name="connsiteX4" fmla="*/ 222780 w 312738"/>
                <a:gd name="connsiteY4" fmla="*/ 23813 h 336550"/>
                <a:gd name="connsiteX5" fmla="*/ 218811 w 312738"/>
                <a:gd name="connsiteY5" fmla="*/ 26428 h 336550"/>
                <a:gd name="connsiteX6" fmla="*/ 217488 w 312738"/>
                <a:gd name="connsiteY6" fmla="*/ 30350 h 336550"/>
                <a:gd name="connsiteX7" fmla="*/ 217488 w 312738"/>
                <a:gd name="connsiteY7" fmla="*/ 83951 h 336550"/>
                <a:gd name="connsiteX8" fmla="*/ 218811 w 312738"/>
                <a:gd name="connsiteY8" fmla="*/ 87873 h 336550"/>
                <a:gd name="connsiteX9" fmla="*/ 222780 w 312738"/>
                <a:gd name="connsiteY9" fmla="*/ 90488 h 336550"/>
                <a:gd name="connsiteX10" fmla="*/ 234686 w 312738"/>
                <a:gd name="connsiteY10" fmla="*/ 90488 h 336550"/>
                <a:gd name="connsiteX11" fmla="*/ 239978 w 312738"/>
                <a:gd name="connsiteY11" fmla="*/ 87873 h 336550"/>
                <a:gd name="connsiteX12" fmla="*/ 241301 w 312738"/>
                <a:gd name="connsiteY12" fmla="*/ 83951 h 336550"/>
                <a:gd name="connsiteX13" fmla="*/ 241301 w 312738"/>
                <a:gd name="connsiteY13" fmla="*/ 30350 h 336550"/>
                <a:gd name="connsiteX14" fmla="*/ 239978 w 312738"/>
                <a:gd name="connsiteY14" fmla="*/ 26428 h 336550"/>
                <a:gd name="connsiteX15" fmla="*/ 234686 w 312738"/>
                <a:gd name="connsiteY15" fmla="*/ 23813 h 336550"/>
                <a:gd name="connsiteX16" fmla="*/ 222780 w 312738"/>
                <a:gd name="connsiteY16" fmla="*/ 23813 h 336550"/>
                <a:gd name="connsiteX17" fmla="*/ 78053 w 312738"/>
                <a:gd name="connsiteY17" fmla="*/ 23813 h 336550"/>
                <a:gd name="connsiteX18" fmla="*/ 72761 w 312738"/>
                <a:gd name="connsiteY18" fmla="*/ 26428 h 336550"/>
                <a:gd name="connsiteX19" fmla="*/ 71438 w 312738"/>
                <a:gd name="connsiteY19" fmla="*/ 30350 h 336550"/>
                <a:gd name="connsiteX20" fmla="*/ 71438 w 312738"/>
                <a:gd name="connsiteY20" fmla="*/ 83951 h 336550"/>
                <a:gd name="connsiteX21" fmla="*/ 72761 w 312738"/>
                <a:gd name="connsiteY21" fmla="*/ 87873 h 336550"/>
                <a:gd name="connsiteX22" fmla="*/ 78053 w 312738"/>
                <a:gd name="connsiteY22" fmla="*/ 90488 h 336550"/>
                <a:gd name="connsiteX23" fmla="*/ 89959 w 312738"/>
                <a:gd name="connsiteY23" fmla="*/ 90488 h 336550"/>
                <a:gd name="connsiteX24" fmla="*/ 93928 w 312738"/>
                <a:gd name="connsiteY24" fmla="*/ 87873 h 336550"/>
                <a:gd name="connsiteX25" fmla="*/ 95251 w 312738"/>
                <a:gd name="connsiteY25" fmla="*/ 83951 h 336550"/>
                <a:gd name="connsiteX26" fmla="*/ 95251 w 312738"/>
                <a:gd name="connsiteY26" fmla="*/ 30350 h 336550"/>
                <a:gd name="connsiteX27" fmla="*/ 93928 w 312738"/>
                <a:gd name="connsiteY27" fmla="*/ 26428 h 336550"/>
                <a:gd name="connsiteX28" fmla="*/ 89959 w 312738"/>
                <a:gd name="connsiteY28" fmla="*/ 23813 h 336550"/>
                <a:gd name="connsiteX29" fmla="*/ 78053 w 312738"/>
                <a:gd name="connsiteY29" fmla="*/ 23813 h 336550"/>
                <a:gd name="connsiteX30" fmla="*/ 78842 w 312738"/>
                <a:gd name="connsiteY30" fmla="*/ 0 h 336550"/>
                <a:gd name="connsiteX31" fmla="*/ 90668 w 312738"/>
                <a:gd name="connsiteY31" fmla="*/ 0 h 336550"/>
                <a:gd name="connsiteX32" fmla="*/ 111692 w 312738"/>
                <a:gd name="connsiteY32" fmla="*/ 9202 h 336550"/>
                <a:gd name="connsiteX33" fmla="*/ 120890 w 312738"/>
                <a:gd name="connsiteY33" fmla="*/ 30237 h 336550"/>
                <a:gd name="connsiteX34" fmla="*/ 120890 w 312738"/>
                <a:gd name="connsiteY34" fmla="*/ 48642 h 336550"/>
                <a:gd name="connsiteX35" fmla="*/ 191848 w 312738"/>
                <a:gd name="connsiteY35" fmla="*/ 48642 h 336550"/>
                <a:gd name="connsiteX36" fmla="*/ 191848 w 312738"/>
                <a:gd name="connsiteY36" fmla="*/ 30237 h 336550"/>
                <a:gd name="connsiteX37" fmla="*/ 201046 w 312738"/>
                <a:gd name="connsiteY37" fmla="*/ 9202 h 336550"/>
                <a:gd name="connsiteX38" fmla="*/ 222070 w 312738"/>
                <a:gd name="connsiteY38" fmla="*/ 0 h 336550"/>
                <a:gd name="connsiteX39" fmla="*/ 233897 w 312738"/>
                <a:gd name="connsiteY39" fmla="*/ 0 h 336550"/>
                <a:gd name="connsiteX40" fmla="*/ 256235 w 312738"/>
                <a:gd name="connsiteY40" fmla="*/ 9202 h 336550"/>
                <a:gd name="connsiteX41" fmla="*/ 264119 w 312738"/>
                <a:gd name="connsiteY41" fmla="*/ 30237 h 336550"/>
                <a:gd name="connsiteX42" fmla="*/ 264119 w 312738"/>
                <a:gd name="connsiteY42" fmla="*/ 48642 h 336550"/>
                <a:gd name="connsiteX43" fmla="*/ 289086 w 312738"/>
                <a:gd name="connsiteY43" fmla="*/ 48642 h 336550"/>
                <a:gd name="connsiteX44" fmla="*/ 304854 w 312738"/>
                <a:gd name="connsiteY44" fmla="*/ 55215 h 336550"/>
                <a:gd name="connsiteX45" fmla="*/ 312738 w 312738"/>
                <a:gd name="connsiteY45" fmla="*/ 72306 h 336550"/>
                <a:gd name="connsiteX46" fmla="*/ 312738 w 312738"/>
                <a:gd name="connsiteY46" fmla="*/ 312886 h 336550"/>
                <a:gd name="connsiteX47" fmla="*/ 304854 w 312738"/>
                <a:gd name="connsiteY47" fmla="*/ 329977 h 336550"/>
                <a:gd name="connsiteX48" fmla="*/ 289086 w 312738"/>
                <a:gd name="connsiteY48" fmla="*/ 336550 h 336550"/>
                <a:gd name="connsiteX49" fmla="*/ 23652 w 312738"/>
                <a:gd name="connsiteY49" fmla="*/ 336550 h 336550"/>
                <a:gd name="connsiteX50" fmla="*/ 7884 w 312738"/>
                <a:gd name="connsiteY50" fmla="*/ 329977 h 336550"/>
                <a:gd name="connsiteX51" fmla="*/ 0 w 312738"/>
                <a:gd name="connsiteY51" fmla="*/ 312886 h 336550"/>
                <a:gd name="connsiteX52" fmla="*/ 0 w 312738"/>
                <a:gd name="connsiteY52" fmla="*/ 72306 h 336550"/>
                <a:gd name="connsiteX53" fmla="*/ 7884 w 312738"/>
                <a:gd name="connsiteY53" fmla="*/ 55215 h 336550"/>
                <a:gd name="connsiteX54" fmla="*/ 23652 w 312738"/>
                <a:gd name="connsiteY54" fmla="*/ 48642 h 336550"/>
                <a:gd name="connsiteX55" fmla="*/ 48619 w 312738"/>
                <a:gd name="connsiteY55" fmla="*/ 48642 h 336550"/>
                <a:gd name="connsiteX56" fmla="*/ 48619 w 312738"/>
                <a:gd name="connsiteY56" fmla="*/ 30237 h 336550"/>
                <a:gd name="connsiteX57" fmla="*/ 56503 w 312738"/>
                <a:gd name="connsiteY57" fmla="*/ 9202 h 336550"/>
                <a:gd name="connsiteX58" fmla="*/ 78842 w 312738"/>
                <a:gd name="connsiteY5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2738" h="336550">
                  <a:moveTo>
                    <a:pt x="23813" y="119063"/>
                  </a:moveTo>
                  <a:lnTo>
                    <a:pt x="23813" y="312738"/>
                  </a:lnTo>
                  <a:lnTo>
                    <a:pt x="288926" y="312738"/>
                  </a:lnTo>
                  <a:lnTo>
                    <a:pt x="288926" y="119063"/>
                  </a:lnTo>
                  <a:close/>
                  <a:moveTo>
                    <a:pt x="222780" y="23813"/>
                  </a:moveTo>
                  <a:cubicBezTo>
                    <a:pt x="221457" y="23813"/>
                    <a:pt x="220134" y="25120"/>
                    <a:pt x="218811" y="26428"/>
                  </a:cubicBezTo>
                  <a:cubicBezTo>
                    <a:pt x="217488" y="26428"/>
                    <a:pt x="217488" y="29042"/>
                    <a:pt x="217488" y="30350"/>
                  </a:cubicBezTo>
                  <a:lnTo>
                    <a:pt x="217488" y="83951"/>
                  </a:lnTo>
                  <a:cubicBezTo>
                    <a:pt x="217488" y="85259"/>
                    <a:pt x="217488" y="86566"/>
                    <a:pt x="218811" y="87873"/>
                  </a:cubicBezTo>
                  <a:cubicBezTo>
                    <a:pt x="220134" y="89181"/>
                    <a:pt x="221457" y="90488"/>
                    <a:pt x="222780" y="90488"/>
                  </a:cubicBezTo>
                  <a:cubicBezTo>
                    <a:pt x="222780" y="90488"/>
                    <a:pt x="222780" y="90488"/>
                    <a:pt x="234686" y="90488"/>
                  </a:cubicBezTo>
                  <a:cubicBezTo>
                    <a:pt x="237332" y="90488"/>
                    <a:pt x="238655" y="89181"/>
                    <a:pt x="239978" y="87873"/>
                  </a:cubicBezTo>
                  <a:cubicBezTo>
                    <a:pt x="241301" y="86566"/>
                    <a:pt x="241301" y="85259"/>
                    <a:pt x="241301" y="83951"/>
                  </a:cubicBezTo>
                  <a:cubicBezTo>
                    <a:pt x="241301" y="83951"/>
                    <a:pt x="241301" y="83951"/>
                    <a:pt x="241301" y="30350"/>
                  </a:cubicBezTo>
                  <a:cubicBezTo>
                    <a:pt x="241301" y="29042"/>
                    <a:pt x="241301" y="26428"/>
                    <a:pt x="239978" y="26428"/>
                  </a:cubicBezTo>
                  <a:cubicBezTo>
                    <a:pt x="238655" y="25120"/>
                    <a:pt x="237332" y="23813"/>
                    <a:pt x="234686" y="23813"/>
                  </a:cubicBezTo>
                  <a:cubicBezTo>
                    <a:pt x="234686" y="23813"/>
                    <a:pt x="234686" y="23813"/>
                    <a:pt x="222780" y="23813"/>
                  </a:cubicBezTo>
                  <a:close/>
                  <a:moveTo>
                    <a:pt x="78053" y="23813"/>
                  </a:moveTo>
                  <a:cubicBezTo>
                    <a:pt x="75407" y="23813"/>
                    <a:pt x="74084" y="25120"/>
                    <a:pt x="72761" y="26428"/>
                  </a:cubicBezTo>
                  <a:cubicBezTo>
                    <a:pt x="71438" y="26428"/>
                    <a:pt x="71438" y="29042"/>
                    <a:pt x="71438" y="30350"/>
                  </a:cubicBezTo>
                  <a:lnTo>
                    <a:pt x="71438" y="83951"/>
                  </a:lnTo>
                  <a:cubicBezTo>
                    <a:pt x="71438" y="85259"/>
                    <a:pt x="71438" y="86566"/>
                    <a:pt x="72761" y="87873"/>
                  </a:cubicBezTo>
                  <a:cubicBezTo>
                    <a:pt x="74084" y="89181"/>
                    <a:pt x="75407" y="90488"/>
                    <a:pt x="78053" y="90488"/>
                  </a:cubicBezTo>
                  <a:cubicBezTo>
                    <a:pt x="78053" y="90488"/>
                    <a:pt x="78053" y="90488"/>
                    <a:pt x="89959" y="90488"/>
                  </a:cubicBezTo>
                  <a:cubicBezTo>
                    <a:pt x="91282" y="90488"/>
                    <a:pt x="92605" y="89181"/>
                    <a:pt x="93928" y="87873"/>
                  </a:cubicBezTo>
                  <a:cubicBezTo>
                    <a:pt x="95251" y="86566"/>
                    <a:pt x="95251" y="85259"/>
                    <a:pt x="95251" y="83951"/>
                  </a:cubicBezTo>
                  <a:cubicBezTo>
                    <a:pt x="95251" y="83951"/>
                    <a:pt x="95251" y="83951"/>
                    <a:pt x="95251" y="30350"/>
                  </a:cubicBezTo>
                  <a:cubicBezTo>
                    <a:pt x="95251" y="29042"/>
                    <a:pt x="95251" y="26428"/>
                    <a:pt x="93928" y="26428"/>
                  </a:cubicBezTo>
                  <a:cubicBezTo>
                    <a:pt x="92605" y="25120"/>
                    <a:pt x="91282" y="23813"/>
                    <a:pt x="89959" y="23813"/>
                  </a:cubicBezTo>
                  <a:cubicBezTo>
                    <a:pt x="89959" y="23813"/>
                    <a:pt x="89959" y="23813"/>
                    <a:pt x="78053" y="23813"/>
                  </a:cubicBezTo>
                  <a:close/>
                  <a:moveTo>
                    <a:pt x="78842" y="0"/>
                  </a:moveTo>
                  <a:cubicBezTo>
                    <a:pt x="78842" y="0"/>
                    <a:pt x="78842" y="0"/>
                    <a:pt x="90668" y="0"/>
                  </a:cubicBezTo>
                  <a:cubicBezTo>
                    <a:pt x="98552" y="0"/>
                    <a:pt x="105122" y="2629"/>
                    <a:pt x="111692" y="9202"/>
                  </a:cubicBezTo>
                  <a:cubicBezTo>
                    <a:pt x="116948" y="14461"/>
                    <a:pt x="120890" y="22349"/>
                    <a:pt x="120890" y="30237"/>
                  </a:cubicBezTo>
                  <a:cubicBezTo>
                    <a:pt x="120890" y="30237"/>
                    <a:pt x="120890" y="30237"/>
                    <a:pt x="120890" y="48642"/>
                  </a:cubicBezTo>
                  <a:cubicBezTo>
                    <a:pt x="120890" y="48642"/>
                    <a:pt x="120890" y="48642"/>
                    <a:pt x="191848" y="48642"/>
                  </a:cubicBezTo>
                  <a:cubicBezTo>
                    <a:pt x="191848" y="48642"/>
                    <a:pt x="191848" y="48642"/>
                    <a:pt x="191848" y="30237"/>
                  </a:cubicBezTo>
                  <a:cubicBezTo>
                    <a:pt x="191848" y="22349"/>
                    <a:pt x="195790" y="14461"/>
                    <a:pt x="201046" y="9202"/>
                  </a:cubicBezTo>
                  <a:cubicBezTo>
                    <a:pt x="207616" y="2629"/>
                    <a:pt x="214186" y="0"/>
                    <a:pt x="222070" y="0"/>
                  </a:cubicBezTo>
                  <a:cubicBezTo>
                    <a:pt x="222070" y="0"/>
                    <a:pt x="222070" y="0"/>
                    <a:pt x="233897" y="0"/>
                  </a:cubicBezTo>
                  <a:cubicBezTo>
                    <a:pt x="243095" y="0"/>
                    <a:pt x="249665" y="2629"/>
                    <a:pt x="256235" y="9202"/>
                  </a:cubicBezTo>
                  <a:cubicBezTo>
                    <a:pt x="261491" y="14461"/>
                    <a:pt x="264119" y="22349"/>
                    <a:pt x="264119" y="30237"/>
                  </a:cubicBezTo>
                  <a:cubicBezTo>
                    <a:pt x="264119" y="30237"/>
                    <a:pt x="264119" y="30237"/>
                    <a:pt x="264119" y="48642"/>
                  </a:cubicBezTo>
                  <a:cubicBezTo>
                    <a:pt x="264119" y="48642"/>
                    <a:pt x="264119" y="48642"/>
                    <a:pt x="289086" y="48642"/>
                  </a:cubicBezTo>
                  <a:cubicBezTo>
                    <a:pt x="295656" y="48642"/>
                    <a:pt x="300912" y="49957"/>
                    <a:pt x="304854" y="55215"/>
                  </a:cubicBezTo>
                  <a:cubicBezTo>
                    <a:pt x="310110" y="60474"/>
                    <a:pt x="312738" y="65732"/>
                    <a:pt x="312738" y="72306"/>
                  </a:cubicBezTo>
                  <a:cubicBezTo>
                    <a:pt x="312738" y="72306"/>
                    <a:pt x="312738" y="72306"/>
                    <a:pt x="312738" y="312886"/>
                  </a:cubicBezTo>
                  <a:cubicBezTo>
                    <a:pt x="312738" y="319460"/>
                    <a:pt x="310110" y="324718"/>
                    <a:pt x="304854" y="329977"/>
                  </a:cubicBezTo>
                  <a:cubicBezTo>
                    <a:pt x="300912" y="333921"/>
                    <a:pt x="295656" y="336550"/>
                    <a:pt x="289086" y="336550"/>
                  </a:cubicBezTo>
                  <a:cubicBezTo>
                    <a:pt x="289086" y="336550"/>
                    <a:pt x="289086" y="336550"/>
                    <a:pt x="23652" y="336550"/>
                  </a:cubicBezTo>
                  <a:cubicBezTo>
                    <a:pt x="17082" y="336550"/>
                    <a:pt x="11826" y="333921"/>
                    <a:pt x="7884" y="329977"/>
                  </a:cubicBezTo>
                  <a:cubicBezTo>
                    <a:pt x="2628" y="324718"/>
                    <a:pt x="0" y="319460"/>
                    <a:pt x="0" y="312886"/>
                  </a:cubicBezTo>
                  <a:cubicBezTo>
                    <a:pt x="0" y="312886"/>
                    <a:pt x="0" y="312886"/>
                    <a:pt x="0" y="72306"/>
                  </a:cubicBezTo>
                  <a:cubicBezTo>
                    <a:pt x="0" y="65732"/>
                    <a:pt x="2628" y="60474"/>
                    <a:pt x="7884" y="55215"/>
                  </a:cubicBezTo>
                  <a:cubicBezTo>
                    <a:pt x="11826" y="49957"/>
                    <a:pt x="17082" y="48642"/>
                    <a:pt x="23652" y="48642"/>
                  </a:cubicBezTo>
                  <a:cubicBezTo>
                    <a:pt x="23652" y="48642"/>
                    <a:pt x="23652" y="48642"/>
                    <a:pt x="48619" y="48642"/>
                  </a:cubicBezTo>
                  <a:cubicBezTo>
                    <a:pt x="48619" y="48642"/>
                    <a:pt x="48619" y="48642"/>
                    <a:pt x="48619" y="30237"/>
                  </a:cubicBezTo>
                  <a:cubicBezTo>
                    <a:pt x="48619" y="22349"/>
                    <a:pt x="51247" y="14461"/>
                    <a:pt x="56503" y="9202"/>
                  </a:cubicBezTo>
                  <a:cubicBezTo>
                    <a:pt x="63073" y="2629"/>
                    <a:pt x="69643" y="0"/>
                    <a:pt x="788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" name="文本框 2"/>
            <p:cNvSpPr txBox="1"/>
            <p:nvPr/>
          </p:nvSpPr>
          <p:spPr>
            <a:xfrm>
              <a:off x="5364088" y="3736925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altLang="zh-CN" sz="2800" dirty="0">
                  <a:solidFill>
                    <a:srgbClr val="0070C0"/>
                  </a:solidFill>
                </a:rPr>
                <a:t>31</a:t>
              </a:r>
              <a:endParaRPr lang="zh-CN" alt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20" name="箭头: 右 19"/>
            <p:cNvSpPr/>
            <p:nvPr/>
          </p:nvSpPr>
          <p:spPr>
            <a:xfrm>
              <a:off x="2051720" y="3664917"/>
              <a:ext cx="2945794" cy="412159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467544" y="2780928"/>
              <a:ext cx="82140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i="1" dirty="0">
                  <a:solidFill>
                    <a:srgbClr val="0070C0"/>
                  </a:solidFill>
                </a:rPr>
                <a:t>    Shipment not later than July 31, 2017</a:t>
              </a:r>
              <a:endParaRPr lang="en-US" altLang="zh-CN" sz="28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991544" y="4117965"/>
            <a:ext cx="8214084" cy="1752779"/>
            <a:chOff x="467544" y="4405996"/>
            <a:chExt cx="8214084" cy="1752779"/>
          </a:xfrm>
        </p:grpSpPr>
        <p:sp>
          <p:nvSpPr>
            <p:cNvPr id="22" name="矩形: 圆角 21"/>
            <p:cNvSpPr/>
            <p:nvPr/>
          </p:nvSpPr>
          <p:spPr>
            <a:xfrm>
              <a:off x="1475656" y="5177085"/>
              <a:ext cx="1440160" cy="720080"/>
            </a:xfrm>
            <a:prstGeom prst="roundRect">
              <a:avLst/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CN" sz="2800" dirty="0"/>
                <a:t>L/C</a:t>
              </a:r>
              <a:endParaRPr lang="zh-CN" altLang="en-US" sz="2800" dirty="0"/>
            </a:p>
          </p:txBody>
        </p:sp>
        <p:sp>
          <p:nvSpPr>
            <p:cNvPr id="23" name="箭头: 右 22"/>
            <p:cNvSpPr/>
            <p:nvPr/>
          </p:nvSpPr>
          <p:spPr>
            <a:xfrm>
              <a:off x="3162127" y="5344289"/>
              <a:ext cx="2945794" cy="412159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6516216" y="5013176"/>
              <a:ext cx="0" cy="1080120"/>
            </a:xfrm>
            <a:prstGeom prst="line">
              <a:avLst/>
            </a:prstGeom>
            <a:ln w="57150" cmpd="sng">
              <a:solidFill>
                <a:srgbClr val="074CB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3883055" y="5635555"/>
              <a:ext cx="15039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altLang="zh-CN" sz="2800" dirty="0">
                  <a:solidFill>
                    <a:srgbClr val="073B8F"/>
                  </a:solidFill>
                </a:rPr>
                <a:t>30 Days</a:t>
              </a:r>
              <a:endParaRPr lang="zh-CN" altLang="en-US" sz="2800" dirty="0">
                <a:solidFill>
                  <a:srgbClr val="073B8F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67544" y="4405996"/>
              <a:ext cx="82140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i="1" dirty="0">
                  <a:solidFill>
                    <a:srgbClr val="0070C0"/>
                  </a:solidFill>
                </a:rPr>
                <a:t>    Shipment within 30 days after receipt of L/C</a:t>
              </a:r>
              <a:endParaRPr lang="zh-CN" alt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83731" y="493627"/>
            <a:ext cx="4896544" cy="5334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altLang="zh-CN" b="1" dirty="0">
                <a:solidFill>
                  <a:srgbClr val="9B0353"/>
                </a:solidFill>
                <a:latin typeface="+mn-lt"/>
                <a:ea typeface="+mn-ea"/>
                <a:cs typeface="+mn-ea"/>
              </a:rPr>
              <a:t>10.2   Port of Shipment</a:t>
            </a:r>
            <a:endParaRPr lang="en-US" altLang="zh-CN" b="1" dirty="0">
              <a:solidFill>
                <a:srgbClr val="9B0353"/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423590" y="1340768"/>
          <a:ext cx="7416826" cy="47569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12171"/>
                <a:gridCol w="2232245"/>
                <a:gridCol w="3672410"/>
              </a:tblGrid>
              <a:tr h="372890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400" b="1" dirty="0">
                          <a:solidFill>
                            <a:srgbClr val="0070C0"/>
                          </a:solidFill>
                        </a:rPr>
                        <a:t>World Rank</a:t>
                      </a:r>
                      <a:endParaRPr lang="zh-CN" alt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400" b="1" dirty="0">
                          <a:solidFill>
                            <a:srgbClr val="0070C0"/>
                          </a:solidFill>
                        </a:rPr>
                        <a:t>Name</a:t>
                      </a:r>
                      <a:endParaRPr lang="zh-CN" alt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0070C0"/>
                          </a:solidFill>
                        </a:rPr>
                        <a:t>Container Traffic</a:t>
                      </a:r>
                      <a:r>
                        <a:rPr lang="en-US" altLang="zh-CN" sz="2400" b="1" baseline="0" dirty="0">
                          <a:solidFill>
                            <a:srgbClr val="0070C0"/>
                          </a:solidFill>
                        </a:rPr>
                        <a:t> 2015</a:t>
                      </a:r>
                      <a:endParaRPr lang="en-US" altLang="zh-CN" sz="2400" b="1" baseline="0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altLang="zh-CN" sz="2400" b="1" dirty="0">
                          <a:solidFill>
                            <a:srgbClr val="0070C0"/>
                          </a:solidFill>
                        </a:rPr>
                        <a:t>(in thousand TEUs)</a:t>
                      </a:r>
                      <a:endParaRPr lang="zh-CN" alt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2890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400" b="1" dirty="0"/>
                        <a:t>1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Shanghai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</a:rPr>
                        <a:t>36,516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2890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400" b="1" dirty="0"/>
                        <a:t>3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Shenzhen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</a:rPr>
                        <a:t>24,142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2890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400" b="1" dirty="0"/>
                        <a:t>4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Ningbo-</a:t>
                      </a:r>
                      <a:r>
                        <a:rPr lang="en-US" altLang="zh-CN" sz="2400" b="1" dirty="0" err="1"/>
                        <a:t>Zhoushan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</a:rPr>
                        <a:t>20,636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2890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400" b="1" dirty="0"/>
                        <a:t>5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400" b="1" dirty="0"/>
                        <a:t>Hong Kong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</a:rPr>
                        <a:t>20,073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2890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400" b="1" dirty="0"/>
                        <a:t>7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400" b="1" dirty="0"/>
                        <a:t>Qingdao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</a:rPr>
                        <a:t>17,323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7782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400" b="1" dirty="0"/>
                        <a:t>8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400" b="1" dirty="0"/>
                        <a:t>Guangzhou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</a:rPr>
                        <a:t>17,097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7782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400" b="1" dirty="0"/>
                        <a:t>10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400" b="1" dirty="0"/>
                        <a:t>Tianjin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</a:rPr>
                        <a:t>13,881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7782">
                <a:tc gridSpan="3">
                  <a:txBody>
                    <a:bodyPr/>
                    <a:lstStyle/>
                    <a:p>
                      <a:r>
                        <a:rPr lang="en-US" altLang="zh-CN" dirty="0"/>
                        <a:t>https://en.wikipedia.org/wiki/List_of_busiest_container_ports</a:t>
                      </a:r>
                      <a:endParaRPr lang="zh-CN" altLang="en-US" dirty="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1" cy="6264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19536" y="260648"/>
            <a:ext cx="345638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 of Shanghai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4000" cy="6264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19536" y="260648"/>
            <a:ext cx="345638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 of Shenzhen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2" cy="6264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19536" y="260648"/>
            <a:ext cx="345638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 of Ningbo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03" y="3933044"/>
            <a:ext cx="4114484" cy="232153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50" y="3927726"/>
            <a:ext cx="4126723" cy="23282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35" y="1608331"/>
            <a:ext cx="4129252" cy="23270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50" y="1610621"/>
            <a:ext cx="4121551" cy="2322437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91544" y="548681"/>
            <a:ext cx="82192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zh-CN" b="1" dirty="0">
                <a:solidFill>
                  <a:srgbClr val="9B0353"/>
                </a:solidFill>
                <a:latin typeface="+mn-lt"/>
                <a:ea typeface="+mn-ea"/>
                <a:cs typeface="+mn-ea"/>
              </a:rPr>
              <a:t>10.3   Port of Destination</a:t>
            </a:r>
            <a:endParaRPr lang="en-US" altLang="zh-CN" b="1" dirty="0">
              <a:solidFill>
                <a:srgbClr val="9B0353"/>
              </a:solidFill>
              <a:latin typeface="+mn-lt"/>
              <a:ea typeface="+mn-ea"/>
              <a:cs typeface="+mn-ea"/>
            </a:endParaRPr>
          </a:p>
          <a:p>
            <a:pPr marL="0" indent="0">
              <a:buNone/>
            </a:pP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Main Ports in Europe</a:t>
            </a:r>
            <a:endParaRPr lang="en-GB" altLang="zh-CN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583833" y="4212853"/>
            <a:ext cx="1449783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altLang="zh-CN" sz="2400" dirty="0">
                <a:solidFill>
                  <a:schemeClr val="bg1"/>
                </a:solidFill>
              </a:rPr>
              <a:t>Hamburg</a:t>
            </a:r>
            <a:endParaRPr lang="en-GB" altLang="zh-CN" sz="2400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00257" y="4212852"/>
            <a:ext cx="1731063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altLang="zh-CN" sz="2400" dirty="0">
                <a:solidFill>
                  <a:schemeClr val="bg1"/>
                </a:solidFill>
              </a:rPr>
              <a:t>Rotterdam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65463" y="1787622"/>
            <a:ext cx="1368152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altLang="zh-CN" sz="2400" dirty="0">
                <a:solidFill>
                  <a:schemeClr val="bg1"/>
                </a:solidFill>
              </a:rPr>
              <a:t>Antwerp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72265" y="1787622"/>
            <a:ext cx="1665807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altLang="zh-CN" sz="2400" dirty="0">
                <a:solidFill>
                  <a:schemeClr val="bg1"/>
                </a:solidFill>
              </a:rPr>
              <a:t>Felixstowe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117" y="2248582"/>
            <a:ext cx="1056100" cy="5280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65" y="2248583"/>
            <a:ext cx="793592" cy="6876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35" y="4672584"/>
            <a:ext cx="998848" cy="66573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34" y="4674517"/>
            <a:ext cx="983282" cy="5899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3200" dirty="0"/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b="1"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99PPBG">
  <a:themeElements>
    <a:clrScheme name="21111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046FB6"/>
      </a:accent1>
      <a:accent2>
        <a:srgbClr val="22B1DE"/>
      </a:accent2>
      <a:accent3>
        <a:srgbClr val="7B93D7"/>
      </a:accent3>
      <a:accent4>
        <a:srgbClr val="FFC000"/>
      </a:accent4>
      <a:accent5>
        <a:srgbClr val="00B050"/>
      </a:accent5>
      <a:accent6>
        <a:srgbClr val="5D76BA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1939</Words>
  <Application>WPS 演示</Application>
  <PresentationFormat>宽屏</PresentationFormat>
  <Paragraphs>291</Paragraphs>
  <Slides>18</Slides>
  <Notes>46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Times New Roman</vt:lpstr>
      <vt:lpstr>Arial</vt:lpstr>
      <vt:lpstr>等线</vt:lpstr>
      <vt:lpstr>等线</vt:lpstr>
      <vt:lpstr>AR BERKLEY</vt:lpstr>
      <vt:lpstr>Arial Unicode MS</vt:lpstr>
      <vt:lpstr>Vrinda</vt:lpstr>
      <vt:lpstr>黑体</vt:lpstr>
      <vt:lpstr>Segoe Print</vt:lpstr>
      <vt:lpstr>Office 主题</vt:lpstr>
      <vt:lpstr>A000120140530A99PPBG</vt:lpstr>
      <vt:lpstr>Chapter 10   Terms of Shipment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z600</dc:creator>
  <cp:lastModifiedBy>沧粟</cp:lastModifiedBy>
  <cp:revision>507</cp:revision>
  <dcterms:created xsi:type="dcterms:W3CDTF">2017-03-30T13:00:00Z</dcterms:created>
  <dcterms:modified xsi:type="dcterms:W3CDTF">2018-08-14T08:46:21Z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