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  <p:sldMasterId id="2147483660" r:id="rId3"/>
  </p:sldMasterIdLst>
  <p:notesMasterIdLst>
    <p:notesMasterId r:id="rId6"/>
  </p:notesMasterIdLst>
  <p:handoutMasterIdLst>
    <p:handoutMasterId r:id="rId14"/>
  </p:handoutMasterIdLst>
  <p:sldIdLst>
    <p:sldId id="383" r:id="rId4"/>
    <p:sldId id="445" r:id="rId5"/>
    <p:sldId id="359" r:id="rId7"/>
    <p:sldId id="361" r:id="rId8"/>
    <p:sldId id="360" r:id="rId9"/>
    <p:sldId id="363" r:id="rId10"/>
    <p:sldId id="364" r:id="rId11"/>
    <p:sldId id="313" r:id="rId12"/>
    <p:sldId id="453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CB1"/>
    <a:srgbClr val="073B8F"/>
    <a:srgbClr val="9B0353"/>
    <a:srgbClr val="8A1425"/>
    <a:srgbClr val="721832"/>
    <a:srgbClr val="2E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7" autoAdjust="0"/>
    <p:restoredTop sz="86861" autoAdjust="0"/>
  </p:normalViewPr>
  <p:slideViewPr>
    <p:cSldViewPr>
      <p:cViewPr varScale="1">
        <p:scale>
          <a:sx n="63" d="100"/>
          <a:sy n="63" d="100"/>
        </p:scale>
        <p:origin x="1182" y="78"/>
      </p:cViewPr>
      <p:guideLst>
        <p:guide orient="horz" pos="618"/>
        <p:guide pos="38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0E7BE-A675-44B1-A3D2-224977CB16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729B2-FA7C-4EB5-99F8-D3EA2933F8A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8C89C-68A1-4E0A-B989-C09EAA2A2E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F2D2F5-E3F6-471A-95A4-6D1443453A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124745"/>
            <a:ext cx="10363200" cy="1470025"/>
          </a:xfrm>
        </p:spPr>
        <p:txBody>
          <a:bodyPr/>
          <a:lstStyle>
            <a:lvl1pPr>
              <a:defRPr b="1">
                <a:solidFill>
                  <a:srgbClr val="9B035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285293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820466D-FCA9-4EF9-9945-C2C82124FC4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6E77133-E815-4D80-8723-0B9C161C4844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3DAF494-C016-45E9-9B07-C5BDC8F6FA13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52616"/>
            <a:ext cx="3000632" cy="484702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737" y="1544595"/>
            <a:ext cx="9828771" cy="46168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6"/>
          <p:cNvGrpSpPr/>
          <p:nvPr/>
        </p:nvGrpSpPr>
        <p:grpSpPr>
          <a:xfrm>
            <a:off x="0" y="2300288"/>
            <a:ext cx="12192000" cy="1770062"/>
            <a:chOff x="0" y="2300287"/>
            <a:chExt cx="12192000" cy="1770729"/>
          </a:xfrm>
        </p:grpSpPr>
        <p:sp>
          <p:nvSpPr>
            <p:cNvPr id="8" name="任意多边形 7"/>
            <p:cNvSpPr/>
            <p:nvPr/>
          </p:nvSpPr>
          <p:spPr>
            <a:xfrm>
              <a:off x="6346" y="2636663"/>
              <a:ext cx="12185654" cy="1434353"/>
            </a:xfrm>
            <a:custGeom>
              <a:avLst/>
              <a:gdLst>
                <a:gd name="connsiteX0" fmla="*/ 0 w 9144000"/>
                <a:gd name="connsiteY0" fmla="*/ 0 h 1076325"/>
                <a:gd name="connsiteX1" fmla="*/ 7058024 w 9144000"/>
                <a:gd name="connsiteY1" fmla="*/ 0 h 1076325"/>
                <a:gd name="connsiteX2" fmla="*/ 7058024 w 9144000"/>
                <a:gd name="connsiteY2" fmla="*/ 973931 h 1076325"/>
                <a:gd name="connsiteX3" fmla="*/ 8354024 w 9144000"/>
                <a:gd name="connsiteY3" fmla="*/ 973931 h 1076325"/>
                <a:gd name="connsiteX4" fmla="*/ 8354024 w 9144000"/>
                <a:gd name="connsiteY4" fmla="*/ 0 h 1076325"/>
                <a:gd name="connsiteX5" fmla="*/ 9144000 w 9144000"/>
                <a:gd name="connsiteY5" fmla="*/ 0 h 1076325"/>
                <a:gd name="connsiteX6" fmla="*/ 9144000 w 9144000"/>
                <a:gd name="connsiteY6" fmla="*/ 1076325 h 1076325"/>
                <a:gd name="connsiteX7" fmla="*/ 0 w 9144000"/>
                <a:gd name="connsiteY7" fmla="*/ 107632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0" h="1076325">
                  <a:moveTo>
                    <a:pt x="0" y="0"/>
                  </a:moveTo>
                  <a:lnTo>
                    <a:pt x="7058024" y="0"/>
                  </a:lnTo>
                  <a:lnTo>
                    <a:pt x="7058024" y="973931"/>
                  </a:lnTo>
                  <a:lnTo>
                    <a:pt x="8354024" y="973931"/>
                  </a:lnTo>
                  <a:lnTo>
                    <a:pt x="8354024" y="0"/>
                  </a:lnTo>
                  <a:lnTo>
                    <a:pt x="9144000" y="0"/>
                  </a:lnTo>
                  <a:lnTo>
                    <a:pt x="9144000" y="1076325"/>
                  </a:lnTo>
                  <a:lnTo>
                    <a:pt x="0" y="10763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base">
                <a:defRPr/>
              </a:pPr>
              <a:endParaRPr lang="zh-CN" altLang="en-US" sz="2400" strike="noStrike" noProof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65142"/>
              <a:ext cx="9399456" cy="973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base">
                <a:defRPr/>
              </a:pPr>
              <a:endParaRPr lang="zh-CN" altLang="en-US" sz="4000" strike="noStrike" noProof="1" dirty="0">
                <a:solidFill>
                  <a:srgbClr val="FCFCFC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0" name="矩形 5"/>
            <p:cNvSpPr/>
            <p:nvPr/>
          </p:nvSpPr>
          <p:spPr>
            <a:xfrm>
              <a:off x="9507350" y="2300287"/>
              <a:ext cx="1535900" cy="1538015"/>
            </a:xfrm>
            <a:custGeom>
              <a:avLst/>
              <a:gdLst>
                <a:gd name="connsiteX0" fmla="*/ 0 w 1152000"/>
                <a:gd name="connsiteY0" fmla="*/ 0 h 1152000"/>
                <a:gd name="connsiteX1" fmla="*/ 1152000 w 1152000"/>
                <a:gd name="connsiteY1" fmla="*/ 0 h 1152000"/>
                <a:gd name="connsiteX2" fmla="*/ 1152000 w 1152000"/>
                <a:gd name="connsiteY2" fmla="*/ 1152000 h 1152000"/>
                <a:gd name="connsiteX3" fmla="*/ 0 w 1152000"/>
                <a:gd name="connsiteY3" fmla="*/ 1152000 h 1152000"/>
                <a:gd name="connsiteX4" fmla="*/ 0 w 1152000"/>
                <a:gd name="connsiteY4" fmla="*/ 0 h 1152000"/>
                <a:gd name="connsiteX0-1" fmla="*/ 0 w 1152000"/>
                <a:gd name="connsiteY0-2" fmla="*/ 2343 h 1154343"/>
                <a:gd name="connsiteX1-3" fmla="*/ 323289 w 1152000"/>
                <a:gd name="connsiteY1-4" fmla="*/ 0 h 1154343"/>
                <a:gd name="connsiteX2-5" fmla="*/ 1152000 w 1152000"/>
                <a:gd name="connsiteY2-6" fmla="*/ 2343 h 1154343"/>
                <a:gd name="connsiteX3-7" fmla="*/ 1152000 w 1152000"/>
                <a:gd name="connsiteY3-8" fmla="*/ 1154343 h 1154343"/>
                <a:gd name="connsiteX4-9" fmla="*/ 0 w 1152000"/>
                <a:gd name="connsiteY4-10" fmla="*/ 1154343 h 1154343"/>
                <a:gd name="connsiteX5" fmla="*/ 0 w 1152000"/>
                <a:gd name="connsiteY5" fmla="*/ 2343 h 1154343"/>
                <a:gd name="connsiteX0-11" fmla="*/ 0 w 1152000"/>
                <a:gd name="connsiteY0-12" fmla="*/ 2343 h 1154343"/>
                <a:gd name="connsiteX1-13" fmla="*/ 323289 w 1152000"/>
                <a:gd name="connsiteY1-14" fmla="*/ 0 h 1154343"/>
                <a:gd name="connsiteX2-15" fmla="*/ 825732 w 1152000"/>
                <a:gd name="connsiteY2-16" fmla="*/ 1 h 1154343"/>
                <a:gd name="connsiteX3-17" fmla="*/ 1152000 w 1152000"/>
                <a:gd name="connsiteY3-18" fmla="*/ 2343 h 1154343"/>
                <a:gd name="connsiteX4-19" fmla="*/ 1152000 w 1152000"/>
                <a:gd name="connsiteY4-20" fmla="*/ 1154343 h 1154343"/>
                <a:gd name="connsiteX5-21" fmla="*/ 0 w 1152000"/>
                <a:gd name="connsiteY5-22" fmla="*/ 1154343 h 1154343"/>
                <a:gd name="connsiteX6" fmla="*/ 0 w 1152000"/>
                <a:gd name="connsiteY6" fmla="*/ 2343 h 1154343"/>
                <a:gd name="connsiteX0-23" fmla="*/ 825732 w 1152000"/>
                <a:gd name="connsiteY0-24" fmla="*/ 1 h 1154343"/>
                <a:gd name="connsiteX1-25" fmla="*/ 1152000 w 1152000"/>
                <a:gd name="connsiteY1-26" fmla="*/ 2343 h 1154343"/>
                <a:gd name="connsiteX2-27" fmla="*/ 1152000 w 1152000"/>
                <a:gd name="connsiteY2-28" fmla="*/ 1154343 h 1154343"/>
                <a:gd name="connsiteX3-29" fmla="*/ 0 w 1152000"/>
                <a:gd name="connsiteY3-30" fmla="*/ 1154343 h 1154343"/>
                <a:gd name="connsiteX4-31" fmla="*/ 0 w 1152000"/>
                <a:gd name="connsiteY4-32" fmla="*/ 2343 h 1154343"/>
                <a:gd name="connsiteX5-33" fmla="*/ 323289 w 1152000"/>
                <a:gd name="connsiteY5-34" fmla="*/ 0 h 1154343"/>
                <a:gd name="connsiteX6-35" fmla="*/ 917172 w 1152000"/>
                <a:gd name="connsiteY6-36" fmla="*/ 91441 h 1154343"/>
                <a:gd name="connsiteX0-37" fmla="*/ 825732 w 1152000"/>
                <a:gd name="connsiteY0-38" fmla="*/ 1 h 1154343"/>
                <a:gd name="connsiteX1-39" fmla="*/ 1152000 w 1152000"/>
                <a:gd name="connsiteY1-40" fmla="*/ 2343 h 1154343"/>
                <a:gd name="connsiteX2-41" fmla="*/ 1152000 w 1152000"/>
                <a:gd name="connsiteY2-42" fmla="*/ 1154343 h 1154343"/>
                <a:gd name="connsiteX3-43" fmla="*/ 0 w 1152000"/>
                <a:gd name="connsiteY3-44" fmla="*/ 1154343 h 1154343"/>
                <a:gd name="connsiteX4-45" fmla="*/ 0 w 1152000"/>
                <a:gd name="connsiteY4-46" fmla="*/ 2343 h 1154343"/>
                <a:gd name="connsiteX5-47" fmla="*/ 323289 w 1152000"/>
                <a:gd name="connsiteY5-48" fmla="*/ 0 h 1154343"/>
              </a:gdLst>
              <a:ahLst/>
              <a:cxnLst>
                <a:cxn ang="0">
                  <a:pos x="connsiteX0-37" y="connsiteY0-38"/>
                </a:cxn>
                <a:cxn ang="0">
                  <a:pos x="connsiteX1-39" y="connsiteY1-40"/>
                </a:cxn>
                <a:cxn ang="0">
                  <a:pos x="connsiteX2-41" y="connsiteY2-42"/>
                </a:cxn>
                <a:cxn ang="0">
                  <a:pos x="connsiteX3-43" y="connsiteY3-44"/>
                </a:cxn>
                <a:cxn ang="0">
                  <a:pos x="connsiteX4-45" y="connsiteY4-46"/>
                </a:cxn>
                <a:cxn ang="0">
                  <a:pos x="connsiteX5-47" y="connsiteY5-48"/>
                </a:cxn>
              </a:cxnLst>
              <a:rect l="l" t="t" r="r" b="b"/>
              <a:pathLst>
                <a:path w="1152000" h="1154343">
                  <a:moveTo>
                    <a:pt x="825732" y="1"/>
                  </a:moveTo>
                  <a:lnTo>
                    <a:pt x="1152000" y="2343"/>
                  </a:lnTo>
                  <a:lnTo>
                    <a:pt x="1152000" y="1154343"/>
                  </a:lnTo>
                  <a:lnTo>
                    <a:pt x="0" y="1154343"/>
                  </a:lnTo>
                  <a:lnTo>
                    <a:pt x="0" y="2343"/>
                  </a:lnTo>
                  <a:lnTo>
                    <a:pt x="323289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0" anchor="ctr">
              <a:normAutofit/>
            </a:bodyPr>
            <a:lstStyle/>
            <a:p>
              <a:pPr algn="ctr" fontAlgn="base">
                <a:defRPr/>
              </a:pPr>
              <a:endParaRPr lang="en-US" altLang="zh-CN" sz="4800" b="1" strike="noStrike" noProof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65600"/>
            <a:ext cx="9399600" cy="972000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300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0365" y="2511508"/>
            <a:ext cx="6971271" cy="1464276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146" name="组合 4"/>
          <p:cNvGrpSpPr/>
          <p:nvPr userDrawn="1"/>
        </p:nvGrpSpPr>
        <p:grpSpPr>
          <a:xfrm>
            <a:off x="-9525" y="6240463"/>
            <a:ext cx="12203113" cy="623887"/>
            <a:chOff x="-16" y="9827"/>
            <a:chExt cx="19219" cy="982"/>
          </a:xfrm>
        </p:grpSpPr>
        <p:pic>
          <p:nvPicPr>
            <p:cNvPr id="6147" name="图片 1" descr="图片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6" y="9827"/>
              <a:ext cx="15840" cy="9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8" name="图片 2" descr="图片3"/>
            <p:cNvPicPr>
              <a:picLocks noChangeAspect="1"/>
            </p:cNvPicPr>
            <p:nvPr userDrawn="1"/>
          </p:nvPicPr>
          <p:blipFill>
            <a:blip r:embed="rId2"/>
            <a:srcRect l="64432" t="-407"/>
            <a:stretch>
              <a:fillRect/>
            </a:stretch>
          </p:blipFill>
          <p:spPr>
            <a:xfrm>
              <a:off x="13569" y="9827"/>
              <a:ext cx="5634" cy="98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89666AE-7668-4115-8190-872A98F1D2DA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4E0D8BA-312E-4D3B-978D-0485C4707CB2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4C971D5-84A2-4BC8-A50F-B20CED71F120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A22B6D9-DF7B-41BE-B8B7-E967339B3E17}" type="datetime1">
              <a:rPr lang="zh-CN" altLang="en-US" smtClean="0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7AD3AF4-1E31-443A-97F9-2B5869F39E9A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8D81C1E-F031-42DF-A619-B00B628EB10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D69E3FE-61E7-49C0-8C81-FEAD30884DC6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D392374-A132-42D1-96BE-96B935BA4EA5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2.png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64F2B-E63B-44B6-8167-BA73E47C20E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9B0353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2286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7944" y="1196752"/>
            <a:ext cx="109728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>
                <a:gradFill>
                  <a:gsLst>
                    <a:gs pos="3000">
                      <a:srgbClr val="993366"/>
                    </a:gs>
                    <a:gs pos="100000">
                      <a:srgbClr val="0E2557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/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+mn-lt"/>
              </a:rPr>
              <a:t>Chapter 9</a:t>
            </a:r>
            <a:br>
              <a:rPr lang="en-US" altLang="zh-CN" sz="5400">
                <a:gradFill>
                  <a:gsLst>
                    <a:gs pos="3000">
                      <a:srgbClr val="993366"/>
                    </a:gs>
                    <a:gs pos="100000">
                      <a:srgbClr val="0E2557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/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+mn-lt"/>
              </a:rPr>
            </a:br>
            <a:r>
              <a:rPr lang="en-US" altLang="zh-CN" sz="5400">
                <a:gradFill>
                  <a:gsLst>
                    <a:gs pos="3000">
                      <a:srgbClr val="993366"/>
                    </a:gs>
                    <a:gs pos="100000">
                      <a:srgbClr val="0E2557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/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+mn-lt"/>
              </a:rPr>
              <a:t>Other Modes of Transport</a:t>
            </a:r>
            <a:endParaRPr lang="en-US" altLang="zh-CN" sz="5400">
              <a:gradFill>
                <a:gsLst>
                  <a:gs pos="3000">
                    <a:srgbClr val="993366"/>
                  </a:gs>
                  <a:gs pos="100000">
                    <a:srgbClr val="0E2557"/>
                  </a:gs>
                </a:gsLst>
                <a:path path="rect">
                  <a:fillToRect t="100000" r="100000"/>
                </a:path>
                <a:tileRect l="-100000" b="-100000"/>
              </a:gradFill>
              <a:effectLst/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83832" y="2574619"/>
            <a:ext cx="7569741" cy="158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altLang="zh-CN" sz="2800" b="1" dirty="0">
                <a:latin typeface="+mn-lt"/>
                <a:ea typeface="+mn-ea"/>
                <a:cs typeface="+mn-ea"/>
                <a:sym typeface="+mn-lt"/>
              </a:rPr>
              <a:t>9.1   Other Modes of Transport</a:t>
            </a:r>
            <a:endParaRPr lang="en-GB" altLang="zh-CN" sz="28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altLang="zh-CN" sz="12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altLang="zh-CN" sz="2800" b="1" dirty="0">
                <a:latin typeface="+mn-lt"/>
                <a:ea typeface="+mn-ea"/>
                <a:cs typeface="+mn-ea"/>
                <a:sym typeface="+mn-lt"/>
              </a:rPr>
              <a:t>9.2   </a:t>
            </a:r>
            <a:r>
              <a:rPr lang="en-US" altLang="zh-CN" sz="2800" b="1" dirty="0">
                <a:latin typeface="+mn-lt"/>
                <a:ea typeface="+mn-ea"/>
                <a:cs typeface="+mn-ea"/>
                <a:sym typeface="+mn-lt"/>
              </a:rPr>
              <a:t>Shipping Documents</a:t>
            </a:r>
            <a:endParaRPr lang="en-US" altLang="zh-CN" sz="2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064A2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064A2">
                  <a:lumMod val="60000"/>
                  <a:lumOff val="4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3432" y="307331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B035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Contents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B035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575720" y="2780928"/>
            <a:ext cx="0" cy="1303847"/>
          </a:xfrm>
          <a:prstGeom prst="line">
            <a:avLst/>
          </a:prstGeom>
          <a:ln w="57150">
            <a:solidFill>
              <a:srgbClr val="9B0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37" y="1412776"/>
            <a:ext cx="7074526" cy="48620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9671" y="5585959"/>
            <a:ext cx="4283968" cy="679921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Railroad</a:t>
            </a:r>
            <a:r>
              <a:rPr lang="en-GB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Transport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>
            <a:normAutofit/>
          </a:bodyPr>
          <a:lstStyle/>
          <a:p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1976799" y="1207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2959222" y="346570"/>
            <a:ext cx="6264753" cy="859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9B03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GB" altLang="zh-CN" sz="3200" dirty="0">
                <a:latin typeface="+mn-lt"/>
                <a:ea typeface="+mn-ea"/>
                <a:cs typeface="+mn-ea"/>
                <a:sym typeface="+mn-lt"/>
              </a:rPr>
              <a:t>9.1   </a:t>
            </a:r>
            <a:r>
              <a:rPr lang="en-US" altLang="zh-CN" sz="3200" dirty="0">
                <a:latin typeface="+mn-lt"/>
                <a:ea typeface="+mn-ea"/>
                <a:cs typeface="+mn-ea"/>
                <a:sym typeface="+mn-lt"/>
              </a:rPr>
              <a:t>Other Modes of </a:t>
            </a:r>
            <a:r>
              <a:rPr lang="en-GB" altLang="zh-CN" sz="3200" dirty="0">
                <a:latin typeface="+mn-lt"/>
                <a:ea typeface="+mn-ea"/>
                <a:cs typeface="+mn-ea"/>
                <a:sym typeface="+mn-lt"/>
              </a:rPr>
              <a:t>Transport</a:t>
            </a:r>
            <a:endParaRPr lang="zh-CN" altLang="en-US" sz="32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2929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01431" y="5613038"/>
            <a:ext cx="4283968" cy="679921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Road </a:t>
            </a:r>
            <a:r>
              <a:rPr lang="en-GB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Transport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>
            <a:normAutofit/>
          </a:bodyPr>
          <a:lstStyle/>
          <a:p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1976799" y="1207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2928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86233" y="5577399"/>
            <a:ext cx="4283968" cy="679921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Air </a:t>
            </a:r>
            <a:r>
              <a:rPr lang="en-GB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Transport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>
            <a:normAutofit/>
          </a:bodyPr>
          <a:lstStyle/>
          <a:p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1976799" y="1207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96" y="3168001"/>
            <a:ext cx="5420505" cy="31208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66"/>
            <a:ext cx="5508104" cy="31709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5480" y="2564905"/>
            <a:ext cx="4283968" cy="679921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Intermodal Transport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>
            <a:normAutofit/>
          </a:bodyPr>
          <a:lstStyle/>
          <a:p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1976799" y="1207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600056" y="5669633"/>
            <a:ext cx="4283968" cy="679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9B03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Pipeline Transport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5162205" cy="33108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720" y="3310881"/>
            <a:ext cx="5162280" cy="2979066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5735960" y="5757291"/>
            <a:ext cx="4896544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Inland Waterway Transport</a:t>
            </a:r>
            <a:endParaRPr lang="en-GB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2135560" y="2752328"/>
            <a:ext cx="4248472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zh-CN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8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Parcel Post Transport</a:t>
            </a:r>
            <a:endParaRPr lang="en-GB" altLang="zh-CN" sz="2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98000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61520" y="169061"/>
            <a:ext cx="526348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>
                <a:latin typeface="+mn-lt"/>
                <a:ea typeface="+mn-ea"/>
                <a:cs typeface="+mn-ea"/>
                <a:sym typeface="+mn-lt"/>
              </a:rPr>
              <a:t>9.2   Shipping Documents</a:t>
            </a:r>
            <a:endParaRPr lang="zh-CN" altLang="en-US" sz="3200" dirty="0">
              <a:latin typeface="+mn-lt"/>
              <a:ea typeface="+mn-ea"/>
              <a:cs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: 圆角 5"/>
          <p:cNvSpPr/>
          <p:nvPr/>
        </p:nvSpPr>
        <p:spPr>
          <a:xfrm>
            <a:off x="1919536" y="1628800"/>
            <a:ext cx="309634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Railway Bill</a:t>
            </a:r>
            <a:endParaRPr lang="zh-CN" altLang="en-US" sz="2800" dirty="0"/>
          </a:p>
        </p:txBody>
      </p:sp>
      <p:sp>
        <p:nvSpPr>
          <p:cNvPr id="9" name="矩形: 圆角 8"/>
          <p:cNvSpPr/>
          <p:nvPr/>
        </p:nvSpPr>
        <p:spPr>
          <a:xfrm>
            <a:off x="1919536" y="3140968"/>
            <a:ext cx="309634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Airway Bill</a:t>
            </a:r>
            <a:endParaRPr lang="zh-CN" altLang="en-US" sz="2800" dirty="0"/>
          </a:p>
        </p:txBody>
      </p:sp>
      <p:sp>
        <p:nvSpPr>
          <p:cNvPr id="8" name="矩形: 圆角 7"/>
          <p:cNvSpPr/>
          <p:nvPr/>
        </p:nvSpPr>
        <p:spPr>
          <a:xfrm>
            <a:off x="1919536" y="4653136"/>
            <a:ext cx="3888432" cy="814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Parcel Post Receipt</a:t>
            </a:r>
            <a:endParaRPr lang="zh-CN" altLang="en-US" sz="2800" dirty="0"/>
          </a:p>
        </p:txBody>
      </p:sp>
      <p:sp>
        <p:nvSpPr>
          <p:cNvPr id="10" name="矩形: 圆角 9"/>
          <p:cNvSpPr/>
          <p:nvPr/>
        </p:nvSpPr>
        <p:spPr>
          <a:xfrm>
            <a:off x="6322368" y="1628800"/>
            <a:ext cx="3888432" cy="792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Multimodal Transport Document</a:t>
            </a:r>
            <a:endParaRPr lang="zh-CN" altLang="en-US" sz="2800" dirty="0"/>
          </a:p>
        </p:txBody>
      </p:sp>
      <p:sp>
        <p:nvSpPr>
          <p:cNvPr id="11" name="airplane_156859"/>
          <p:cNvSpPr>
            <a:spLocks noChangeAspect="1"/>
          </p:cNvSpPr>
          <p:nvPr/>
        </p:nvSpPr>
        <p:spPr bwMode="auto">
          <a:xfrm>
            <a:off x="7099064" y="3118452"/>
            <a:ext cx="844959" cy="957920"/>
          </a:xfrm>
          <a:custGeom>
            <a:avLst/>
            <a:gdLst>
              <a:gd name="connsiteX0" fmla="*/ 182563 w 296863"/>
              <a:gd name="connsiteY0" fmla="*/ 125413 h 336550"/>
              <a:gd name="connsiteX1" fmla="*/ 182563 w 296863"/>
              <a:gd name="connsiteY1" fmla="*/ 157163 h 336550"/>
              <a:gd name="connsiteX2" fmla="*/ 276226 w 296863"/>
              <a:gd name="connsiteY2" fmla="*/ 206376 h 336550"/>
              <a:gd name="connsiteX3" fmla="*/ 276226 w 296863"/>
              <a:gd name="connsiteY3" fmla="*/ 193676 h 336550"/>
              <a:gd name="connsiteX4" fmla="*/ 114301 w 296863"/>
              <a:gd name="connsiteY4" fmla="*/ 125413 h 336550"/>
              <a:gd name="connsiteX5" fmla="*/ 20638 w 296863"/>
              <a:gd name="connsiteY5" fmla="*/ 193676 h 336550"/>
              <a:gd name="connsiteX6" fmla="*/ 20638 w 296863"/>
              <a:gd name="connsiteY6" fmla="*/ 206376 h 336550"/>
              <a:gd name="connsiteX7" fmla="*/ 114301 w 296863"/>
              <a:gd name="connsiteY7" fmla="*/ 157163 h 336550"/>
              <a:gd name="connsiteX8" fmla="*/ 148431 w 296863"/>
              <a:gd name="connsiteY8" fmla="*/ 20638 h 336550"/>
              <a:gd name="connsiteX9" fmla="*/ 135272 w 296863"/>
              <a:gd name="connsiteY9" fmla="*/ 33819 h 336550"/>
              <a:gd name="connsiteX10" fmla="*/ 135272 w 296863"/>
              <a:gd name="connsiteY10" fmla="*/ 269752 h 336550"/>
              <a:gd name="connsiteX11" fmla="*/ 98425 w 296863"/>
              <a:gd name="connsiteY11" fmla="*/ 292159 h 336550"/>
              <a:gd name="connsiteX12" fmla="*/ 98425 w 296863"/>
              <a:gd name="connsiteY12" fmla="*/ 307976 h 336550"/>
              <a:gd name="connsiteX13" fmla="*/ 148431 w 296863"/>
              <a:gd name="connsiteY13" fmla="*/ 290841 h 336550"/>
              <a:gd name="connsiteX14" fmla="*/ 198438 w 296863"/>
              <a:gd name="connsiteY14" fmla="*/ 307976 h 336550"/>
              <a:gd name="connsiteX15" fmla="*/ 198438 w 296863"/>
              <a:gd name="connsiteY15" fmla="*/ 292159 h 336550"/>
              <a:gd name="connsiteX16" fmla="*/ 161591 w 296863"/>
              <a:gd name="connsiteY16" fmla="*/ 269752 h 336550"/>
              <a:gd name="connsiteX17" fmla="*/ 161591 w 296863"/>
              <a:gd name="connsiteY17" fmla="*/ 33819 h 336550"/>
              <a:gd name="connsiteX18" fmla="*/ 148431 w 296863"/>
              <a:gd name="connsiteY18" fmla="*/ 20638 h 336550"/>
              <a:gd name="connsiteX19" fmla="*/ 148431 w 296863"/>
              <a:gd name="connsiteY19" fmla="*/ 0 h 336550"/>
              <a:gd name="connsiteX20" fmla="*/ 182584 w 296863"/>
              <a:gd name="connsiteY20" fmla="*/ 34181 h 336550"/>
              <a:gd name="connsiteX21" fmla="*/ 182584 w 296863"/>
              <a:gd name="connsiteY21" fmla="*/ 98599 h 336550"/>
              <a:gd name="connsiteX22" fmla="*/ 296863 w 296863"/>
              <a:gd name="connsiteY22" fmla="*/ 182736 h 336550"/>
              <a:gd name="connsiteX23" fmla="*/ 296863 w 296863"/>
              <a:gd name="connsiteY23" fmla="*/ 240581 h 336550"/>
              <a:gd name="connsiteX24" fmla="*/ 182584 w 296863"/>
              <a:gd name="connsiteY24" fmla="*/ 181421 h 336550"/>
              <a:gd name="connsiteX25" fmla="*/ 182584 w 296863"/>
              <a:gd name="connsiteY25" fmla="*/ 257671 h 336550"/>
              <a:gd name="connsiteX26" fmla="*/ 219364 w 296863"/>
              <a:gd name="connsiteY26" fmla="*/ 280020 h 336550"/>
              <a:gd name="connsiteX27" fmla="*/ 219364 w 296863"/>
              <a:gd name="connsiteY27" fmla="*/ 336550 h 336550"/>
              <a:gd name="connsiteX28" fmla="*/ 148431 w 296863"/>
              <a:gd name="connsiteY28" fmla="*/ 312886 h 336550"/>
              <a:gd name="connsiteX29" fmla="*/ 77500 w 296863"/>
              <a:gd name="connsiteY29" fmla="*/ 336550 h 336550"/>
              <a:gd name="connsiteX30" fmla="*/ 77500 w 296863"/>
              <a:gd name="connsiteY30" fmla="*/ 280020 h 336550"/>
              <a:gd name="connsiteX31" fmla="*/ 114279 w 296863"/>
              <a:gd name="connsiteY31" fmla="*/ 257671 h 336550"/>
              <a:gd name="connsiteX32" fmla="*/ 114279 w 296863"/>
              <a:gd name="connsiteY32" fmla="*/ 181421 h 336550"/>
              <a:gd name="connsiteX33" fmla="*/ 0 w 296863"/>
              <a:gd name="connsiteY33" fmla="*/ 240581 h 336550"/>
              <a:gd name="connsiteX34" fmla="*/ 0 w 296863"/>
              <a:gd name="connsiteY34" fmla="*/ 182736 h 336550"/>
              <a:gd name="connsiteX35" fmla="*/ 114279 w 296863"/>
              <a:gd name="connsiteY35" fmla="*/ 98599 h 336550"/>
              <a:gd name="connsiteX36" fmla="*/ 114279 w 296863"/>
              <a:gd name="connsiteY36" fmla="*/ 34181 h 336550"/>
              <a:gd name="connsiteX37" fmla="*/ 148431 w 296863"/>
              <a:gd name="connsiteY37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6863" h="336550">
                <a:moveTo>
                  <a:pt x="182563" y="125413"/>
                </a:moveTo>
                <a:lnTo>
                  <a:pt x="182563" y="157163"/>
                </a:lnTo>
                <a:lnTo>
                  <a:pt x="276226" y="206376"/>
                </a:lnTo>
                <a:lnTo>
                  <a:pt x="276226" y="193676"/>
                </a:lnTo>
                <a:close/>
                <a:moveTo>
                  <a:pt x="114301" y="125413"/>
                </a:moveTo>
                <a:lnTo>
                  <a:pt x="20638" y="193676"/>
                </a:lnTo>
                <a:lnTo>
                  <a:pt x="20638" y="206376"/>
                </a:lnTo>
                <a:lnTo>
                  <a:pt x="114301" y="157163"/>
                </a:lnTo>
                <a:close/>
                <a:moveTo>
                  <a:pt x="148431" y="20638"/>
                </a:moveTo>
                <a:cubicBezTo>
                  <a:pt x="140536" y="20638"/>
                  <a:pt x="135272" y="27228"/>
                  <a:pt x="135272" y="33819"/>
                </a:cubicBezTo>
                <a:cubicBezTo>
                  <a:pt x="135272" y="33819"/>
                  <a:pt x="135272" y="33819"/>
                  <a:pt x="135272" y="269752"/>
                </a:cubicBezTo>
                <a:cubicBezTo>
                  <a:pt x="135272" y="269752"/>
                  <a:pt x="135272" y="269752"/>
                  <a:pt x="98425" y="292159"/>
                </a:cubicBezTo>
                <a:cubicBezTo>
                  <a:pt x="98425" y="292159"/>
                  <a:pt x="98425" y="292159"/>
                  <a:pt x="98425" y="307976"/>
                </a:cubicBezTo>
                <a:cubicBezTo>
                  <a:pt x="98425" y="307976"/>
                  <a:pt x="98425" y="307976"/>
                  <a:pt x="148431" y="290841"/>
                </a:cubicBezTo>
                <a:cubicBezTo>
                  <a:pt x="148431" y="290841"/>
                  <a:pt x="148431" y="290841"/>
                  <a:pt x="198438" y="307976"/>
                </a:cubicBezTo>
                <a:cubicBezTo>
                  <a:pt x="198438" y="307976"/>
                  <a:pt x="198438" y="307976"/>
                  <a:pt x="198438" y="292159"/>
                </a:cubicBezTo>
                <a:lnTo>
                  <a:pt x="161591" y="269752"/>
                </a:lnTo>
                <a:cubicBezTo>
                  <a:pt x="161591" y="269752"/>
                  <a:pt x="161591" y="269752"/>
                  <a:pt x="161591" y="33819"/>
                </a:cubicBezTo>
                <a:cubicBezTo>
                  <a:pt x="161591" y="27228"/>
                  <a:pt x="156327" y="20638"/>
                  <a:pt x="148431" y="20638"/>
                </a:cubicBezTo>
                <a:close/>
                <a:moveTo>
                  <a:pt x="148431" y="0"/>
                </a:moveTo>
                <a:cubicBezTo>
                  <a:pt x="168135" y="0"/>
                  <a:pt x="182584" y="15776"/>
                  <a:pt x="182584" y="34181"/>
                </a:cubicBezTo>
                <a:cubicBezTo>
                  <a:pt x="182584" y="34181"/>
                  <a:pt x="182584" y="34181"/>
                  <a:pt x="182584" y="98599"/>
                </a:cubicBezTo>
                <a:cubicBezTo>
                  <a:pt x="182584" y="98599"/>
                  <a:pt x="182584" y="98599"/>
                  <a:pt x="296863" y="182736"/>
                </a:cubicBezTo>
                <a:cubicBezTo>
                  <a:pt x="296863" y="182736"/>
                  <a:pt x="296863" y="182736"/>
                  <a:pt x="296863" y="240581"/>
                </a:cubicBezTo>
                <a:cubicBezTo>
                  <a:pt x="296863" y="240581"/>
                  <a:pt x="296863" y="240581"/>
                  <a:pt x="182584" y="181421"/>
                </a:cubicBezTo>
                <a:cubicBezTo>
                  <a:pt x="182584" y="181421"/>
                  <a:pt x="182584" y="181421"/>
                  <a:pt x="182584" y="257671"/>
                </a:cubicBezTo>
                <a:cubicBezTo>
                  <a:pt x="182584" y="257671"/>
                  <a:pt x="182584" y="257671"/>
                  <a:pt x="219364" y="280020"/>
                </a:cubicBezTo>
                <a:cubicBezTo>
                  <a:pt x="219364" y="280020"/>
                  <a:pt x="219364" y="280020"/>
                  <a:pt x="219364" y="336550"/>
                </a:cubicBezTo>
                <a:cubicBezTo>
                  <a:pt x="219364" y="336550"/>
                  <a:pt x="219364" y="336550"/>
                  <a:pt x="148431" y="312886"/>
                </a:cubicBezTo>
                <a:cubicBezTo>
                  <a:pt x="148431" y="312886"/>
                  <a:pt x="148431" y="312886"/>
                  <a:pt x="77500" y="336550"/>
                </a:cubicBezTo>
                <a:cubicBezTo>
                  <a:pt x="77500" y="336550"/>
                  <a:pt x="77500" y="336550"/>
                  <a:pt x="77500" y="280020"/>
                </a:cubicBezTo>
                <a:cubicBezTo>
                  <a:pt x="77500" y="280020"/>
                  <a:pt x="77500" y="280020"/>
                  <a:pt x="114279" y="257671"/>
                </a:cubicBezTo>
                <a:cubicBezTo>
                  <a:pt x="114279" y="257671"/>
                  <a:pt x="114279" y="257671"/>
                  <a:pt x="114279" y="181421"/>
                </a:cubicBezTo>
                <a:cubicBezTo>
                  <a:pt x="114279" y="181421"/>
                  <a:pt x="114279" y="181421"/>
                  <a:pt x="0" y="240581"/>
                </a:cubicBezTo>
                <a:cubicBezTo>
                  <a:pt x="0" y="240581"/>
                  <a:pt x="0" y="240581"/>
                  <a:pt x="0" y="182736"/>
                </a:cubicBezTo>
                <a:cubicBezTo>
                  <a:pt x="0" y="182736"/>
                  <a:pt x="0" y="182736"/>
                  <a:pt x="114279" y="98599"/>
                </a:cubicBezTo>
                <a:cubicBezTo>
                  <a:pt x="114279" y="98599"/>
                  <a:pt x="114279" y="98599"/>
                  <a:pt x="114279" y="34181"/>
                </a:cubicBezTo>
                <a:cubicBezTo>
                  <a:pt x="114279" y="15776"/>
                  <a:pt x="128728" y="0"/>
                  <a:pt x="148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honeymoon-boat-trip_77302"/>
          <p:cNvSpPr>
            <a:spLocks noChangeAspect="1"/>
          </p:cNvSpPr>
          <p:nvPr/>
        </p:nvSpPr>
        <p:spPr bwMode="auto">
          <a:xfrm>
            <a:off x="8701426" y="4723318"/>
            <a:ext cx="1210998" cy="744794"/>
          </a:xfrm>
          <a:custGeom>
            <a:avLst/>
            <a:gdLst>
              <a:gd name="connsiteX0" fmla="*/ 31750 w 338138"/>
              <a:gd name="connsiteY0" fmla="*/ 133350 h 207963"/>
              <a:gd name="connsiteX1" fmla="*/ 42313 w 338138"/>
              <a:gd name="connsiteY1" fmla="*/ 172064 h 207963"/>
              <a:gd name="connsiteX2" fmla="*/ 42313 w 338138"/>
              <a:gd name="connsiteY2" fmla="*/ 170729 h 207963"/>
              <a:gd name="connsiteX3" fmla="*/ 43634 w 338138"/>
              <a:gd name="connsiteY3" fmla="*/ 170729 h 207963"/>
              <a:gd name="connsiteX4" fmla="*/ 43634 w 338138"/>
              <a:gd name="connsiteY4" fmla="*/ 169394 h 207963"/>
              <a:gd name="connsiteX5" fmla="*/ 44954 w 338138"/>
              <a:gd name="connsiteY5" fmla="*/ 169394 h 207963"/>
              <a:gd name="connsiteX6" fmla="*/ 46274 w 338138"/>
              <a:gd name="connsiteY6" fmla="*/ 168059 h 207963"/>
              <a:gd name="connsiteX7" fmla="*/ 47595 w 338138"/>
              <a:gd name="connsiteY7" fmla="*/ 168059 h 207963"/>
              <a:gd name="connsiteX8" fmla="*/ 48915 w 338138"/>
              <a:gd name="connsiteY8" fmla="*/ 168059 h 207963"/>
              <a:gd name="connsiteX9" fmla="*/ 50235 w 338138"/>
              <a:gd name="connsiteY9" fmla="*/ 168059 h 207963"/>
              <a:gd name="connsiteX10" fmla="*/ 51556 w 338138"/>
              <a:gd name="connsiteY10" fmla="*/ 168059 h 207963"/>
              <a:gd name="connsiteX11" fmla="*/ 51556 w 338138"/>
              <a:gd name="connsiteY11" fmla="*/ 169394 h 207963"/>
              <a:gd name="connsiteX12" fmla="*/ 52876 w 338138"/>
              <a:gd name="connsiteY12" fmla="*/ 169394 h 207963"/>
              <a:gd name="connsiteX13" fmla="*/ 54197 w 338138"/>
              <a:gd name="connsiteY13" fmla="*/ 170729 h 207963"/>
              <a:gd name="connsiteX14" fmla="*/ 55517 w 338138"/>
              <a:gd name="connsiteY14" fmla="*/ 170729 h 207963"/>
              <a:gd name="connsiteX15" fmla="*/ 55517 w 338138"/>
              <a:gd name="connsiteY15" fmla="*/ 172064 h 207963"/>
              <a:gd name="connsiteX16" fmla="*/ 88526 w 338138"/>
              <a:gd name="connsiteY16" fmla="*/ 192088 h 207963"/>
              <a:gd name="connsiteX17" fmla="*/ 121536 w 338138"/>
              <a:gd name="connsiteY17" fmla="*/ 172064 h 207963"/>
              <a:gd name="connsiteX18" fmla="*/ 122856 w 338138"/>
              <a:gd name="connsiteY18" fmla="*/ 172064 h 207963"/>
              <a:gd name="connsiteX19" fmla="*/ 122856 w 338138"/>
              <a:gd name="connsiteY19" fmla="*/ 170729 h 207963"/>
              <a:gd name="connsiteX20" fmla="*/ 124176 w 338138"/>
              <a:gd name="connsiteY20" fmla="*/ 169394 h 207963"/>
              <a:gd name="connsiteX21" fmla="*/ 125497 w 338138"/>
              <a:gd name="connsiteY21" fmla="*/ 169394 h 207963"/>
              <a:gd name="connsiteX22" fmla="*/ 126817 w 338138"/>
              <a:gd name="connsiteY22" fmla="*/ 168059 h 207963"/>
              <a:gd name="connsiteX23" fmla="*/ 128138 w 338138"/>
              <a:gd name="connsiteY23" fmla="*/ 168059 h 207963"/>
              <a:gd name="connsiteX24" fmla="*/ 129458 w 338138"/>
              <a:gd name="connsiteY24" fmla="*/ 168059 h 207963"/>
              <a:gd name="connsiteX25" fmla="*/ 130778 w 338138"/>
              <a:gd name="connsiteY25" fmla="*/ 168059 h 207963"/>
              <a:gd name="connsiteX26" fmla="*/ 132099 w 338138"/>
              <a:gd name="connsiteY26" fmla="*/ 168059 h 207963"/>
              <a:gd name="connsiteX27" fmla="*/ 132099 w 338138"/>
              <a:gd name="connsiteY27" fmla="*/ 169394 h 207963"/>
              <a:gd name="connsiteX28" fmla="*/ 133419 w 338138"/>
              <a:gd name="connsiteY28" fmla="*/ 169394 h 207963"/>
              <a:gd name="connsiteX29" fmla="*/ 134739 w 338138"/>
              <a:gd name="connsiteY29" fmla="*/ 169394 h 207963"/>
              <a:gd name="connsiteX30" fmla="*/ 134739 w 338138"/>
              <a:gd name="connsiteY30" fmla="*/ 170729 h 207963"/>
              <a:gd name="connsiteX31" fmla="*/ 136060 w 338138"/>
              <a:gd name="connsiteY31" fmla="*/ 172064 h 207963"/>
              <a:gd name="connsiteX32" fmla="*/ 169069 w 338138"/>
              <a:gd name="connsiteY32" fmla="*/ 192088 h 207963"/>
              <a:gd name="connsiteX33" fmla="*/ 170390 w 338138"/>
              <a:gd name="connsiteY33" fmla="*/ 192088 h 207963"/>
              <a:gd name="connsiteX34" fmla="*/ 202079 w 338138"/>
              <a:gd name="connsiteY34" fmla="*/ 172064 h 207963"/>
              <a:gd name="connsiteX35" fmla="*/ 203399 w 338138"/>
              <a:gd name="connsiteY35" fmla="*/ 170729 h 207963"/>
              <a:gd name="connsiteX36" fmla="*/ 203399 w 338138"/>
              <a:gd name="connsiteY36" fmla="*/ 169394 h 207963"/>
              <a:gd name="connsiteX37" fmla="*/ 204719 w 338138"/>
              <a:gd name="connsiteY37" fmla="*/ 169394 h 207963"/>
              <a:gd name="connsiteX38" fmla="*/ 206040 w 338138"/>
              <a:gd name="connsiteY38" fmla="*/ 169394 h 207963"/>
              <a:gd name="connsiteX39" fmla="*/ 206040 w 338138"/>
              <a:gd name="connsiteY39" fmla="*/ 168059 h 207963"/>
              <a:gd name="connsiteX40" fmla="*/ 207360 w 338138"/>
              <a:gd name="connsiteY40" fmla="*/ 168059 h 207963"/>
              <a:gd name="connsiteX41" fmla="*/ 208680 w 338138"/>
              <a:gd name="connsiteY41" fmla="*/ 168059 h 207963"/>
              <a:gd name="connsiteX42" fmla="*/ 210001 w 338138"/>
              <a:gd name="connsiteY42" fmla="*/ 168059 h 207963"/>
              <a:gd name="connsiteX43" fmla="*/ 211321 w 338138"/>
              <a:gd name="connsiteY43" fmla="*/ 168059 h 207963"/>
              <a:gd name="connsiteX44" fmla="*/ 212642 w 338138"/>
              <a:gd name="connsiteY44" fmla="*/ 168059 h 207963"/>
              <a:gd name="connsiteX45" fmla="*/ 212642 w 338138"/>
              <a:gd name="connsiteY45" fmla="*/ 169394 h 207963"/>
              <a:gd name="connsiteX46" fmla="*/ 213962 w 338138"/>
              <a:gd name="connsiteY46" fmla="*/ 169394 h 207963"/>
              <a:gd name="connsiteX47" fmla="*/ 215282 w 338138"/>
              <a:gd name="connsiteY47" fmla="*/ 170729 h 207963"/>
              <a:gd name="connsiteX48" fmla="*/ 215282 w 338138"/>
              <a:gd name="connsiteY48" fmla="*/ 172064 h 207963"/>
              <a:gd name="connsiteX49" fmla="*/ 216603 w 338138"/>
              <a:gd name="connsiteY49" fmla="*/ 172064 h 207963"/>
              <a:gd name="connsiteX50" fmla="*/ 249612 w 338138"/>
              <a:gd name="connsiteY50" fmla="*/ 192088 h 207963"/>
              <a:gd name="connsiteX51" fmla="*/ 282621 w 338138"/>
              <a:gd name="connsiteY51" fmla="*/ 172064 h 207963"/>
              <a:gd name="connsiteX52" fmla="*/ 289223 w 338138"/>
              <a:gd name="connsiteY52" fmla="*/ 168059 h 207963"/>
              <a:gd name="connsiteX53" fmla="*/ 295825 w 338138"/>
              <a:gd name="connsiteY53" fmla="*/ 172064 h 207963"/>
              <a:gd name="connsiteX54" fmla="*/ 306388 w 338138"/>
              <a:gd name="connsiteY54" fmla="*/ 133350 h 207963"/>
              <a:gd name="connsiteX55" fmla="*/ 31750 w 338138"/>
              <a:gd name="connsiteY55" fmla="*/ 133350 h 207963"/>
              <a:gd name="connsiteX56" fmla="*/ 88608 w 338138"/>
              <a:gd name="connsiteY56" fmla="*/ 82550 h 207963"/>
              <a:gd name="connsiteX57" fmla="*/ 249530 w 338138"/>
              <a:gd name="connsiteY57" fmla="*/ 82550 h 207963"/>
              <a:gd name="connsiteX58" fmla="*/ 258763 w 338138"/>
              <a:gd name="connsiteY58" fmla="*/ 90488 h 207963"/>
              <a:gd name="connsiteX59" fmla="*/ 258763 w 338138"/>
              <a:gd name="connsiteY59" fmla="*/ 98425 h 207963"/>
              <a:gd name="connsiteX60" fmla="*/ 249530 w 338138"/>
              <a:gd name="connsiteY60" fmla="*/ 106363 h 207963"/>
              <a:gd name="connsiteX61" fmla="*/ 88608 w 338138"/>
              <a:gd name="connsiteY61" fmla="*/ 106363 h 207963"/>
              <a:gd name="connsiteX62" fmla="*/ 79375 w 338138"/>
              <a:gd name="connsiteY62" fmla="*/ 98425 h 207963"/>
              <a:gd name="connsiteX63" fmla="*/ 79375 w 338138"/>
              <a:gd name="connsiteY63" fmla="*/ 90488 h 207963"/>
              <a:gd name="connsiteX64" fmla="*/ 88608 w 338138"/>
              <a:gd name="connsiteY64" fmla="*/ 82550 h 207963"/>
              <a:gd name="connsiteX65" fmla="*/ 74894 w 338138"/>
              <a:gd name="connsiteY65" fmla="*/ 66675 h 207963"/>
              <a:gd name="connsiteX66" fmla="*/ 68262 w 338138"/>
              <a:gd name="connsiteY66" fmla="*/ 77036 h 207963"/>
              <a:gd name="connsiteX67" fmla="*/ 68262 w 338138"/>
              <a:gd name="connsiteY67" fmla="*/ 115888 h 207963"/>
              <a:gd name="connsiteX68" fmla="*/ 269875 w 338138"/>
              <a:gd name="connsiteY68" fmla="*/ 115888 h 207963"/>
              <a:gd name="connsiteX69" fmla="*/ 269875 w 338138"/>
              <a:gd name="connsiteY69" fmla="*/ 77036 h 207963"/>
              <a:gd name="connsiteX70" fmla="*/ 263243 w 338138"/>
              <a:gd name="connsiteY70" fmla="*/ 66675 h 207963"/>
              <a:gd name="connsiteX71" fmla="*/ 74894 w 338138"/>
              <a:gd name="connsiteY71" fmla="*/ 66675 h 207963"/>
              <a:gd name="connsiteX72" fmla="*/ 230981 w 338138"/>
              <a:gd name="connsiteY72" fmla="*/ 15875 h 207963"/>
              <a:gd name="connsiteX73" fmla="*/ 220662 w 338138"/>
              <a:gd name="connsiteY73" fmla="*/ 18439 h 207963"/>
              <a:gd name="connsiteX74" fmla="*/ 220662 w 338138"/>
              <a:gd name="connsiteY74" fmla="*/ 49213 h 207963"/>
              <a:gd name="connsiteX75" fmla="*/ 241300 w 338138"/>
              <a:gd name="connsiteY75" fmla="*/ 49213 h 207963"/>
              <a:gd name="connsiteX76" fmla="*/ 241300 w 338138"/>
              <a:gd name="connsiteY76" fmla="*/ 18439 h 207963"/>
              <a:gd name="connsiteX77" fmla="*/ 230981 w 338138"/>
              <a:gd name="connsiteY77" fmla="*/ 15875 h 207963"/>
              <a:gd name="connsiteX78" fmla="*/ 169069 w 338138"/>
              <a:gd name="connsiteY78" fmla="*/ 15875 h 207963"/>
              <a:gd name="connsiteX79" fmla="*/ 158750 w 338138"/>
              <a:gd name="connsiteY79" fmla="*/ 18439 h 207963"/>
              <a:gd name="connsiteX80" fmla="*/ 158750 w 338138"/>
              <a:gd name="connsiteY80" fmla="*/ 49213 h 207963"/>
              <a:gd name="connsiteX81" fmla="*/ 179388 w 338138"/>
              <a:gd name="connsiteY81" fmla="*/ 49213 h 207963"/>
              <a:gd name="connsiteX82" fmla="*/ 179388 w 338138"/>
              <a:gd name="connsiteY82" fmla="*/ 18439 h 207963"/>
              <a:gd name="connsiteX83" fmla="*/ 169069 w 338138"/>
              <a:gd name="connsiteY83" fmla="*/ 15875 h 207963"/>
              <a:gd name="connsiteX84" fmla="*/ 107156 w 338138"/>
              <a:gd name="connsiteY84" fmla="*/ 15875 h 207963"/>
              <a:gd name="connsiteX85" fmla="*/ 96837 w 338138"/>
              <a:gd name="connsiteY85" fmla="*/ 18439 h 207963"/>
              <a:gd name="connsiteX86" fmla="*/ 96837 w 338138"/>
              <a:gd name="connsiteY86" fmla="*/ 49213 h 207963"/>
              <a:gd name="connsiteX87" fmla="*/ 117475 w 338138"/>
              <a:gd name="connsiteY87" fmla="*/ 49213 h 207963"/>
              <a:gd name="connsiteX88" fmla="*/ 117475 w 338138"/>
              <a:gd name="connsiteY88" fmla="*/ 18439 h 207963"/>
              <a:gd name="connsiteX89" fmla="*/ 107156 w 338138"/>
              <a:gd name="connsiteY89" fmla="*/ 15875 h 207963"/>
              <a:gd name="connsiteX90" fmla="*/ 106989 w 338138"/>
              <a:gd name="connsiteY90" fmla="*/ 0 h 207963"/>
              <a:gd name="connsiteX91" fmla="*/ 134727 w 338138"/>
              <a:gd name="connsiteY91" fmla="*/ 18427 h 207963"/>
              <a:gd name="connsiteX92" fmla="*/ 134727 w 338138"/>
              <a:gd name="connsiteY92" fmla="*/ 50016 h 207963"/>
              <a:gd name="connsiteX93" fmla="*/ 142652 w 338138"/>
              <a:gd name="connsiteY93" fmla="*/ 50016 h 207963"/>
              <a:gd name="connsiteX94" fmla="*/ 142652 w 338138"/>
              <a:gd name="connsiteY94" fmla="*/ 18427 h 207963"/>
              <a:gd name="connsiteX95" fmla="*/ 169069 w 338138"/>
              <a:gd name="connsiteY95" fmla="*/ 0 h 207963"/>
              <a:gd name="connsiteX96" fmla="*/ 195486 w 338138"/>
              <a:gd name="connsiteY96" fmla="*/ 18427 h 207963"/>
              <a:gd name="connsiteX97" fmla="*/ 195486 w 338138"/>
              <a:gd name="connsiteY97" fmla="*/ 50016 h 207963"/>
              <a:gd name="connsiteX98" fmla="*/ 203411 w 338138"/>
              <a:gd name="connsiteY98" fmla="*/ 50016 h 207963"/>
              <a:gd name="connsiteX99" fmla="*/ 203411 w 338138"/>
              <a:gd name="connsiteY99" fmla="*/ 18427 h 207963"/>
              <a:gd name="connsiteX100" fmla="*/ 231149 w 338138"/>
              <a:gd name="connsiteY100" fmla="*/ 0 h 207963"/>
              <a:gd name="connsiteX101" fmla="*/ 257566 w 338138"/>
              <a:gd name="connsiteY101" fmla="*/ 18427 h 207963"/>
              <a:gd name="connsiteX102" fmla="*/ 257566 w 338138"/>
              <a:gd name="connsiteY102" fmla="*/ 50016 h 207963"/>
              <a:gd name="connsiteX103" fmla="*/ 262850 w 338138"/>
              <a:gd name="connsiteY103" fmla="*/ 50016 h 207963"/>
              <a:gd name="connsiteX104" fmla="*/ 285304 w 338138"/>
              <a:gd name="connsiteY104" fmla="*/ 77657 h 207963"/>
              <a:gd name="connsiteX105" fmla="*/ 285304 w 338138"/>
              <a:gd name="connsiteY105" fmla="*/ 117144 h 207963"/>
              <a:gd name="connsiteX106" fmla="*/ 317005 w 338138"/>
              <a:gd name="connsiteY106" fmla="*/ 117144 h 207963"/>
              <a:gd name="connsiteX107" fmla="*/ 323609 w 338138"/>
              <a:gd name="connsiteY107" fmla="*/ 121092 h 207963"/>
              <a:gd name="connsiteX108" fmla="*/ 324930 w 338138"/>
              <a:gd name="connsiteY108" fmla="*/ 127673 h 207963"/>
              <a:gd name="connsiteX109" fmla="*/ 310400 w 338138"/>
              <a:gd name="connsiteY109" fmla="*/ 185587 h 207963"/>
              <a:gd name="connsiteX110" fmla="*/ 330213 w 338138"/>
              <a:gd name="connsiteY110" fmla="*/ 192168 h 207963"/>
              <a:gd name="connsiteX111" fmla="*/ 338138 w 338138"/>
              <a:gd name="connsiteY111" fmla="*/ 200066 h 207963"/>
              <a:gd name="connsiteX112" fmla="*/ 330213 w 338138"/>
              <a:gd name="connsiteY112" fmla="*/ 207963 h 207963"/>
              <a:gd name="connsiteX113" fmla="*/ 295871 w 338138"/>
              <a:gd name="connsiteY113" fmla="*/ 196117 h 207963"/>
              <a:gd name="connsiteX114" fmla="*/ 294550 w 338138"/>
              <a:gd name="connsiteY114" fmla="*/ 194801 h 207963"/>
              <a:gd name="connsiteX115" fmla="*/ 289267 w 338138"/>
              <a:gd name="connsiteY115" fmla="*/ 190852 h 207963"/>
              <a:gd name="connsiteX116" fmla="*/ 249641 w 338138"/>
              <a:gd name="connsiteY116" fmla="*/ 207963 h 207963"/>
              <a:gd name="connsiteX117" fmla="*/ 208695 w 338138"/>
              <a:gd name="connsiteY117" fmla="*/ 190852 h 207963"/>
              <a:gd name="connsiteX118" fmla="*/ 169069 w 338138"/>
              <a:gd name="connsiteY118" fmla="*/ 207963 h 207963"/>
              <a:gd name="connsiteX119" fmla="*/ 167748 w 338138"/>
              <a:gd name="connsiteY119" fmla="*/ 207963 h 207963"/>
              <a:gd name="connsiteX120" fmla="*/ 129444 w 338138"/>
              <a:gd name="connsiteY120" fmla="*/ 190852 h 207963"/>
              <a:gd name="connsiteX121" fmla="*/ 88497 w 338138"/>
              <a:gd name="connsiteY121" fmla="*/ 207963 h 207963"/>
              <a:gd name="connsiteX122" fmla="*/ 48872 w 338138"/>
              <a:gd name="connsiteY122" fmla="*/ 190852 h 207963"/>
              <a:gd name="connsiteX123" fmla="*/ 43588 w 338138"/>
              <a:gd name="connsiteY123" fmla="*/ 194801 h 207963"/>
              <a:gd name="connsiteX124" fmla="*/ 42267 w 338138"/>
              <a:gd name="connsiteY124" fmla="*/ 196117 h 207963"/>
              <a:gd name="connsiteX125" fmla="*/ 7925 w 338138"/>
              <a:gd name="connsiteY125" fmla="*/ 207963 h 207963"/>
              <a:gd name="connsiteX126" fmla="*/ 0 w 338138"/>
              <a:gd name="connsiteY126" fmla="*/ 200066 h 207963"/>
              <a:gd name="connsiteX127" fmla="*/ 7925 w 338138"/>
              <a:gd name="connsiteY127" fmla="*/ 192168 h 207963"/>
              <a:gd name="connsiteX128" fmla="*/ 27738 w 338138"/>
              <a:gd name="connsiteY128" fmla="*/ 185587 h 207963"/>
              <a:gd name="connsiteX129" fmla="*/ 13208 w 338138"/>
              <a:gd name="connsiteY129" fmla="*/ 127673 h 207963"/>
              <a:gd name="connsiteX130" fmla="*/ 14529 w 338138"/>
              <a:gd name="connsiteY130" fmla="*/ 121092 h 207963"/>
              <a:gd name="connsiteX131" fmla="*/ 21133 w 338138"/>
              <a:gd name="connsiteY131" fmla="*/ 117144 h 207963"/>
              <a:gd name="connsiteX132" fmla="*/ 52834 w 338138"/>
              <a:gd name="connsiteY132" fmla="*/ 117144 h 207963"/>
              <a:gd name="connsiteX133" fmla="*/ 52834 w 338138"/>
              <a:gd name="connsiteY133" fmla="*/ 77657 h 207963"/>
              <a:gd name="connsiteX134" fmla="*/ 75289 w 338138"/>
              <a:gd name="connsiteY134" fmla="*/ 50016 h 207963"/>
              <a:gd name="connsiteX135" fmla="*/ 80572 w 338138"/>
              <a:gd name="connsiteY135" fmla="*/ 50016 h 207963"/>
              <a:gd name="connsiteX136" fmla="*/ 80572 w 338138"/>
              <a:gd name="connsiteY136" fmla="*/ 18427 h 207963"/>
              <a:gd name="connsiteX137" fmla="*/ 106989 w 338138"/>
              <a:gd name="connsiteY137" fmla="*/ 0 h 2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38138" h="207963">
                <a:moveTo>
                  <a:pt x="31750" y="133350"/>
                </a:moveTo>
                <a:cubicBezTo>
                  <a:pt x="31750" y="133350"/>
                  <a:pt x="31750" y="133350"/>
                  <a:pt x="42313" y="172064"/>
                </a:cubicBezTo>
                <a:cubicBezTo>
                  <a:pt x="42313" y="172064"/>
                  <a:pt x="42313" y="170729"/>
                  <a:pt x="42313" y="170729"/>
                </a:cubicBezTo>
                <a:cubicBezTo>
                  <a:pt x="43634" y="170729"/>
                  <a:pt x="43634" y="170729"/>
                  <a:pt x="43634" y="170729"/>
                </a:cubicBezTo>
                <a:cubicBezTo>
                  <a:pt x="43634" y="169394"/>
                  <a:pt x="43634" y="169394"/>
                  <a:pt x="43634" y="169394"/>
                </a:cubicBezTo>
                <a:cubicBezTo>
                  <a:pt x="44954" y="169394"/>
                  <a:pt x="44954" y="169394"/>
                  <a:pt x="44954" y="169394"/>
                </a:cubicBezTo>
                <a:cubicBezTo>
                  <a:pt x="44954" y="169394"/>
                  <a:pt x="46274" y="169394"/>
                  <a:pt x="46274" y="168059"/>
                </a:cubicBezTo>
                <a:cubicBezTo>
                  <a:pt x="47595" y="168059"/>
                  <a:pt x="47595" y="168059"/>
                  <a:pt x="47595" y="168059"/>
                </a:cubicBezTo>
                <a:cubicBezTo>
                  <a:pt x="48915" y="168059"/>
                  <a:pt x="48915" y="168059"/>
                  <a:pt x="48915" y="168059"/>
                </a:cubicBezTo>
                <a:cubicBezTo>
                  <a:pt x="48915" y="168059"/>
                  <a:pt x="50235" y="168059"/>
                  <a:pt x="50235" y="168059"/>
                </a:cubicBezTo>
                <a:cubicBezTo>
                  <a:pt x="50235" y="168059"/>
                  <a:pt x="50235" y="168059"/>
                  <a:pt x="51556" y="168059"/>
                </a:cubicBezTo>
                <a:cubicBezTo>
                  <a:pt x="51556" y="168059"/>
                  <a:pt x="51556" y="169394"/>
                  <a:pt x="51556" y="169394"/>
                </a:cubicBezTo>
                <a:cubicBezTo>
                  <a:pt x="51556" y="169394"/>
                  <a:pt x="52876" y="169394"/>
                  <a:pt x="52876" y="169394"/>
                </a:cubicBezTo>
                <a:cubicBezTo>
                  <a:pt x="54197" y="169394"/>
                  <a:pt x="54197" y="169394"/>
                  <a:pt x="54197" y="170729"/>
                </a:cubicBezTo>
                <a:cubicBezTo>
                  <a:pt x="54197" y="170729"/>
                  <a:pt x="55517" y="170729"/>
                  <a:pt x="55517" y="170729"/>
                </a:cubicBezTo>
                <a:cubicBezTo>
                  <a:pt x="55517" y="170729"/>
                  <a:pt x="55517" y="172064"/>
                  <a:pt x="55517" y="172064"/>
                </a:cubicBezTo>
                <a:cubicBezTo>
                  <a:pt x="63439" y="184078"/>
                  <a:pt x="75323" y="192088"/>
                  <a:pt x="88526" y="192088"/>
                </a:cubicBezTo>
                <a:cubicBezTo>
                  <a:pt x="101730" y="192088"/>
                  <a:pt x="113613" y="184078"/>
                  <a:pt x="121536" y="172064"/>
                </a:cubicBezTo>
                <a:cubicBezTo>
                  <a:pt x="121536" y="172064"/>
                  <a:pt x="121536" y="172064"/>
                  <a:pt x="122856" y="172064"/>
                </a:cubicBezTo>
                <a:cubicBezTo>
                  <a:pt x="122856" y="172064"/>
                  <a:pt x="122856" y="170729"/>
                  <a:pt x="122856" y="170729"/>
                </a:cubicBezTo>
                <a:cubicBezTo>
                  <a:pt x="122856" y="170729"/>
                  <a:pt x="124176" y="170729"/>
                  <a:pt x="124176" y="169394"/>
                </a:cubicBezTo>
                <a:cubicBezTo>
                  <a:pt x="124176" y="169394"/>
                  <a:pt x="125497" y="169394"/>
                  <a:pt x="125497" y="169394"/>
                </a:cubicBezTo>
                <a:cubicBezTo>
                  <a:pt x="125497" y="168059"/>
                  <a:pt x="125497" y="168059"/>
                  <a:pt x="126817" y="168059"/>
                </a:cubicBezTo>
                <a:cubicBezTo>
                  <a:pt x="126817" y="168059"/>
                  <a:pt x="128138" y="168059"/>
                  <a:pt x="128138" y="168059"/>
                </a:cubicBezTo>
                <a:cubicBezTo>
                  <a:pt x="128138" y="168059"/>
                  <a:pt x="128138" y="168059"/>
                  <a:pt x="129458" y="168059"/>
                </a:cubicBezTo>
                <a:cubicBezTo>
                  <a:pt x="130778" y="168059"/>
                  <a:pt x="130778" y="168059"/>
                  <a:pt x="130778" y="168059"/>
                </a:cubicBezTo>
                <a:cubicBezTo>
                  <a:pt x="130778" y="168059"/>
                  <a:pt x="132099" y="168059"/>
                  <a:pt x="132099" y="168059"/>
                </a:cubicBezTo>
                <a:cubicBezTo>
                  <a:pt x="132099" y="168059"/>
                  <a:pt x="132099" y="168059"/>
                  <a:pt x="132099" y="169394"/>
                </a:cubicBezTo>
                <a:cubicBezTo>
                  <a:pt x="133419" y="169394"/>
                  <a:pt x="133419" y="169394"/>
                  <a:pt x="133419" y="169394"/>
                </a:cubicBezTo>
                <a:cubicBezTo>
                  <a:pt x="133419" y="169394"/>
                  <a:pt x="133419" y="169394"/>
                  <a:pt x="134739" y="169394"/>
                </a:cubicBezTo>
                <a:cubicBezTo>
                  <a:pt x="134739" y="170729"/>
                  <a:pt x="134739" y="170729"/>
                  <a:pt x="134739" y="170729"/>
                </a:cubicBezTo>
                <a:cubicBezTo>
                  <a:pt x="136060" y="170729"/>
                  <a:pt x="136060" y="170729"/>
                  <a:pt x="136060" y="172064"/>
                </a:cubicBezTo>
                <a:cubicBezTo>
                  <a:pt x="143982" y="184078"/>
                  <a:pt x="155865" y="192088"/>
                  <a:pt x="169069" y="192088"/>
                </a:cubicBezTo>
                <a:cubicBezTo>
                  <a:pt x="169069" y="192088"/>
                  <a:pt x="170390" y="192088"/>
                  <a:pt x="170390" y="192088"/>
                </a:cubicBezTo>
                <a:cubicBezTo>
                  <a:pt x="182273" y="192088"/>
                  <a:pt x="194156" y="184078"/>
                  <a:pt x="202079" y="172064"/>
                </a:cubicBezTo>
                <a:cubicBezTo>
                  <a:pt x="202079" y="172064"/>
                  <a:pt x="203399" y="170729"/>
                  <a:pt x="203399" y="170729"/>
                </a:cubicBezTo>
                <a:cubicBezTo>
                  <a:pt x="203399" y="170729"/>
                  <a:pt x="203399" y="170729"/>
                  <a:pt x="203399" y="169394"/>
                </a:cubicBezTo>
                <a:cubicBezTo>
                  <a:pt x="204719" y="169394"/>
                  <a:pt x="204719" y="169394"/>
                  <a:pt x="204719" y="169394"/>
                </a:cubicBezTo>
                <a:cubicBezTo>
                  <a:pt x="204719" y="169394"/>
                  <a:pt x="204719" y="169394"/>
                  <a:pt x="206040" y="169394"/>
                </a:cubicBezTo>
                <a:cubicBezTo>
                  <a:pt x="206040" y="168059"/>
                  <a:pt x="206040" y="168059"/>
                  <a:pt x="206040" y="168059"/>
                </a:cubicBezTo>
                <a:cubicBezTo>
                  <a:pt x="206040" y="168059"/>
                  <a:pt x="207360" y="168059"/>
                  <a:pt x="207360" y="168059"/>
                </a:cubicBezTo>
                <a:cubicBezTo>
                  <a:pt x="207360" y="168059"/>
                  <a:pt x="207360" y="168059"/>
                  <a:pt x="208680" y="168059"/>
                </a:cubicBezTo>
                <a:cubicBezTo>
                  <a:pt x="210001" y="168059"/>
                  <a:pt x="210001" y="168059"/>
                  <a:pt x="210001" y="168059"/>
                </a:cubicBezTo>
                <a:cubicBezTo>
                  <a:pt x="210001" y="168059"/>
                  <a:pt x="211321" y="168059"/>
                  <a:pt x="211321" y="168059"/>
                </a:cubicBezTo>
                <a:cubicBezTo>
                  <a:pt x="211321" y="168059"/>
                  <a:pt x="211321" y="168059"/>
                  <a:pt x="212642" y="168059"/>
                </a:cubicBezTo>
                <a:cubicBezTo>
                  <a:pt x="212642" y="168059"/>
                  <a:pt x="212642" y="168059"/>
                  <a:pt x="212642" y="169394"/>
                </a:cubicBezTo>
                <a:cubicBezTo>
                  <a:pt x="212642" y="169394"/>
                  <a:pt x="213962" y="169394"/>
                  <a:pt x="213962" y="169394"/>
                </a:cubicBezTo>
                <a:cubicBezTo>
                  <a:pt x="213962" y="170729"/>
                  <a:pt x="215282" y="170729"/>
                  <a:pt x="215282" y="170729"/>
                </a:cubicBezTo>
                <a:cubicBezTo>
                  <a:pt x="215282" y="170729"/>
                  <a:pt x="215282" y="170729"/>
                  <a:pt x="215282" y="172064"/>
                </a:cubicBezTo>
                <a:cubicBezTo>
                  <a:pt x="216603" y="172064"/>
                  <a:pt x="216603" y="172064"/>
                  <a:pt x="216603" y="172064"/>
                </a:cubicBezTo>
                <a:cubicBezTo>
                  <a:pt x="224525" y="184078"/>
                  <a:pt x="236408" y="192088"/>
                  <a:pt x="249612" y="192088"/>
                </a:cubicBezTo>
                <a:cubicBezTo>
                  <a:pt x="262816" y="192088"/>
                  <a:pt x="274699" y="184078"/>
                  <a:pt x="282621" y="172064"/>
                </a:cubicBezTo>
                <a:cubicBezTo>
                  <a:pt x="283942" y="169394"/>
                  <a:pt x="286583" y="168059"/>
                  <a:pt x="289223" y="168059"/>
                </a:cubicBezTo>
                <a:cubicBezTo>
                  <a:pt x="291864" y="168059"/>
                  <a:pt x="294505" y="169394"/>
                  <a:pt x="295825" y="172064"/>
                </a:cubicBezTo>
                <a:cubicBezTo>
                  <a:pt x="295825" y="172064"/>
                  <a:pt x="295825" y="172064"/>
                  <a:pt x="306388" y="133350"/>
                </a:cubicBezTo>
                <a:cubicBezTo>
                  <a:pt x="306388" y="133350"/>
                  <a:pt x="306388" y="133350"/>
                  <a:pt x="31750" y="133350"/>
                </a:cubicBezTo>
                <a:close/>
                <a:moveTo>
                  <a:pt x="88608" y="82550"/>
                </a:moveTo>
                <a:cubicBezTo>
                  <a:pt x="88608" y="82550"/>
                  <a:pt x="88608" y="82550"/>
                  <a:pt x="249530" y="82550"/>
                </a:cubicBezTo>
                <a:cubicBezTo>
                  <a:pt x="254806" y="82550"/>
                  <a:pt x="258763" y="85196"/>
                  <a:pt x="258763" y="90488"/>
                </a:cubicBezTo>
                <a:cubicBezTo>
                  <a:pt x="258763" y="90488"/>
                  <a:pt x="258763" y="90488"/>
                  <a:pt x="258763" y="98425"/>
                </a:cubicBezTo>
                <a:cubicBezTo>
                  <a:pt x="258763" y="102394"/>
                  <a:pt x="254806" y="106363"/>
                  <a:pt x="249530" y="106363"/>
                </a:cubicBezTo>
                <a:cubicBezTo>
                  <a:pt x="249530" y="106363"/>
                  <a:pt x="249530" y="106363"/>
                  <a:pt x="88608" y="106363"/>
                </a:cubicBezTo>
                <a:cubicBezTo>
                  <a:pt x="83332" y="106363"/>
                  <a:pt x="79375" y="102394"/>
                  <a:pt x="79375" y="98425"/>
                </a:cubicBezTo>
                <a:cubicBezTo>
                  <a:pt x="79375" y="98425"/>
                  <a:pt x="79375" y="98425"/>
                  <a:pt x="79375" y="90488"/>
                </a:cubicBezTo>
                <a:cubicBezTo>
                  <a:pt x="79375" y="85196"/>
                  <a:pt x="83332" y="82550"/>
                  <a:pt x="88608" y="82550"/>
                </a:cubicBezTo>
                <a:close/>
                <a:moveTo>
                  <a:pt x="74894" y="66675"/>
                </a:moveTo>
                <a:cubicBezTo>
                  <a:pt x="72241" y="66675"/>
                  <a:pt x="68262" y="70560"/>
                  <a:pt x="68262" y="77036"/>
                </a:cubicBezTo>
                <a:lnTo>
                  <a:pt x="68262" y="115888"/>
                </a:lnTo>
                <a:cubicBezTo>
                  <a:pt x="68262" y="115888"/>
                  <a:pt x="68262" y="115888"/>
                  <a:pt x="269875" y="115888"/>
                </a:cubicBezTo>
                <a:cubicBezTo>
                  <a:pt x="269875" y="115888"/>
                  <a:pt x="269875" y="115888"/>
                  <a:pt x="269875" y="77036"/>
                </a:cubicBezTo>
                <a:cubicBezTo>
                  <a:pt x="269875" y="70560"/>
                  <a:pt x="265896" y="66675"/>
                  <a:pt x="263243" y="66675"/>
                </a:cubicBezTo>
                <a:cubicBezTo>
                  <a:pt x="263243" y="66675"/>
                  <a:pt x="263243" y="66675"/>
                  <a:pt x="74894" y="66675"/>
                </a:cubicBezTo>
                <a:close/>
                <a:moveTo>
                  <a:pt x="230981" y="15875"/>
                </a:moveTo>
                <a:cubicBezTo>
                  <a:pt x="224532" y="15875"/>
                  <a:pt x="221952" y="18439"/>
                  <a:pt x="220662" y="18439"/>
                </a:cubicBezTo>
                <a:lnTo>
                  <a:pt x="220662" y="49213"/>
                </a:lnTo>
                <a:cubicBezTo>
                  <a:pt x="220662" y="49213"/>
                  <a:pt x="220662" y="49213"/>
                  <a:pt x="241300" y="49213"/>
                </a:cubicBezTo>
                <a:cubicBezTo>
                  <a:pt x="241300" y="49213"/>
                  <a:pt x="241300" y="49213"/>
                  <a:pt x="241300" y="18439"/>
                </a:cubicBezTo>
                <a:cubicBezTo>
                  <a:pt x="240010" y="18439"/>
                  <a:pt x="236141" y="15875"/>
                  <a:pt x="230981" y="15875"/>
                </a:cubicBezTo>
                <a:close/>
                <a:moveTo>
                  <a:pt x="169069" y="15875"/>
                </a:moveTo>
                <a:cubicBezTo>
                  <a:pt x="163910" y="15875"/>
                  <a:pt x="160040" y="18439"/>
                  <a:pt x="158750" y="18439"/>
                </a:cubicBezTo>
                <a:lnTo>
                  <a:pt x="158750" y="49213"/>
                </a:lnTo>
                <a:cubicBezTo>
                  <a:pt x="158750" y="49213"/>
                  <a:pt x="158750" y="49213"/>
                  <a:pt x="179388" y="49213"/>
                </a:cubicBezTo>
                <a:cubicBezTo>
                  <a:pt x="179388" y="49213"/>
                  <a:pt x="179388" y="49213"/>
                  <a:pt x="179388" y="18439"/>
                </a:cubicBezTo>
                <a:cubicBezTo>
                  <a:pt x="178098" y="18439"/>
                  <a:pt x="174229" y="15875"/>
                  <a:pt x="169069" y="15875"/>
                </a:cubicBezTo>
                <a:close/>
                <a:moveTo>
                  <a:pt x="107156" y="15875"/>
                </a:moveTo>
                <a:cubicBezTo>
                  <a:pt x="101997" y="15875"/>
                  <a:pt x="98127" y="18439"/>
                  <a:pt x="96837" y="18439"/>
                </a:cubicBezTo>
                <a:lnTo>
                  <a:pt x="96837" y="49213"/>
                </a:lnTo>
                <a:cubicBezTo>
                  <a:pt x="96837" y="49213"/>
                  <a:pt x="96837" y="49213"/>
                  <a:pt x="117475" y="49213"/>
                </a:cubicBezTo>
                <a:cubicBezTo>
                  <a:pt x="117475" y="49213"/>
                  <a:pt x="117475" y="49213"/>
                  <a:pt x="117475" y="18439"/>
                </a:cubicBezTo>
                <a:cubicBezTo>
                  <a:pt x="116185" y="18439"/>
                  <a:pt x="113606" y="15875"/>
                  <a:pt x="107156" y="15875"/>
                </a:cubicBezTo>
                <a:close/>
                <a:moveTo>
                  <a:pt x="106989" y="0"/>
                </a:moveTo>
                <a:cubicBezTo>
                  <a:pt x="122839" y="0"/>
                  <a:pt x="134727" y="7897"/>
                  <a:pt x="134727" y="18427"/>
                </a:cubicBezTo>
                <a:cubicBezTo>
                  <a:pt x="134727" y="18427"/>
                  <a:pt x="134727" y="18427"/>
                  <a:pt x="134727" y="50016"/>
                </a:cubicBezTo>
                <a:cubicBezTo>
                  <a:pt x="134727" y="50016"/>
                  <a:pt x="134727" y="50016"/>
                  <a:pt x="142652" y="50016"/>
                </a:cubicBezTo>
                <a:cubicBezTo>
                  <a:pt x="142652" y="50016"/>
                  <a:pt x="142652" y="50016"/>
                  <a:pt x="142652" y="18427"/>
                </a:cubicBezTo>
                <a:cubicBezTo>
                  <a:pt x="142652" y="7897"/>
                  <a:pt x="153219" y="0"/>
                  <a:pt x="169069" y="0"/>
                </a:cubicBezTo>
                <a:cubicBezTo>
                  <a:pt x="184919" y="0"/>
                  <a:pt x="195486" y="7897"/>
                  <a:pt x="195486" y="18427"/>
                </a:cubicBezTo>
                <a:cubicBezTo>
                  <a:pt x="195486" y="18427"/>
                  <a:pt x="195486" y="18427"/>
                  <a:pt x="195486" y="50016"/>
                </a:cubicBezTo>
                <a:cubicBezTo>
                  <a:pt x="195486" y="50016"/>
                  <a:pt x="195486" y="50016"/>
                  <a:pt x="203411" y="50016"/>
                </a:cubicBezTo>
                <a:cubicBezTo>
                  <a:pt x="203411" y="50016"/>
                  <a:pt x="203411" y="50016"/>
                  <a:pt x="203411" y="18427"/>
                </a:cubicBezTo>
                <a:cubicBezTo>
                  <a:pt x="203411" y="7897"/>
                  <a:pt x="215299" y="0"/>
                  <a:pt x="231149" y="0"/>
                </a:cubicBezTo>
                <a:cubicBezTo>
                  <a:pt x="245679" y="0"/>
                  <a:pt x="257566" y="7897"/>
                  <a:pt x="257566" y="18427"/>
                </a:cubicBezTo>
                <a:cubicBezTo>
                  <a:pt x="257566" y="18427"/>
                  <a:pt x="257566" y="18427"/>
                  <a:pt x="257566" y="50016"/>
                </a:cubicBezTo>
                <a:cubicBezTo>
                  <a:pt x="257566" y="50016"/>
                  <a:pt x="257566" y="50016"/>
                  <a:pt x="262850" y="50016"/>
                </a:cubicBezTo>
                <a:cubicBezTo>
                  <a:pt x="276058" y="50016"/>
                  <a:pt x="285304" y="61862"/>
                  <a:pt x="285304" y="77657"/>
                </a:cubicBezTo>
                <a:cubicBezTo>
                  <a:pt x="285304" y="77657"/>
                  <a:pt x="285304" y="77657"/>
                  <a:pt x="285304" y="117144"/>
                </a:cubicBezTo>
                <a:cubicBezTo>
                  <a:pt x="285304" y="117144"/>
                  <a:pt x="285304" y="117144"/>
                  <a:pt x="317005" y="117144"/>
                </a:cubicBezTo>
                <a:cubicBezTo>
                  <a:pt x="319646" y="117144"/>
                  <a:pt x="322288" y="118460"/>
                  <a:pt x="323609" y="121092"/>
                </a:cubicBezTo>
                <a:cubicBezTo>
                  <a:pt x="324930" y="122409"/>
                  <a:pt x="324930" y="125041"/>
                  <a:pt x="324930" y="127673"/>
                </a:cubicBezTo>
                <a:cubicBezTo>
                  <a:pt x="324930" y="127673"/>
                  <a:pt x="324930" y="127673"/>
                  <a:pt x="310400" y="185587"/>
                </a:cubicBezTo>
                <a:cubicBezTo>
                  <a:pt x="315684" y="189536"/>
                  <a:pt x="322288" y="192168"/>
                  <a:pt x="330213" y="192168"/>
                </a:cubicBezTo>
                <a:cubicBezTo>
                  <a:pt x="334176" y="192168"/>
                  <a:pt x="338138" y="196117"/>
                  <a:pt x="338138" y="200066"/>
                </a:cubicBezTo>
                <a:cubicBezTo>
                  <a:pt x="338138" y="205331"/>
                  <a:pt x="334176" y="207963"/>
                  <a:pt x="330213" y="207963"/>
                </a:cubicBezTo>
                <a:cubicBezTo>
                  <a:pt x="317005" y="207963"/>
                  <a:pt x="305117" y="204014"/>
                  <a:pt x="295871" y="196117"/>
                </a:cubicBezTo>
                <a:cubicBezTo>
                  <a:pt x="295871" y="196117"/>
                  <a:pt x="294550" y="194801"/>
                  <a:pt x="294550" y="194801"/>
                </a:cubicBezTo>
                <a:cubicBezTo>
                  <a:pt x="293229" y="193485"/>
                  <a:pt x="291908" y="192168"/>
                  <a:pt x="289267" y="190852"/>
                </a:cubicBezTo>
                <a:cubicBezTo>
                  <a:pt x="278700" y="201382"/>
                  <a:pt x="264170" y="207963"/>
                  <a:pt x="249641" y="207963"/>
                </a:cubicBezTo>
                <a:cubicBezTo>
                  <a:pt x="233791" y="207963"/>
                  <a:pt x="220582" y="201382"/>
                  <a:pt x="208695" y="190852"/>
                </a:cubicBezTo>
                <a:cubicBezTo>
                  <a:pt x="198128" y="201382"/>
                  <a:pt x="183599" y="207963"/>
                  <a:pt x="169069" y="207963"/>
                </a:cubicBezTo>
                <a:cubicBezTo>
                  <a:pt x="169069" y="207963"/>
                  <a:pt x="167748" y="207963"/>
                  <a:pt x="167748" y="207963"/>
                </a:cubicBezTo>
                <a:cubicBezTo>
                  <a:pt x="153219" y="207963"/>
                  <a:pt x="138690" y="201382"/>
                  <a:pt x="129444" y="190852"/>
                </a:cubicBezTo>
                <a:cubicBezTo>
                  <a:pt x="118877" y="201382"/>
                  <a:pt x="104347" y="207963"/>
                  <a:pt x="88497" y="207963"/>
                </a:cubicBezTo>
                <a:cubicBezTo>
                  <a:pt x="73968" y="207963"/>
                  <a:pt x="59438" y="201382"/>
                  <a:pt x="48872" y="190852"/>
                </a:cubicBezTo>
                <a:cubicBezTo>
                  <a:pt x="47551" y="192168"/>
                  <a:pt x="44909" y="193485"/>
                  <a:pt x="43588" y="194801"/>
                </a:cubicBezTo>
                <a:cubicBezTo>
                  <a:pt x="43588" y="196117"/>
                  <a:pt x="43588" y="196117"/>
                  <a:pt x="42267" y="196117"/>
                </a:cubicBezTo>
                <a:cubicBezTo>
                  <a:pt x="33021" y="204014"/>
                  <a:pt x="21133" y="207963"/>
                  <a:pt x="7925" y="207963"/>
                </a:cubicBezTo>
                <a:cubicBezTo>
                  <a:pt x="3962" y="207963"/>
                  <a:pt x="0" y="205331"/>
                  <a:pt x="0" y="200066"/>
                </a:cubicBezTo>
                <a:cubicBezTo>
                  <a:pt x="0" y="196117"/>
                  <a:pt x="3962" y="192168"/>
                  <a:pt x="7925" y="192168"/>
                </a:cubicBezTo>
                <a:cubicBezTo>
                  <a:pt x="15850" y="192168"/>
                  <a:pt x="22454" y="189536"/>
                  <a:pt x="27738" y="185587"/>
                </a:cubicBezTo>
                <a:cubicBezTo>
                  <a:pt x="27738" y="185587"/>
                  <a:pt x="27738" y="185587"/>
                  <a:pt x="13208" y="127673"/>
                </a:cubicBezTo>
                <a:cubicBezTo>
                  <a:pt x="13208" y="125041"/>
                  <a:pt x="13208" y="122409"/>
                  <a:pt x="14529" y="121092"/>
                </a:cubicBezTo>
                <a:cubicBezTo>
                  <a:pt x="15850" y="118460"/>
                  <a:pt x="18492" y="117144"/>
                  <a:pt x="21133" y="117144"/>
                </a:cubicBezTo>
                <a:cubicBezTo>
                  <a:pt x="21133" y="117144"/>
                  <a:pt x="21133" y="117144"/>
                  <a:pt x="52834" y="117144"/>
                </a:cubicBezTo>
                <a:cubicBezTo>
                  <a:pt x="52834" y="117144"/>
                  <a:pt x="52834" y="117144"/>
                  <a:pt x="52834" y="77657"/>
                </a:cubicBezTo>
                <a:cubicBezTo>
                  <a:pt x="52834" y="61862"/>
                  <a:pt x="62080" y="50016"/>
                  <a:pt x="75289" y="50016"/>
                </a:cubicBezTo>
                <a:cubicBezTo>
                  <a:pt x="75289" y="50016"/>
                  <a:pt x="75289" y="50016"/>
                  <a:pt x="80572" y="50016"/>
                </a:cubicBezTo>
                <a:cubicBezTo>
                  <a:pt x="80572" y="50016"/>
                  <a:pt x="80572" y="50016"/>
                  <a:pt x="80572" y="18427"/>
                </a:cubicBezTo>
                <a:cubicBezTo>
                  <a:pt x="80572" y="7897"/>
                  <a:pt x="92460" y="0"/>
                  <a:pt x="1069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cargo-truck-facing-right_84094"/>
          <p:cNvSpPr>
            <a:spLocks noChangeAspect="1"/>
          </p:cNvSpPr>
          <p:nvPr/>
        </p:nvSpPr>
        <p:spPr bwMode="auto">
          <a:xfrm>
            <a:off x="8725000" y="3333704"/>
            <a:ext cx="1091843" cy="671510"/>
          </a:xfrm>
          <a:custGeom>
            <a:avLst/>
            <a:gdLst>
              <a:gd name="connsiteX0" fmla="*/ 273050 w 338138"/>
              <a:gd name="connsiteY0" fmla="*/ 168275 h 207963"/>
              <a:gd name="connsiteX1" fmla="*/ 282575 w 338138"/>
              <a:gd name="connsiteY1" fmla="*/ 177007 h 207963"/>
              <a:gd name="connsiteX2" fmla="*/ 273050 w 338138"/>
              <a:gd name="connsiteY2" fmla="*/ 185739 h 207963"/>
              <a:gd name="connsiteX3" fmla="*/ 263525 w 338138"/>
              <a:gd name="connsiteY3" fmla="*/ 177007 h 207963"/>
              <a:gd name="connsiteX4" fmla="*/ 273050 w 338138"/>
              <a:gd name="connsiteY4" fmla="*/ 168275 h 207963"/>
              <a:gd name="connsiteX5" fmla="*/ 80963 w 338138"/>
              <a:gd name="connsiteY5" fmla="*/ 168275 h 207963"/>
              <a:gd name="connsiteX6" fmla="*/ 90488 w 338138"/>
              <a:gd name="connsiteY6" fmla="*/ 177007 h 207963"/>
              <a:gd name="connsiteX7" fmla="*/ 80963 w 338138"/>
              <a:gd name="connsiteY7" fmla="*/ 185739 h 207963"/>
              <a:gd name="connsiteX8" fmla="*/ 71438 w 338138"/>
              <a:gd name="connsiteY8" fmla="*/ 177007 h 207963"/>
              <a:gd name="connsiteX9" fmla="*/ 80963 w 338138"/>
              <a:gd name="connsiteY9" fmla="*/ 168275 h 207963"/>
              <a:gd name="connsiteX10" fmla="*/ 304800 w 338138"/>
              <a:gd name="connsiteY10" fmla="*/ 155575 h 207963"/>
              <a:gd name="connsiteX11" fmla="*/ 315913 w 338138"/>
              <a:gd name="connsiteY11" fmla="*/ 163513 h 207963"/>
              <a:gd name="connsiteX12" fmla="*/ 327025 w 338138"/>
              <a:gd name="connsiteY12" fmla="*/ 163513 h 207963"/>
              <a:gd name="connsiteX13" fmla="*/ 327025 w 338138"/>
              <a:gd name="connsiteY13" fmla="*/ 155575 h 207963"/>
              <a:gd name="connsiteX14" fmla="*/ 273050 w 338138"/>
              <a:gd name="connsiteY14" fmla="*/ 155575 h 207963"/>
              <a:gd name="connsiteX15" fmla="*/ 252413 w 338138"/>
              <a:gd name="connsiteY15" fmla="*/ 177007 h 207963"/>
              <a:gd name="connsiteX16" fmla="*/ 273050 w 338138"/>
              <a:gd name="connsiteY16" fmla="*/ 198438 h 207963"/>
              <a:gd name="connsiteX17" fmla="*/ 293688 w 338138"/>
              <a:gd name="connsiteY17" fmla="*/ 177007 h 207963"/>
              <a:gd name="connsiteX18" fmla="*/ 273050 w 338138"/>
              <a:gd name="connsiteY18" fmla="*/ 155575 h 207963"/>
              <a:gd name="connsiteX19" fmla="*/ 114300 w 338138"/>
              <a:gd name="connsiteY19" fmla="*/ 155575 h 207963"/>
              <a:gd name="connsiteX20" fmla="*/ 124781 w 338138"/>
              <a:gd name="connsiteY20" fmla="*/ 163513 h 207963"/>
              <a:gd name="connsiteX21" fmla="*/ 243998 w 338138"/>
              <a:gd name="connsiteY21" fmla="*/ 163513 h 207963"/>
              <a:gd name="connsiteX22" fmla="*/ 249238 w 338138"/>
              <a:gd name="connsiteY22" fmla="*/ 155575 h 207963"/>
              <a:gd name="connsiteX23" fmla="*/ 114300 w 338138"/>
              <a:gd name="connsiteY23" fmla="*/ 155575 h 207963"/>
              <a:gd name="connsiteX24" fmla="*/ 80963 w 338138"/>
              <a:gd name="connsiteY24" fmla="*/ 155575 h 207963"/>
              <a:gd name="connsiteX25" fmla="*/ 60325 w 338138"/>
              <a:gd name="connsiteY25" fmla="*/ 177007 h 207963"/>
              <a:gd name="connsiteX26" fmla="*/ 80963 w 338138"/>
              <a:gd name="connsiteY26" fmla="*/ 198438 h 207963"/>
              <a:gd name="connsiteX27" fmla="*/ 101600 w 338138"/>
              <a:gd name="connsiteY27" fmla="*/ 177007 h 207963"/>
              <a:gd name="connsiteX28" fmla="*/ 80963 w 338138"/>
              <a:gd name="connsiteY28" fmla="*/ 155575 h 207963"/>
              <a:gd name="connsiteX29" fmla="*/ 11113 w 338138"/>
              <a:gd name="connsiteY29" fmla="*/ 155575 h 207963"/>
              <a:gd name="connsiteX30" fmla="*/ 11113 w 338138"/>
              <a:gd name="connsiteY30" fmla="*/ 159544 h 207963"/>
              <a:gd name="connsiteX31" fmla="*/ 15059 w 338138"/>
              <a:gd name="connsiteY31" fmla="*/ 163513 h 207963"/>
              <a:gd name="connsiteX32" fmla="*/ 51890 w 338138"/>
              <a:gd name="connsiteY32" fmla="*/ 163513 h 207963"/>
              <a:gd name="connsiteX33" fmla="*/ 57151 w 338138"/>
              <a:gd name="connsiteY33" fmla="*/ 155575 h 207963"/>
              <a:gd name="connsiteX34" fmla="*/ 11113 w 338138"/>
              <a:gd name="connsiteY34" fmla="*/ 155575 h 207963"/>
              <a:gd name="connsiteX35" fmla="*/ 280988 w 338138"/>
              <a:gd name="connsiteY35" fmla="*/ 90487 h 207963"/>
              <a:gd name="connsiteX36" fmla="*/ 280988 w 338138"/>
              <a:gd name="connsiteY36" fmla="*/ 111125 h 207963"/>
              <a:gd name="connsiteX37" fmla="*/ 306388 w 338138"/>
              <a:gd name="connsiteY37" fmla="*/ 111125 h 207963"/>
              <a:gd name="connsiteX38" fmla="*/ 306388 w 338138"/>
              <a:gd name="connsiteY38" fmla="*/ 107950 h 207963"/>
              <a:gd name="connsiteX39" fmla="*/ 275136 w 338138"/>
              <a:gd name="connsiteY39" fmla="*/ 60325 h 207963"/>
              <a:gd name="connsiteX40" fmla="*/ 304075 w 338138"/>
              <a:gd name="connsiteY40" fmla="*/ 60325 h 207963"/>
              <a:gd name="connsiteX41" fmla="*/ 309336 w 338138"/>
              <a:gd name="connsiteY41" fmla="*/ 65594 h 207963"/>
              <a:gd name="connsiteX42" fmla="*/ 315913 w 338138"/>
              <a:gd name="connsiteY42" fmla="*/ 105113 h 207963"/>
              <a:gd name="connsiteX43" fmla="*/ 315913 w 338138"/>
              <a:gd name="connsiteY43" fmla="*/ 106431 h 207963"/>
              <a:gd name="connsiteX44" fmla="*/ 315913 w 338138"/>
              <a:gd name="connsiteY44" fmla="*/ 116969 h 207963"/>
              <a:gd name="connsiteX45" fmla="*/ 310652 w 338138"/>
              <a:gd name="connsiteY45" fmla="*/ 122238 h 207963"/>
              <a:gd name="connsiteX46" fmla="*/ 275136 w 338138"/>
              <a:gd name="connsiteY46" fmla="*/ 122238 h 207963"/>
              <a:gd name="connsiteX47" fmla="*/ 269875 w 338138"/>
              <a:gd name="connsiteY47" fmla="*/ 116969 h 207963"/>
              <a:gd name="connsiteX48" fmla="*/ 269875 w 338138"/>
              <a:gd name="connsiteY48" fmla="*/ 66911 h 207963"/>
              <a:gd name="connsiteX49" fmla="*/ 275136 w 338138"/>
              <a:gd name="connsiteY49" fmla="*/ 60325 h 207963"/>
              <a:gd name="connsiteX50" fmla="*/ 250825 w 338138"/>
              <a:gd name="connsiteY50" fmla="*/ 52387 h 207963"/>
              <a:gd name="connsiteX51" fmla="*/ 250825 w 338138"/>
              <a:gd name="connsiteY51" fmla="*/ 146050 h 207963"/>
              <a:gd name="connsiteX52" fmla="*/ 327025 w 338138"/>
              <a:gd name="connsiteY52" fmla="*/ 146050 h 207963"/>
              <a:gd name="connsiteX53" fmla="*/ 327025 w 338138"/>
              <a:gd name="connsiteY53" fmla="*/ 119063 h 207963"/>
              <a:gd name="connsiteX54" fmla="*/ 315913 w 338138"/>
              <a:gd name="connsiteY54" fmla="*/ 52387 h 207963"/>
              <a:gd name="connsiteX55" fmla="*/ 11113 w 338138"/>
              <a:gd name="connsiteY55" fmla="*/ 11112 h 207963"/>
              <a:gd name="connsiteX56" fmla="*/ 11113 w 338138"/>
              <a:gd name="connsiteY56" fmla="*/ 128852 h 207963"/>
              <a:gd name="connsiteX57" fmla="*/ 28251 w 338138"/>
              <a:gd name="connsiteY57" fmla="*/ 146050 h 207963"/>
              <a:gd name="connsiteX58" fmla="*/ 236538 w 338138"/>
              <a:gd name="connsiteY58" fmla="*/ 146050 h 207963"/>
              <a:gd name="connsiteX59" fmla="*/ 236538 w 338138"/>
              <a:gd name="connsiteY59" fmla="*/ 11112 h 207963"/>
              <a:gd name="connsiteX60" fmla="*/ 11113 w 338138"/>
              <a:gd name="connsiteY60" fmla="*/ 11112 h 207963"/>
              <a:gd name="connsiteX61" fmla="*/ 5283 w 338138"/>
              <a:gd name="connsiteY61" fmla="*/ 0 h 207963"/>
              <a:gd name="connsiteX62" fmla="*/ 241716 w 338138"/>
              <a:gd name="connsiteY62" fmla="*/ 0 h 207963"/>
              <a:gd name="connsiteX63" fmla="*/ 246999 w 338138"/>
              <a:gd name="connsiteY63" fmla="*/ 5265 h 207963"/>
              <a:gd name="connsiteX64" fmla="*/ 246999 w 338138"/>
              <a:gd name="connsiteY64" fmla="*/ 23692 h 207963"/>
              <a:gd name="connsiteX65" fmla="*/ 250962 w 338138"/>
              <a:gd name="connsiteY65" fmla="*/ 30273 h 207963"/>
              <a:gd name="connsiteX66" fmla="*/ 250962 w 338138"/>
              <a:gd name="connsiteY66" fmla="*/ 40803 h 207963"/>
              <a:gd name="connsiteX67" fmla="*/ 320967 w 338138"/>
              <a:gd name="connsiteY67" fmla="*/ 40803 h 207963"/>
              <a:gd name="connsiteX68" fmla="*/ 326250 w 338138"/>
              <a:gd name="connsiteY68" fmla="*/ 46068 h 207963"/>
              <a:gd name="connsiteX69" fmla="*/ 338138 w 338138"/>
              <a:gd name="connsiteY69" fmla="*/ 117144 h 207963"/>
              <a:gd name="connsiteX70" fmla="*/ 338138 w 338138"/>
              <a:gd name="connsiteY70" fmla="*/ 118460 h 207963"/>
              <a:gd name="connsiteX71" fmla="*/ 338138 w 338138"/>
              <a:gd name="connsiteY71" fmla="*/ 168477 h 207963"/>
              <a:gd name="connsiteX72" fmla="*/ 332855 w 338138"/>
              <a:gd name="connsiteY72" fmla="*/ 173741 h 207963"/>
              <a:gd name="connsiteX73" fmla="*/ 314363 w 338138"/>
              <a:gd name="connsiteY73" fmla="*/ 173741 h 207963"/>
              <a:gd name="connsiteX74" fmla="*/ 305117 w 338138"/>
              <a:gd name="connsiteY74" fmla="*/ 173741 h 207963"/>
              <a:gd name="connsiteX75" fmla="*/ 305117 w 338138"/>
              <a:gd name="connsiteY75" fmla="*/ 176374 h 207963"/>
              <a:gd name="connsiteX76" fmla="*/ 273416 w 338138"/>
              <a:gd name="connsiteY76" fmla="*/ 207963 h 207963"/>
              <a:gd name="connsiteX77" fmla="*/ 241716 w 338138"/>
              <a:gd name="connsiteY77" fmla="*/ 176374 h 207963"/>
              <a:gd name="connsiteX78" fmla="*/ 241716 w 338138"/>
              <a:gd name="connsiteY78" fmla="*/ 173741 h 207963"/>
              <a:gd name="connsiteX79" fmla="*/ 122839 w 338138"/>
              <a:gd name="connsiteY79" fmla="*/ 173741 h 207963"/>
              <a:gd name="connsiteX80" fmla="*/ 112272 w 338138"/>
              <a:gd name="connsiteY80" fmla="*/ 173741 h 207963"/>
              <a:gd name="connsiteX81" fmla="*/ 112272 w 338138"/>
              <a:gd name="connsiteY81" fmla="*/ 176374 h 207963"/>
              <a:gd name="connsiteX82" fmla="*/ 80572 w 338138"/>
              <a:gd name="connsiteY82" fmla="*/ 207963 h 207963"/>
              <a:gd name="connsiteX83" fmla="*/ 48872 w 338138"/>
              <a:gd name="connsiteY83" fmla="*/ 176374 h 207963"/>
              <a:gd name="connsiteX84" fmla="*/ 48872 w 338138"/>
              <a:gd name="connsiteY84" fmla="*/ 173741 h 207963"/>
              <a:gd name="connsiteX85" fmla="*/ 14529 w 338138"/>
              <a:gd name="connsiteY85" fmla="*/ 173741 h 207963"/>
              <a:gd name="connsiteX86" fmla="*/ 0 w 338138"/>
              <a:gd name="connsiteY86" fmla="*/ 159263 h 207963"/>
              <a:gd name="connsiteX87" fmla="*/ 0 w 338138"/>
              <a:gd name="connsiteY87" fmla="*/ 150049 h 207963"/>
              <a:gd name="connsiteX88" fmla="*/ 5283 w 338138"/>
              <a:gd name="connsiteY88" fmla="*/ 144785 h 207963"/>
              <a:gd name="connsiteX89" fmla="*/ 0 w 338138"/>
              <a:gd name="connsiteY89" fmla="*/ 127674 h 207963"/>
              <a:gd name="connsiteX90" fmla="*/ 0 w 338138"/>
              <a:gd name="connsiteY90" fmla="*/ 5265 h 207963"/>
              <a:gd name="connsiteX91" fmla="*/ 1321 w 338138"/>
              <a:gd name="connsiteY91" fmla="*/ 1316 h 207963"/>
              <a:gd name="connsiteX92" fmla="*/ 5283 w 338138"/>
              <a:gd name="connsiteY92" fmla="*/ 0 h 2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8138" h="207963">
                <a:moveTo>
                  <a:pt x="273050" y="168275"/>
                </a:moveTo>
                <a:cubicBezTo>
                  <a:pt x="278311" y="168275"/>
                  <a:pt x="282575" y="172184"/>
                  <a:pt x="282575" y="177007"/>
                </a:cubicBezTo>
                <a:cubicBezTo>
                  <a:pt x="282575" y="181830"/>
                  <a:pt x="278311" y="185739"/>
                  <a:pt x="273050" y="185739"/>
                </a:cubicBezTo>
                <a:cubicBezTo>
                  <a:pt x="267789" y="185739"/>
                  <a:pt x="263525" y="181830"/>
                  <a:pt x="263525" y="177007"/>
                </a:cubicBezTo>
                <a:cubicBezTo>
                  <a:pt x="263525" y="172184"/>
                  <a:pt x="267789" y="168275"/>
                  <a:pt x="273050" y="168275"/>
                </a:cubicBezTo>
                <a:close/>
                <a:moveTo>
                  <a:pt x="80963" y="168275"/>
                </a:moveTo>
                <a:cubicBezTo>
                  <a:pt x="86224" y="168275"/>
                  <a:pt x="90488" y="172184"/>
                  <a:pt x="90488" y="177007"/>
                </a:cubicBezTo>
                <a:cubicBezTo>
                  <a:pt x="90488" y="181830"/>
                  <a:pt x="86224" y="185739"/>
                  <a:pt x="80963" y="185739"/>
                </a:cubicBezTo>
                <a:cubicBezTo>
                  <a:pt x="75702" y="185739"/>
                  <a:pt x="71438" y="181830"/>
                  <a:pt x="71438" y="177007"/>
                </a:cubicBezTo>
                <a:cubicBezTo>
                  <a:pt x="71438" y="172184"/>
                  <a:pt x="75702" y="168275"/>
                  <a:pt x="80963" y="168275"/>
                </a:cubicBezTo>
                <a:close/>
                <a:moveTo>
                  <a:pt x="304800" y="155575"/>
                </a:moveTo>
                <a:lnTo>
                  <a:pt x="315913" y="163513"/>
                </a:lnTo>
                <a:lnTo>
                  <a:pt x="327025" y="163513"/>
                </a:lnTo>
                <a:lnTo>
                  <a:pt x="327025" y="155575"/>
                </a:lnTo>
                <a:close/>
                <a:moveTo>
                  <a:pt x="273050" y="155575"/>
                </a:moveTo>
                <a:cubicBezTo>
                  <a:pt x="261442" y="155575"/>
                  <a:pt x="252413" y="164952"/>
                  <a:pt x="252413" y="177007"/>
                </a:cubicBezTo>
                <a:cubicBezTo>
                  <a:pt x="252413" y="187722"/>
                  <a:pt x="261442" y="198438"/>
                  <a:pt x="273050" y="198438"/>
                </a:cubicBezTo>
                <a:cubicBezTo>
                  <a:pt x="284659" y="198438"/>
                  <a:pt x="293688" y="187722"/>
                  <a:pt x="293688" y="177007"/>
                </a:cubicBezTo>
                <a:cubicBezTo>
                  <a:pt x="293688" y="164952"/>
                  <a:pt x="284659" y="155575"/>
                  <a:pt x="273050" y="155575"/>
                </a:cubicBezTo>
                <a:close/>
                <a:moveTo>
                  <a:pt x="114300" y="155575"/>
                </a:moveTo>
                <a:cubicBezTo>
                  <a:pt x="114300" y="155575"/>
                  <a:pt x="114300" y="155575"/>
                  <a:pt x="124781" y="163513"/>
                </a:cubicBezTo>
                <a:lnTo>
                  <a:pt x="243998" y="163513"/>
                </a:lnTo>
                <a:cubicBezTo>
                  <a:pt x="245308" y="160867"/>
                  <a:pt x="247928" y="158221"/>
                  <a:pt x="249238" y="155575"/>
                </a:cubicBezTo>
                <a:cubicBezTo>
                  <a:pt x="249238" y="155575"/>
                  <a:pt x="249238" y="155575"/>
                  <a:pt x="114300" y="155575"/>
                </a:cubicBezTo>
                <a:close/>
                <a:moveTo>
                  <a:pt x="80963" y="155575"/>
                </a:moveTo>
                <a:cubicBezTo>
                  <a:pt x="69354" y="155575"/>
                  <a:pt x="60325" y="164952"/>
                  <a:pt x="60325" y="177007"/>
                </a:cubicBezTo>
                <a:cubicBezTo>
                  <a:pt x="60325" y="187722"/>
                  <a:pt x="69354" y="198438"/>
                  <a:pt x="80963" y="198438"/>
                </a:cubicBezTo>
                <a:cubicBezTo>
                  <a:pt x="92571" y="198438"/>
                  <a:pt x="101600" y="187722"/>
                  <a:pt x="101600" y="177007"/>
                </a:cubicBezTo>
                <a:cubicBezTo>
                  <a:pt x="101600" y="164952"/>
                  <a:pt x="92571" y="155575"/>
                  <a:pt x="80963" y="155575"/>
                </a:cubicBezTo>
                <a:close/>
                <a:moveTo>
                  <a:pt x="11113" y="155575"/>
                </a:moveTo>
                <a:cubicBezTo>
                  <a:pt x="11113" y="155575"/>
                  <a:pt x="11113" y="155575"/>
                  <a:pt x="11113" y="159544"/>
                </a:cubicBezTo>
                <a:cubicBezTo>
                  <a:pt x="11113" y="162190"/>
                  <a:pt x="12428" y="163513"/>
                  <a:pt x="15059" y="163513"/>
                </a:cubicBezTo>
                <a:lnTo>
                  <a:pt x="51890" y="163513"/>
                </a:lnTo>
                <a:cubicBezTo>
                  <a:pt x="53205" y="160867"/>
                  <a:pt x="54520" y="158221"/>
                  <a:pt x="57151" y="155575"/>
                </a:cubicBezTo>
                <a:cubicBezTo>
                  <a:pt x="57151" y="155575"/>
                  <a:pt x="57151" y="155575"/>
                  <a:pt x="11113" y="155575"/>
                </a:cubicBezTo>
                <a:close/>
                <a:moveTo>
                  <a:pt x="280988" y="90487"/>
                </a:moveTo>
                <a:lnTo>
                  <a:pt x="280988" y="111125"/>
                </a:lnTo>
                <a:lnTo>
                  <a:pt x="306388" y="111125"/>
                </a:lnTo>
                <a:lnTo>
                  <a:pt x="306388" y="107950"/>
                </a:lnTo>
                <a:close/>
                <a:moveTo>
                  <a:pt x="275136" y="60325"/>
                </a:moveTo>
                <a:cubicBezTo>
                  <a:pt x="275136" y="60325"/>
                  <a:pt x="275136" y="60325"/>
                  <a:pt x="304075" y="60325"/>
                </a:cubicBezTo>
                <a:cubicBezTo>
                  <a:pt x="306705" y="60325"/>
                  <a:pt x="309336" y="62959"/>
                  <a:pt x="309336" y="65594"/>
                </a:cubicBezTo>
                <a:cubicBezTo>
                  <a:pt x="309336" y="65594"/>
                  <a:pt x="309336" y="65594"/>
                  <a:pt x="315913" y="105113"/>
                </a:cubicBezTo>
                <a:cubicBezTo>
                  <a:pt x="315913" y="105113"/>
                  <a:pt x="315913" y="105113"/>
                  <a:pt x="315913" y="106431"/>
                </a:cubicBezTo>
                <a:cubicBezTo>
                  <a:pt x="315913" y="106431"/>
                  <a:pt x="315913" y="106431"/>
                  <a:pt x="315913" y="116969"/>
                </a:cubicBezTo>
                <a:cubicBezTo>
                  <a:pt x="315913" y="119604"/>
                  <a:pt x="313282" y="122238"/>
                  <a:pt x="310652" y="122238"/>
                </a:cubicBezTo>
                <a:cubicBezTo>
                  <a:pt x="310652" y="122238"/>
                  <a:pt x="310652" y="122238"/>
                  <a:pt x="275136" y="122238"/>
                </a:cubicBezTo>
                <a:cubicBezTo>
                  <a:pt x="272506" y="122238"/>
                  <a:pt x="269875" y="119604"/>
                  <a:pt x="269875" y="116969"/>
                </a:cubicBezTo>
                <a:cubicBezTo>
                  <a:pt x="269875" y="116969"/>
                  <a:pt x="269875" y="116969"/>
                  <a:pt x="269875" y="66911"/>
                </a:cubicBezTo>
                <a:cubicBezTo>
                  <a:pt x="269875" y="62959"/>
                  <a:pt x="272506" y="60325"/>
                  <a:pt x="275136" y="60325"/>
                </a:cubicBezTo>
                <a:close/>
                <a:moveTo>
                  <a:pt x="250825" y="52387"/>
                </a:moveTo>
                <a:lnTo>
                  <a:pt x="250825" y="146050"/>
                </a:lnTo>
                <a:lnTo>
                  <a:pt x="327025" y="146050"/>
                </a:lnTo>
                <a:lnTo>
                  <a:pt x="327025" y="119063"/>
                </a:lnTo>
                <a:lnTo>
                  <a:pt x="315913" y="52387"/>
                </a:lnTo>
                <a:close/>
                <a:moveTo>
                  <a:pt x="11113" y="11112"/>
                </a:moveTo>
                <a:lnTo>
                  <a:pt x="11113" y="128852"/>
                </a:lnTo>
                <a:cubicBezTo>
                  <a:pt x="11113" y="138113"/>
                  <a:pt x="19023" y="146050"/>
                  <a:pt x="28251" y="146050"/>
                </a:cubicBezTo>
                <a:cubicBezTo>
                  <a:pt x="28251" y="146050"/>
                  <a:pt x="28251" y="146050"/>
                  <a:pt x="236538" y="146050"/>
                </a:cubicBezTo>
                <a:cubicBezTo>
                  <a:pt x="236538" y="146050"/>
                  <a:pt x="236538" y="146050"/>
                  <a:pt x="236538" y="11112"/>
                </a:cubicBezTo>
                <a:cubicBezTo>
                  <a:pt x="236538" y="11112"/>
                  <a:pt x="236538" y="11112"/>
                  <a:pt x="11113" y="11112"/>
                </a:cubicBezTo>
                <a:close/>
                <a:moveTo>
                  <a:pt x="5283" y="0"/>
                </a:moveTo>
                <a:cubicBezTo>
                  <a:pt x="5283" y="0"/>
                  <a:pt x="5283" y="0"/>
                  <a:pt x="241716" y="0"/>
                </a:cubicBezTo>
                <a:cubicBezTo>
                  <a:pt x="244358" y="0"/>
                  <a:pt x="246999" y="2632"/>
                  <a:pt x="246999" y="5265"/>
                </a:cubicBezTo>
                <a:cubicBezTo>
                  <a:pt x="246999" y="5265"/>
                  <a:pt x="246999" y="5265"/>
                  <a:pt x="246999" y="23692"/>
                </a:cubicBezTo>
                <a:cubicBezTo>
                  <a:pt x="249641" y="25008"/>
                  <a:pt x="250962" y="27640"/>
                  <a:pt x="250962" y="30273"/>
                </a:cubicBezTo>
                <a:cubicBezTo>
                  <a:pt x="250962" y="30273"/>
                  <a:pt x="250962" y="30273"/>
                  <a:pt x="250962" y="40803"/>
                </a:cubicBezTo>
                <a:cubicBezTo>
                  <a:pt x="250962" y="40803"/>
                  <a:pt x="250962" y="40803"/>
                  <a:pt x="320967" y="40803"/>
                </a:cubicBezTo>
                <a:cubicBezTo>
                  <a:pt x="323609" y="40803"/>
                  <a:pt x="326250" y="43435"/>
                  <a:pt x="326250" y="46068"/>
                </a:cubicBezTo>
                <a:cubicBezTo>
                  <a:pt x="326250" y="46068"/>
                  <a:pt x="326250" y="46068"/>
                  <a:pt x="338138" y="117144"/>
                </a:cubicBezTo>
                <a:cubicBezTo>
                  <a:pt x="338138" y="117144"/>
                  <a:pt x="338138" y="117144"/>
                  <a:pt x="338138" y="118460"/>
                </a:cubicBezTo>
                <a:lnTo>
                  <a:pt x="338138" y="168477"/>
                </a:lnTo>
                <a:cubicBezTo>
                  <a:pt x="338138" y="171109"/>
                  <a:pt x="335496" y="173741"/>
                  <a:pt x="332855" y="173741"/>
                </a:cubicBezTo>
                <a:cubicBezTo>
                  <a:pt x="332855" y="173741"/>
                  <a:pt x="332855" y="173741"/>
                  <a:pt x="314363" y="173741"/>
                </a:cubicBezTo>
                <a:cubicBezTo>
                  <a:pt x="314363" y="173741"/>
                  <a:pt x="305117" y="173741"/>
                  <a:pt x="305117" y="173741"/>
                </a:cubicBezTo>
                <a:cubicBezTo>
                  <a:pt x="305117" y="175058"/>
                  <a:pt x="305117" y="175058"/>
                  <a:pt x="305117" y="176374"/>
                </a:cubicBezTo>
                <a:cubicBezTo>
                  <a:pt x="305117" y="193485"/>
                  <a:pt x="290587" y="207963"/>
                  <a:pt x="273416" y="207963"/>
                </a:cubicBezTo>
                <a:cubicBezTo>
                  <a:pt x="256245" y="207963"/>
                  <a:pt x="241716" y="193485"/>
                  <a:pt x="241716" y="176374"/>
                </a:cubicBezTo>
                <a:cubicBezTo>
                  <a:pt x="241716" y="175058"/>
                  <a:pt x="241716" y="175058"/>
                  <a:pt x="241716" y="173741"/>
                </a:cubicBezTo>
                <a:cubicBezTo>
                  <a:pt x="241716" y="173741"/>
                  <a:pt x="122839" y="173741"/>
                  <a:pt x="122839" y="173741"/>
                </a:cubicBezTo>
                <a:cubicBezTo>
                  <a:pt x="122839" y="173741"/>
                  <a:pt x="122839" y="173741"/>
                  <a:pt x="112272" y="173741"/>
                </a:cubicBezTo>
                <a:cubicBezTo>
                  <a:pt x="112272" y="175058"/>
                  <a:pt x="112272" y="175058"/>
                  <a:pt x="112272" y="176374"/>
                </a:cubicBezTo>
                <a:cubicBezTo>
                  <a:pt x="112272" y="193485"/>
                  <a:pt x="97743" y="207963"/>
                  <a:pt x="80572" y="207963"/>
                </a:cubicBezTo>
                <a:cubicBezTo>
                  <a:pt x="63401" y="207963"/>
                  <a:pt x="48872" y="193485"/>
                  <a:pt x="48872" y="176374"/>
                </a:cubicBezTo>
                <a:cubicBezTo>
                  <a:pt x="48872" y="175058"/>
                  <a:pt x="48872" y="175058"/>
                  <a:pt x="48872" y="173741"/>
                </a:cubicBezTo>
                <a:cubicBezTo>
                  <a:pt x="48872" y="173741"/>
                  <a:pt x="48872" y="173741"/>
                  <a:pt x="14529" y="173741"/>
                </a:cubicBezTo>
                <a:cubicBezTo>
                  <a:pt x="6604" y="173741"/>
                  <a:pt x="0" y="167160"/>
                  <a:pt x="0" y="159263"/>
                </a:cubicBezTo>
                <a:cubicBezTo>
                  <a:pt x="0" y="159263"/>
                  <a:pt x="0" y="159263"/>
                  <a:pt x="0" y="150049"/>
                </a:cubicBezTo>
                <a:cubicBezTo>
                  <a:pt x="0" y="147417"/>
                  <a:pt x="2642" y="144785"/>
                  <a:pt x="5283" y="144785"/>
                </a:cubicBezTo>
                <a:cubicBezTo>
                  <a:pt x="2642" y="139520"/>
                  <a:pt x="0" y="134255"/>
                  <a:pt x="0" y="127674"/>
                </a:cubicBezTo>
                <a:cubicBezTo>
                  <a:pt x="0" y="127674"/>
                  <a:pt x="0" y="127674"/>
                  <a:pt x="0" y="5265"/>
                </a:cubicBezTo>
                <a:cubicBezTo>
                  <a:pt x="0" y="3948"/>
                  <a:pt x="0" y="2632"/>
                  <a:pt x="1321" y="1316"/>
                </a:cubicBezTo>
                <a:cubicBezTo>
                  <a:pt x="2642" y="1316"/>
                  <a:pt x="3963" y="0"/>
                  <a:pt x="52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rain_157647"/>
          <p:cNvSpPr>
            <a:spLocks noChangeAspect="1"/>
          </p:cNvSpPr>
          <p:nvPr/>
        </p:nvSpPr>
        <p:spPr bwMode="auto">
          <a:xfrm>
            <a:off x="7190564" y="4452988"/>
            <a:ext cx="777645" cy="1136253"/>
          </a:xfrm>
          <a:custGeom>
            <a:avLst/>
            <a:gdLst>
              <a:gd name="connsiteX0" fmla="*/ 51123 w 229247"/>
              <a:gd name="connsiteY0" fmla="*/ 287338 h 334963"/>
              <a:gd name="connsiteX1" fmla="*/ 46361 w 229247"/>
              <a:gd name="connsiteY1" fmla="*/ 300038 h 334963"/>
              <a:gd name="connsiteX2" fmla="*/ 182886 w 229247"/>
              <a:gd name="connsiteY2" fmla="*/ 300038 h 334963"/>
              <a:gd name="connsiteX3" fmla="*/ 178124 w 229247"/>
              <a:gd name="connsiteY3" fmla="*/ 287338 h 334963"/>
              <a:gd name="connsiteX4" fmla="*/ 18940 w 229247"/>
              <a:gd name="connsiteY4" fmla="*/ 233045 h 334963"/>
              <a:gd name="connsiteX5" fmla="*/ 27599 w 229247"/>
              <a:gd name="connsiteY5" fmla="*/ 233045 h 334963"/>
              <a:gd name="connsiteX6" fmla="*/ 29043 w 229247"/>
              <a:gd name="connsiteY6" fmla="*/ 235585 h 334963"/>
              <a:gd name="connsiteX7" fmla="*/ 21827 w 229247"/>
              <a:gd name="connsiteY7" fmla="*/ 243205 h 334963"/>
              <a:gd name="connsiteX8" fmla="*/ 18940 w 229247"/>
              <a:gd name="connsiteY8" fmla="*/ 233045 h 334963"/>
              <a:gd name="connsiteX9" fmla="*/ 38918 w 229247"/>
              <a:gd name="connsiteY9" fmla="*/ 231775 h 334963"/>
              <a:gd name="connsiteX10" fmla="*/ 188742 w 229247"/>
              <a:gd name="connsiteY10" fmla="*/ 231775 h 334963"/>
              <a:gd name="connsiteX11" fmla="*/ 193999 w 229247"/>
              <a:gd name="connsiteY11" fmla="*/ 237949 h 334963"/>
              <a:gd name="connsiteX12" fmla="*/ 188742 w 229247"/>
              <a:gd name="connsiteY12" fmla="*/ 242888 h 334963"/>
              <a:gd name="connsiteX13" fmla="*/ 38918 w 229247"/>
              <a:gd name="connsiteY13" fmla="*/ 242888 h 334963"/>
              <a:gd name="connsiteX14" fmla="*/ 33661 w 229247"/>
              <a:gd name="connsiteY14" fmla="*/ 237949 h 334963"/>
              <a:gd name="connsiteX15" fmla="*/ 38918 w 229247"/>
              <a:gd name="connsiteY15" fmla="*/ 231775 h 334963"/>
              <a:gd name="connsiteX16" fmla="*/ 205587 w 229247"/>
              <a:gd name="connsiteY16" fmla="*/ 231487 h 334963"/>
              <a:gd name="connsiteX17" fmla="*/ 210191 w 229247"/>
              <a:gd name="connsiteY17" fmla="*/ 235384 h 334963"/>
              <a:gd name="connsiteX18" fmla="*/ 208921 w 229247"/>
              <a:gd name="connsiteY18" fmla="*/ 243177 h 334963"/>
              <a:gd name="connsiteX19" fmla="*/ 201301 w 229247"/>
              <a:gd name="connsiteY19" fmla="*/ 241878 h 334963"/>
              <a:gd name="connsiteX20" fmla="*/ 200031 w 229247"/>
              <a:gd name="connsiteY20" fmla="*/ 235384 h 334963"/>
              <a:gd name="connsiteX21" fmla="*/ 205587 w 229247"/>
              <a:gd name="connsiteY21" fmla="*/ 231487 h 334963"/>
              <a:gd name="connsiteX22" fmla="*/ 180199 w 229247"/>
              <a:gd name="connsiteY22" fmla="*/ 196850 h 334963"/>
              <a:gd name="connsiteX23" fmla="*/ 165423 w 229247"/>
              <a:gd name="connsiteY23" fmla="*/ 207963 h 334963"/>
              <a:gd name="connsiteX24" fmla="*/ 200348 w 229247"/>
              <a:gd name="connsiteY24" fmla="*/ 207963 h 334963"/>
              <a:gd name="connsiteX25" fmla="*/ 200348 w 229247"/>
              <a:gd name="connsiteY25" fmla="*/ 196850 h 334963"/>
              <a:gd name="connsiteX26" fmla="*/ 180199 w 229247"/>
              <a:gd name="connsiteY26" fmla="*/ 196850 h 334963"/>
              <a:gd name="connsiteX27" fmla="*/ 28898 w 229247"/>
              <a:gd name="connsiteY27" fmla="*/ 196850 h 334963"/>
              <a:gd name="connsiteX28" fmla="*/ 28898 w 229247"/>
              <a:gd name="connsiteY28" fmla="*/ 207963 h 334963"/>
              <a:gd name="connsiteX29" fmla="*/ 62236 w 229247"/>
              <a:gd name="connsiteY29" fmla="*/ 207963 h 334963"/>
              <a:gd name="connsiteX30" fmla="*/ 48131 w 229247"/>
              <a:gd name="connsiteY30" fmla="*/ 196850 h 334963"/>
              <a:gd name="connsiteX31" fmla="*/ 28898 w 229247"/>
              <a:gd name="connsiteY31" fmla="*/ 196850 h 334963"/>
              <a:gd name="connsiteX32" fmla="*/ 180134 w 229247"/>
              <a:gd name="connsiteY32" fmla="*/ 185738 h 334963"/>
              <a:gd name="connsiteX33" fmla="*/ 204935 w 229247"/>
              <a:gd name="connsiteY33" fmla="*/ 185738 h 334963"/>
              <a:gd name="connsiteX34" fmla="*/ 211461 w 229247"/>
              <a:gd name="connsiteY34" fmla="*/ 192149 h 334963"/>
              <a:gd name="connsiteX35" fmla="*/ 211461 w 229247"/>
              <a:gd name="connsiteY35" fmla="*/ 212665 h 334963"/>
              <a:gd name="connsiteX36" fmla="*/ 204935 w 229247"/>
              <a:gd name="connsiteY36" fmla="*/ 219076 h 334963"/>
              <a:gd name="connsiteX37" fmla="*/ 157944 w 229247"/>
              <a:gd name="connsiteY37" fmla="*/ 219076 h 334963"/>
              <a:gd name="connsiteX38" fmla="*/ 152723 w 229247"/>
              <a:gd name="connsiteY38" fmla="*/ 212665 h 334963"/>
              <a:gd name="connsiteX39" fmla="*/ 180134 w 229247"/>
              <a:gd name="connsiteY39" fmla="*/ 185738 h 334963"/>
              <a:gd name="connsiteX40" fmla="*/ 22901 w 229247"/>
              <a:gd name="connsiteY40" fmla="*/ 185738 h 334963"/>
              <a:gd name="connsiteX41" fmla="*/ 48371 w 229247"/>
              <a:gd name="connsiteY41" fmla="*/ 185738 h 334963"/>
              <a:gd name="connsiteX42" fmla="*/ 76523 w 229247"/>
              <a:gd name="connsiteY42" fmla="*/ 212665 h 334963"/>
              <a:gd name="connsiteX43" fmla="*/ 71161 w 229247"/>
              <a:gd name="connsiteY43" fmla="*/ 219076 h 334963"/>
              <a:gd name="connsiteX44" fmla="*/ 22901 w 229247"/>
              <a:gd name="connsiteY44" fmla="*/ 219076 h 334963"/>
              <a:gd name="connsiteX45" fmla="*/ 16198 w 229247"/>
              <a:gd name="connsiteY45" fmla="*/ 212665 h 334963"/>
              <a:gd name="connsiteX46" fmla="*/ 16198 w 229247"/>
              <a:gd name="connsiteY46" fmla="*/ 192149 h 334963"/>
              <a:gd name="connsiteX47" fmla="*/ 22901 w 229247"/>
              <a:gd name="connsiteY47" fmla="*/ 185738 h 334963"/>
              <a:gd name="connsiteX48" fmla="*/ 128911 w 229247"/>
              <a:gd name="connsiteY48" fmla="*/ 76200 h 334963"/>
              <a:gd name="connsiteX49" fmla="*/ 128911 w 229247"/>
              <a:gd name="connsiteY49" fmla="*/ 165100 h 334963"/>
              <a:gd name="connsiteX50" fmla="*/ 200349 w 229247"/>
              <a:gd name="connsiteY50" fmla="*/ 165100 h 334963"/>
              <a:gd name="connsiteX51" fmla="*/ 200349 w 229247"/>
              <a:gd name="connsiteY51" fmla="*/ 85352 h 334963"/>
              <a:gd name="connsiteX52" fmla="*/ 191089 w 229247"/>
              <a:gd name="connsiteY52" fmla="*/ 76200 h 334963"/>
              <a:gd name="connsiteX53" fmla="*/ 128911 w 229247"/>
              <a:gd name="connsiteY53" fmla="*/ 76200 h 334963"/>
              <a:gd name="connsiteX54" fmla="*/ 38158 w 229247"/>
              <a:gd name="connsiteY54" fmla="*/ 76200 h 334963"/>
              <a:gd name="connsiteX55" fmla="*/ 28898 w 229247"/>
              <a:gd name="connsiteY55" fmla="*/ 85352 h 334963"/>
              <a:gd name="connsiteX56" fmla="*/ 28898 w 229247"/>
              <a:gd name="connsiteY56" fmla="*/ 165100 h 334963"/>
              <a:gd name="connsiteX57" fmla="*/ 100336 w 229247"/>
              <a:gd name="connsiteY57" fmla="*/ 165100 h 334963"/>
              <a:gd name="connsiteX58" fmla="*/ 100336 w 229247"/>
              <a:gd name="connsiteY58" fmla="*/ 76200 h 334963"/>
              <a:gd name="connsiteX59" fmla="*/ 38158 w 229247"/>
              <a:gd name="connsiteY59" fmla="*/ 76200 h 334963"/>
              <a:gd name="connsiteX60" fmla="*/ 122825 w 229247"/>
              <a:gd name="connsiteY60" fmla="*/ 63500 h 334963"/>
              <a:gd name="connsiteX61" fmla="*/ 190295 w 229247"/>
              <a:gd name="connsiteY61" fmla="*/ 63500 h 334963"/>
              <a:gd name="connsiteX62" fmla="*/ 211461 w 229247"/>
              <a:gd name="connsiteY62" fmla="*/ 84813 h 334963"/>
              <a:gd name="connsiteX63" fmla="*/ 211461 w 229247"/>
              <a:gd name="connsiteY63" fmla="*/ 172728 h 334963"/>
              <a:gd name="connsiteX64" fmla="*/ 204847 w 229247"/>
              <a:gd name="connsiteY64" fmla="*/ 179388 h 334963"/>
              <a:gd name="connsiteX65" fmla="*/ 122825 w 229247"/>
              <a:gd name="connsiteY65" fmla="*/ 179388 h 334963"/>
              <a:gd name="connsiteX66" fmla="*/ 116211 w 229247"/>
              <a:gd name="connsiteY66" fmla="*/ 172728 h 334963"/>
              <a:gd name="connsiteX67" fmla="*/ 116211 w 229247"/>
              <a:gd name="connsiteY67" fmla="*/ 68828 h 334963"/>
              <a:gd name="connsiteX68" fmla="*/ 122825 w 229247"/>
              <a:gd name="connsiteY68" fmla="*/ 63500 h 334963"/>
              <a:gd name="connsiteX69" fmla="*/ 37364 w 229247"/>
              <a:gd name="connsiteY69" fmla="*/ 63500 h 334963"/>
              <a:gd name="connsiteX70" fmla="*/ 104833 w 229247"/>
              <a:gd name="connsiteY70" fmla="*/ 63500 h 334963"/>
              <a:gd name="connsiteX71" fmla="*/ 111448 w 229247"/>
              <a:gd name="connsiteY71" fmla="*/ 68828 h 334963"/>
              <a:gd name="connsiteX72" fmla="*/ 111448 w 229247"/>
              <a:gd name="connsiteY72" fmla="*/ 172728 h 334963"/>
              <a:gd name="connsiteX73" fmla="*/ 104833 w 229247"/>
              <a:gd name="connsiteY73" fmla="*/ 179388 h 334963"/>
              <a:gd name="connsiteX74" fmla="*/ 22812 w 229247"/>
              <a:gd name="connsiteY74" fmla="*/ 179388 h 334963"/>
              <a:gd name="connsiteX75" fmla="*/ 16198 w 229247"/>
              <a:gd name="connsiteY75" fmla="*/ 172728 h 334963"/>
              <a:gd name="connsiteX76" fmla="*/ 16198 w 229247"/>
              <a:gd name="connsiteY76" fmla="*/ 84813 h 334963"/>
              <a:gd name="connsiteX77" fmla="*/ 37364 w 229247"/>
              <a:gd name="connsiteY77" fmla="*/ 63500 h 334963"/>
              <a:gd name="connsiteX78" fmla="*/ 36378 w 229247"/>
              <a:gd name="connsiteY78" fmla="*/ 58738 h 334963"/>
              <a:gd name="connsiteX79" fmla="*/ 11436 w 229247"/>
              <a:gd name="connsiteY79" fmla="*/ 83751 h 334963"/>
              <a:gd name="connsiteX80" fmla="*/ 11436 w 229247"/>
              <a:gd name="connsiteY80" fmla="*/ 273322 h 334963"/>
              <a:gd name="connsiteX81" fmla="*/ 12748 w 229247"/>
              <a:gd name="connsiteY81" fmla="*/ 274638 h 334963"/>
              <a:gd name="connsiteX82" fmla="*/ 214911 w 229247"/>
              <a:gd name="connsiteY82" fmla="*/ 274638 h 334963"/>
              <a:gd name="connsiteX83" fmla="*/ 216224 w 229247"/>
              <a:gd name="connsiteY83" fmla="*/ 273322 h 334963"/>
              <a:gd name="connsiteX84" fmla="*/ 216224 w 229247"/>
              <a:gd name="connsiteY84" fmla="*/ 83751 h 334963"/>
              <a:gd name="connsiteX85" fmla="*/ 191282 w 229247"/>
              <a:gd name="connsiteY85" fmla="*/ 58738 h 334963"/>
              <a:gd name="connsiteX86" fmla="*/ 36378 w 229247"/>
              <a:gd name="connsiteY86" fmla="*/ 58738 h 334963"/>
              <a:gd name="connsiteX87" fmla="*/ 99095 w 229247"/>
              <a:gd name="connsiteY87" fmla="*/ 22225 h 334963"/>
              <a:gd name="connsiteX88" fmla="*/ 128563 w 229247"/>
              <a:gd name="connsiteY88" fmla="*/ 22225 h 334963"/>
              <a:gd name="connsiteX89" fmla="*/ 135261 w 229247"/>
              <a:gd name="connsiteY89" fmla="*/ 28399 h 334963"/>
              <a:gd name="connsiteX90" fmla="*/ 128563 w 229247"/>
              <a:gd name="connsiteY90" fmla="*/ 33338 h 334963"/>
              <a:gd name="connsiteX91" fmla="*/ 99095 w 229247"/>
              <a:gd name="connsiteY91" fmla="*/ 33338 h 334963"/>
              <a:gd name="connsiteX92" fmla="*/ 92398 w 229247"/>
              <a:gd name="connsiteY92" fmla="*/ 28399 h 334963"/>
              <a:gd name="connsiteX93" fmla="*/ 99095 w 229247"/>
              <a:gd name="connsiteY93" fmla="*/ 22225 h 334963"/>
              <a:gd name="connsiteX94" fmla="*/ 87617 w 229247"/>
              <a:gd name="connsiteY94" fmla="*/ 12700 h 334963"/>
              <a:gd name="connsiteX95" fmla="*/ 83685 w 229247"/>
              <a:gd name="connsiteY95" fmla="*/ 24702 h 334963"/>
              <a:gd name="connsiteX96" fmla="*/ 78443 w 229247"/>
              <a:gd name="connsiteY96" fmla="*/ 30036 h 334963"/>
              <a:gd name="connsiteX97" fmla="*/ 60094 w 229247"/>
              <a:gd name="connsiteY97" fmla="*/ 30036 h 334963"/>
              <a:gd name="connsiteX98" fmla="*/ 57473 w 229247"/>
              <a:gd name="connsiteY98" fmla="*/ 46038 h 334963"/>
              <a:gd name="connsiteX99" fmla="*/ 170186 w 229247"/>
              <a:gd name="connsiteY99" fmla="*/ 46038 h 334963"/>
              <a:gd name="connsiteX100" fmla="*/ 167565 w 229247"/>
              <a:gd name="connsiteY100" fmla="*/ 30036 h 334963"/>
              <a:gd name="connsiteX101" fmla="*/ 149216 w 229247"/>
              <a:gd name="connsiteY101" fmla="*/ 30036 h 334963"/>
              <a:gd name="connsiteX102" fmla="*/ 143974 w 229247"/>
              <a:gd name="connsiteY102" fmla="*/ 24702 h 334963"/>
              <a:gd name="connsiteX103" fmla="*/ 140042 w 229247"/>
              <a:gd name="connsiteY103" fmla="*/ 12700 h 334963"/>
              <a:gd name="connsiteX104" fmla="*/ 87617 w 229247"/>
              <a:gd name="connsiteY104" fmla="*/ 12700 h 334963"/>
              <a:gd name="connsiteX105" fmla="*/ 83018 w 229247"/>
              <a:gd name="connsiteY105" fmla="*/ 0 h 334963"/>
              <a:gd name="connsiteX106" fmla="*/ 146229 w 229247"/>
              <a:gd name="connsiteY106" fmla="*/ 0 h 334963"/>
              <a:gd name="connsiteX107" fmla="*/ 151497 w 229247"/>
              <a:gd name="connsiteY107" fmla="*/ 5254 h 334963"/>
              <a:gd name="connsiteX108" fmla="*/ 155448 w 229247"/>
              <a:gd name="connsiteY108" fmla="*/ 17076 h 334963"/>
              <a:gd name="connsiteX109" fmla="*/ 173884 w 229247"/>
              <a:gd name="connsiteY109" fmla="*/ 17076 h 334963"/>
              <a:gd name="connsiteX110" fmla="*/ 179152 w 229247"/>
              <a:gd name="connsiteY110" fmla="*/ 22331 h 334963"/>
              <a:gd name="connsiteX111" fmla="*/ 183103 w 229247"/>
              <a:gd name="connsiteY111" fmla="*/ 45975 h 334963"/>
              <a:gd name="connsiteX112" fmla="*/ 192321 w 229247"/>
              <a:gd name="connsiteY112" fmla="*/ 45975 h 334963"/>
              <a:gd name="connsiteX113" fmla="*/ 229194 w 229247"/>
              <a:gd name="connsiteY113" fmla="*/ 84069 h 334963"/>
              <a:gd name="connsiteX114" fmla="*/ 229194 w 229247"/>
              <a:gd name="connsiteY114" fmla="*/ 273225 h 334963"/>
              <a:gd name="connsiteX115" fmla="*/ 216025 w 229247"/>
              <a:gd name="connsiteY115" fmla="*/ 287674 h 334963"/>
              <a:gd name="connsiteX116" fmla="*/ 209441 w 229247"/>
              <a:gd name="connsiteY116" fmla="*/ 287674 h 334963"/>
              <a:gd name="connsiteX117" fmla="*/ 227877 w 229247"/>
              <a:gd name="connsiteY117" fmla="*/ 327082 h 334963"/>
              <a:gd name="connsiteX118" fmla="*/ 225244 w 229247"/>
              <a:gd name="connsiteY118" fmla="*/ 334963 h 334963"/>
              <a:gd name="connsiteX119" fmla="*/ 222610 w 229247"/>
              <a:gd name="connsiteY119" fmla="*/ 334963 h 334963"/>
              <a:gd name="connsiteX120" fmla="*/ 217342 w 229247"/>
              <a:gd name="connsiteY120" fmla="*/ 332336 h 334963"/>
              <a:gd name="connsiteX121" fmla="*/ 196272 w 229247"/>
              <a:gd name="connsiteY121" fmla="*/ 287674 h 334963"/>
              <a:gd name="connsiteX122" fmla="*/ 191004 w 229247"/>
              <a:gd name="connsiteY122" fmla="*/ 287674 h 334963"/>
              <a:gd name="connsiteX123" fmla="*/ 206807 w 229247"/>
              <a:gd name="connsiteY123" fmla="*/ 327082 h 334963"/>
              <a:gd name="connsiteX124" fmla="*/ 202856 w 229247"/>
              <a:gd name="connsiteY124" fmla="*/ 334963 h 334963"/>
              <a:gd name="connsiteX125" fmla="*/ 200222 w 229247"/>
              <a:gd name="connsiteY125" fmla="*/ 334963 h 334963"/>
              <a:gd name="connsiteX126" fmla="*/ 194955 w 229247"/>
              <a:gd name="connsiteY126" fmla="*/ 331022 h 334963"/>
              <a:gd name="connsiteX127" fmla="*/ 188370 w 229247"/>
              <a:gd name="connsiteY127" fmla="*/ 312632 h 334963"/>
              <a:gd name="connsiteX128" fmla="*/ 40877 w 229247"/>
              <a:gd name="connsiteY128" fmla="*/ 312632 h 334963"/>
              <a:gd name="connsiteX129" fmla="*/ 34292 w 229247"/>
              <a:gd name="connsiteY129" fmla="*/ 331022 h 334963"/>
              <a:gd name="connsiteX130" fmla="*/ 29025 w 229247"/>
              <a:gd name="connsiteY130" fmla="*/ 334963 h 334963"/>
              <a:gd name="connsiteX131" fmla="*/ 26391 w 229247"/>
              <a:gd name="connsiteY131" fmla="*/ 334963 h 334963"/>
              <a:gd name="connsiteX132" fmla="*/ 22440 w 229247"/>
              <a:gd name="connsiteY132" fmla="*/ 327082 h 334963"/>
              <a:gd name="connsiteX133" fmla="*/ 38243 w 229247"/>
              <a:gd name="connsiteY133" fmla="*/ 287674 h 334963"/>
              <a:gd name="connsiteX134" fmla="*/ 32975 w 229247"/>
              <a:gd name="connsiteY134" fmla="*/ 287674 h 334963"/>
              <a:gd name="connsiteX135" fmla="*/ 11905 w 229247"/>
              <a:gd name="connsiteY135" fmla="*/ 332336 h 334963"/>
              <a:gd name="connsiteX136" fmla="*/ 6637 w 229247"/>
              <a:gd name="connsiteY136" fmla="*/ 334963 h 334963"/>
              <a:gd name="connsiteX137" fmla="*/ 4003 w 229247"/>
              <a:gd name="connsiteY137" fmla="*/ 334963 h 334963"/>
              <a:gd name="connsiteX138" fmla="*/ 1370 w 229247"/>
              <a:gd name="connsiteY138" fmla="*/ 327082 h 334963"/>
              <a:gd name="connsiteX139" fmla="*/ 19806 w 229247"/>
              <a:gd name="connsiteY139" fmla="*/ 287674 h 334963"/>
              <a:gd name="connsiteX140" fmla="*/ 13222 w 229247"/>
              <a:gd name="connsiteY140" fmla="*/ 287674 h 334963"/>
              <a:gd name="connsiteX141" fmla="*/ 53 w 229247"/>
              <a:gd name="connsiteY141" fmla="*/ 273225 h 334963"/>
              <a:gd name="connsiteX142" fmla="*/ 53 w 229247"/>
              <a:gd name="connsiteY142" fmla="*/ 84069 h 334963"/>
              <a:gd name="connsiteX143" fmla="*/ 36926 w 229247"/>
              <a:gd name="connsiteY143" fmla="*/ 45975 h 334963"/>
              <a:gd name="connsiteX144" fmla="*/ 46144 w 229247"/>
              <a:gd name="connsiteY144" fmla="*/ 45975 h 334963"/>
              <a:gd name="connsiteX145" fmla="*/ 50095 w 229247"/>
              <a:gd name="connsiteY145" fmla="*/ 22331 h 334963"/>
              <a:gd name="connsiteX146" fmla="*/ 55363 w 229247"/>
              <a:gd name="connsiteY146" fmla="*/ 17076 h 334963"/>
              <a:gd name="connsiteX147" fmla="*/ 73799 w 229247"/>
              <a:gd name="connsiteY147" fmla="*/ 17076 h 334963"/>
              <a:gd name="connsiteX148" fmla="*/ 77750 w 229247"/>
              <a:gd name="connsiteY148" fmla="*/ 5254 h 334963"/>
              <a:gd name="connsiteX149" fmla="*/ 83018 w 229247"/>
              <a:gd name="connsiteY149" fmla="*/ 0 h 33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229247" h="334963">
                <a:moveTo>
                  <a:pt x="51123" y="287338"/>
                </a:moveTo>
                <a:lnTo>
                  <a:pt x="46361" y="300038"/>
                </a:lnTo>
                <a:lnTo>
                  <a:pt x="182886" y="300038"/>
                </a:lnTo>
                <a:lnTo>
                  <a:pt x="178124" y="287338"/>
                </a:lnTo>
                <a:close/>
                <a:moveTo>
                  <a:pt x="18940" y="233045"/>
                </a:moveTo>
                <a:cubicBezTo>
                  <a:pt x="20383" y="231775"/>
                  <a:pt x="24713" y="231775"/>
                  <a:pt x="27599" y="233045"/>
                </a:cubicBezTo>
                <a:cubicBezTo>
                  <a:pt x="27599" y="234315"/>
                  <a:pt x="29043" y="234315"/>
                  <a:pt x="29043" y="235585"/>
                </a:cubicBezTo>
                <a:cubicBezTo>
                  <a:pt x="30486" y="239395"/>
                  <a:pt x="26156" y="244475"/>
                  <a:pt x="21827" y="243205"/>
                </a:cubicBezTo>
                <a:cubicBezTo>
                  <a:pt x="16054" y="243205"/>
                  <a:pt x="14611" y="236855"/>
                  <a:pt x="18940" y="233045"/>
                </a:cubicBezTo>
                <a:close/>
                <a:moveTo>
                  <a:pt x="38918" y="231775"/>
                </a:moveTo>
                <a:cubicBezTo>
                  <a:pt x="38918" y="231775"/>
                  <a:pt x="38918" y="231775"/>
                  <a:pt x="188742" y="231775"/>
                </a:cubicBezTo>
                <a:cubicBezTo>
                  <a:pt x="191371" y="231775"/>
                  <a:pt x="193999" y="234245"/>
                  <a:pt x="193999" y="237949"/>
                </a:cubicBezTo>
                <a:cubicBezTo>
                  <a:pt x="193999" y="240419"/>
                  <a:pt x="191371" y="242888"/>
                  <a:pt x="188742" y="242888"/>
                </a:cubicBezTo>
                <a:cubicBezTo>
                  <a:pt x="188742" y="242888"/>
                  <a:pt x="188742" y="242888"/>
                  <a:pt x="38918" y="242888"/>
                </a:cubicBezTo>
                <a:cubicBezTo>
                  <a:pt x="36289" y="242888"/>
                  <a:pt x="33661" y="240419"/>
                  <a:pt x="33661" y="237949"/>
                </a:cubicBezTo>
                <a:cubicBezTo>
                  <a:pt x="33661" y="234245"/>
                  <a:pt x="36289" y="231775"/>
                  <a:pt x="38918" y="231775"/>
                </a:cubicBezTo>
                <a:close/>
                <a:moveTo>
                  <a:pt x="205587" y="231487"/>
                </a:moveTo>
                <a:cubicBezTo>
                  <a:pt x="207651" y="231487"/>
                  <a:pt x="209556" y="232786"/>
                  <a:pt x="210191" y="235384"/>
                </a:cubicBezTo>
                <a:cubicBezTo>
                  <a:pt x="211461" y="237982"/>
                  <a:pt x="211461" y="241878"/>
                  <a:pt x="208921" y="243177"/>
                </a:cubicBezTo>
                <a:cubicBezTo>
                  <a:pt x="206381" y="244476"/>
                  <a:pt x="203841" y="243177"/>
                  <a:pt x="201301" y="241878"/>
                </a:cubicBezTo>
                <a:cubicBezTo>
                  <a:pt x="200031" y="240579"/>
                  <a:pt x="198761" y="237982"/>
                  <a:pt x="200031" y="235384"/>
                </a:cubicBezTo>
                <a:cubicBezTo>
                  <a:pt x="201301" y="232786"/>
                  <a:pt x="203524" y="231487"/>
                  <a:pt x="205587" y="231487"/>
                </a:cubicBezTo>
                <a:close/>
                <a:moveTo>
                  <a:pt x="180199" y="196850"/>
                </a:moveTo>
                <a:cubicBezTo>
                  <a:pt x="173483" y="196850"/>
                  <a:pt x="166767" y="201018"/>
                  <a:pt x="165423" y="207963"/>
                </a:cubicBezTo>
                <a:cubicBezTo>
                  <a:pt x="165423" y="207963"/>
                  <a:pt x="165423" y="207963"/>
                  <a:pt x="200348" y="207963"/>
                </a:cubicBezTo>
                <a:lnTo>
                  <a:pt x="200348" y="196850"/>
                </a:lnTo>
                <a:cubicBezTo>
                  <a:pt x="200348" y="196850"/>
                  <a:pt x="200348" y="196850"/>
                  <a:pt x="180199" y="196850"/>
                </a:cubicBezTo>
                <a:close/>
                <a:moveTo>
                  <a:pt x="28898" y="196850"/>
                </a:moveTo>
                <a:lnTo>
                  <a:pt x="28898" y="207963"/>
                </a:lnTo>
                <a:cubicBezTo>
                  <a:pt x="28898" y="207963"/>
                  <a:pt x="28898" y="207963"/>
                  <a:pt x="62236" y="207963"/>
                </a:cubicBezTo>
                <a:cubicBezTo>
                  <a:pt x="60954" y="201018"/>
                  <a:pt x="54542" y="196850"/>
                  <a:pt x="48131" y="196850"/>
                </a:cubicBezTo>
                <a:cubicBezTo>
                  <a:pt x="48131" y="196850"/>
                  <a:pt x="48131" y="196850"/>
                  <a:pt x="28898" y="196850"/>
                </a:cubicBezTo>
                <a:close/>
                <a:moveTo>
                  <a:pt x="180134" y="185738"/>
                </a:moveTo>
                <a:cubicBezTo>
                  <a:pt x="180134" y="185738"/>
                  <a:pt x="180134" y="185738"/>
                  <a:pt x="204935" y="185738"/>
                </a:cubicBezTo>
                <a:cubicBezTo>
                  <a:pt x="208851" y="185738"/>
                  <a:pt x="211461" y="188303"/>
                  <a:pt x="211461" y="192149"/>
                </a:cubicBezTo>
                <a:cubicBezTo>
                  <a:pt x="211461" y="192149"/>
                  <a:pt x="211461" y="192149"/>
                  <a:pt x="211461" y="212665"/>
                </a:cubicBezTo>
                <a:cubicBezTo>
                  <a:pt x="211461" y="216512"/>
                  <a:pt x="208851" y="219076"/>
                  <a:pt x="204935" y="219076"/>
                </a:cubicBezTo>
                <a:cubicBezTo>
                  <a:pt x="204935" y="219076"/>
                  <a:pt x="204935" y="219076"/>
                  <a:pt x="157944" y="219076"/>
                </a:cubicBezTo>
                <a:cubicBezTo>
                  <a:pt x="155334" y="219076"/>
                  <a:pt x="152723" y="216512"/>
                  <a:pt x="152723" y="212665"/>
                </a:cubicBezTo>
                <a:cubicBezTo>
                  <a:pt x="152723" y="198560"/>
                  <a:pt x="164471" y="185738"/>
                  <a:pt x="180134" y="185738"/>
                </a:cubicBezTo>
                <a:close/>
                <a:moveTo>
                  <a:pt x="22901" y="185738"/>
                </a:moveTo>
                <a:cubicBezTo>
                  <a:pt x="22901" y="185738"/>
                  <a:pt x="22901" y="185738"/>
                  <a:pt x="48371" y="185738"/>
                </a:cubicBezTo>
                <a:cubicBezTo>
                  <a:pt x="64458" y="185738"/>
                  <a:pt x="76523" y="198560"/>
                  <a:pt x="76523" y="212665"/>
                </a:cubicBezTo>
                <a:cubicBezTo>
                  <a:pt x="76523" y="216512"/>
                  <a:pt x="73842" y="219076"/>
                  <a:pt x="71161" y="219076"/>
                </a:cubicBezTo>
                <a:cubicBezTo>
                  <a:pt x="71161" y="219076"/>
                  <a:pt x="71161" y="219076"/>
                  <a:pt x="22901" y="219076"/>
                </a:cubicBezTo>
                <a:cubicBezTo>
                  <a:pt x="18879" y="219076"/>
                  <a:pt x="16198" y="216512"/>
                  <a:pt x="16198" y="212665"/>
                </a:cubicBezTo>
                <a:cubicBezTo>
                  <a:pt x="16198" y="212665"/>
                  <a:pt x="16198" y="212665"/>
                  <a:pt x="16198" y="192149"/>
                </a:cubicBezTo>
                <a:cubicBezTo>
                  <a:pt x="16198" y="188303"/>
                  <a:pt x="18879" y="185738"/>
                  <a:pt x="22901" y="185738"/>
                </a:cubicBezTo>
                <a:close/>
                <a:moveTo>
                  <a:pt x="128911" y="76200"/>
                </a:moveTo>
                <a:cubicBezTo>
                  <a:pt x="128911" y="76200"/>
                  <a:pt x="128911" y="76200"/>
                  <a:pt x="128911" y="165100"/>
                </a:cubicBezTo>
                <a:cubicBezTo>
                  <a:pt x="128911" y="165100"/>
                  <a:pt x="128911" y="165100"/>
                  <a:pt x="200349" y="165100"/>
                </a:cubicBezTo>
                <a:lnTo>
                  <a:pt x="200349" y="85352"/>
                </a:lnTo>
                <a:cubicBezTo>
                  <a:pt x="200349" y="80122"/>
                  <a:pt x="195058" y="76200"/>
                  <a:pt x="191089" y="76200"/>
                </a:cubicBezTo>
                <a:cubicBezTo>
                  <a:pt x="191089" y="76200"/>
                  <a:pt x="191089" y="76200"/>
                  <a:pt x="128911" y="76200"/>
                </a:cubicBezTo>
                <a:close/>
                <a:moveTo>
                  <a:pt x="38158" y="76200"/>
                </a:moveTo>
                <a:cubicBezTo>
                  <a:pt x="34189" y="76200"/>
                  <a:pt x="28898" y="80122"/>
                  <a:pt x="28898" y="85352"/>
                </a:cubicBezTo>
                <a:lnTo>
                  <a:pt x="28898" y="165100"/>
                </a:lnTo>
                <a:cubicBezTo>
                  <a:pt x="28898" y="165100"/>
                  <a:pt x="28898" y="165100"/>
                  <a:pt x="100336" y="165100"/>
                </a:cubicBezTo>
                <a:cubicBezTo>
                  <a:pt x="100336" y="165100"/>
                  <a:pt x="100336" y="165100"/>
                  <a:pt x="100336" y="76200"/>
                </a:cubicBezTo>
                <a:cubicBezTo>
                  <a:pt x="100336" y="76200"/>
                  <a:pt x="100336" y="76200"/>
                  <a:pt x="38158" y="76200"/>
                </a:cubicBezTo>
                <a:close/>
                <a:moveTo>
                  <a:pt x="122825" y="63500"/>
                </a:moveTo>
                <a:cubicBezTo>
                  <a:pt x="122825" y="63500"/>
                  <a:pt x="122825" y="63500"/>
                  <a:pt x="190295" y="63500"/>
                </a:cubicBezTo>
                <a:cubicBezTo>
                  <a:pt x="202201" y="63500"/>
                  <a:pt x="211461" y="72824"/>
                  <a:pt x="211461" y="84813"/>
                </a:cubicBezTo>
                <a:cubicBezTo>
                  <a:pt x="211461" y="84813"/>
                  <a:pt x="211461" y="84813"/>
                  <a:pt x="211461" y="172728"/>
                </a:cubicBezTo>
                <a:cubicBezTo>
                  <a:pt x="211461" y="176724"/>
                  <a:pt x="208815" y="179388"/>
                  <a:pt x="204847" y="179388"/>
                </a:cubicBezTo>
                <a:cubicBezTo>
                  <a:pt x="204847" y="179388"/>
                  <a:pt x="204847" y="179388"/>
                  <a:pt x="122825" y="179388"/>
                </a:cubicBezTo>
                <a:cubicBezTo>
                  <a:pt x="118857" y="179388"/>
                  <a:pt x="116211" y="176724"/>
                  <a:pt x="116211" y="172728"/>
                </a:cubicBezTo>
                <a:cubicBezTo>
                  <a:pt x="116211" y="172728"/>
                  <a:pt x="116211" y="172728"/>
                  <a:pt x="116211" y="68828"/>
                </a:cubicBezTo>
                <a:cubicBezTo>
                  <a:pt x="116211" y="66164"/>
                  <a:pt x="118857" y="63500"/>
                  <a:pt x="122825" y="63500"/>
                </a:cubicBezTo>
                <a:close/>
                <a:moveTo>
                  <a:pt x="37364" y="63500"/>
                </a:moveTo>
                <a:cubicBezTo>
                  <a:pt x="37364" y="63500"/>
                  <a:pt x="37364" y="63500"/>
                  <a:pt x="104833" y="63500"/>
                </a:cubicBezTo>
                <a:cubicBezTo>
                  <a:pt x="108802" y="63500"/>
                  <a:pt x="111448" y="66164"/>
                  <a:pt x="111448" y="68828"/>
                </a:cubicBezTo>
                <a:cubicBezTo>
                  <a:pt x="111448" y="68828"/>
                  <a:pt x="111448" y="68828"/>
                  <a:pt x="111448" y="172728"/>
                </a:cubicBezTo>
                <a:cubicBezTo>
                  <a:pt x="111448" y="176724"/>
                  <a:pt x="108802" y="179388"/>
                  <a:pt x="104833" y="179388"/>
                </a:cubicBezTo>
                <a:cubicBezTo>
                  <a:pt x="104833" y="179388"/>
                  <a:pt x="104833" y="179388"/>
                  <a:pt x="22812" y="179388"/>
                </a:cubicBezTo>
                <a:cubicBezTo>
                  <a:pt x="18844" y="179388"/>
                  <a:pt x="16198" y="176724"/>
                  <a:pt x="16198" y="172728"/>
                </a:cubicBezTo>
                <a:cubicBezTo>
                  <a:pt x="16198" y="172728"/>
                  <a:pt x="16198" y="172728"/>
                  <a:pt x="16198" y="84813"/>
                </a:cubicBezTo>
                <a:cubicBezTo>
                  <a:pt x="16198" y="72824"/>
                  <a:pt x="25458" y="63500"/>
                  <a:pt x="37364" y="63500"/>
                </a:cubicBezTo>
                <a:close/>
                <a:moveTo>
                  <a:pt x="36378" y="58738"/>
                </a:moveTo>
                <a:cubicBezTo>
                  <a:pt x="21938" y="58738"/>
                  <a:pt x="11436" y="69270"/>
                  <a:pt x="11436" y="83751"/>
                </a:cubicBezTo>
                <a:cubicBezTo>
                  <a:pt x="11436" y="83751"/>
                  <a:pt x="11436" y="83751"/>
                  <a:pt x="11436" y="273322"/>
                </a:cubicBezTo>
                <a:cubicBezTo>
                  <a:pt x="11436" y="274638"/>
                  <a:pt x="11436" y="274638"/>
                  <a:pt x="12748" y="274638"/>
                </a:cubicBezTo>
                <a:cubicBezTo>
                  <a:pt x="12748" y="274638"/>
                  <a:pt x="12748" y="274638"/>
                  <a:pt x="214911" y="274638"/>
                </a:cubicBezTo>
                <a:cubicBezTo>
                  <a:pt x="216224" y="274638"/>
                  <a:pt x="216224" y="274638"/>
                  <a:pt x="216224" y="273322"/>
                </a:cubicBezTo>
                <a:cubicBezTo>
                  <a:pt x="216224" y="273322"/>
                  <a:pt x="216224" y="273322"/>
                  <a:pt x="216224" y="83751"/>
                </a:cubicBezTo>
                <a:cubicBezTo>
                  <a:pt x="216224" y="69270"/>
                  <a:pt x="205722" y="58738"/>
                  <a:pt x="191282" y="58738"/>
                </a:cubicBezTo>
                <a:cubicBezTo>
                  <a:pt x="191282" y="58738"/>
                  <a:pt x="191282" y="58738"/>
                  <a:pt x="36378" y="58738"/>
                </a:cubicBezTo>
                <a:close/>
                <a:moveTo>
                  <a:pt x="99095" y="22225"/>
                </a:moveTo>
                <a:cubicBezTo>
                  <a:pt x="99095" y="22225"/>
                  <a:pt x="99095" y="22225"/>
                  <a:pt x="128563" y="22225"/>
                </a:cubicBezTo>
                <a:cubicBezTo>
                  <a:pt x="132582" y="22225"/>
                  <a:pt x="135261" y="24694"/>
                  <a:pt x="135261" y="28399"/>
                </a:cubicBezTo>
                <a:cubicBezTo>
                  <a:pt x="135261" y="30868"/>
                  <a:pt x="132582" y="33338"/>
                  <a:pt x="128563" y="33338"/>
                </a:cubicBezTo>
                <a:cubicBezTo>
                  <a:pt x="128563" y="33338"/>
                  <a:pt x="128563" y="33338"/>
                  <a:pt x="99095" y="33338"/>
                </a:cubicBezTo>
                <a:cubicBezTo>
                  <a:pt x="95077" y="33338"/>
                  <a:pt x="92398" y="30868"/>
                  <a:pt x="92398" y="28399"/>
                </a:cubicBezTo>
                <a:cubicBezTo>
                  <a:pt x="92398" y="24694"/>
                  <a:pt x="95077" y="22225"/>
                  <a:pt x="99095" y="22225"/>
                </a:cubicBezTo>
                <a:close/>
                <a:moveTo>
                  <a:pt x="87617" y="12700"/>
                </a:moveTo>
                <a:cubicBezTo>
                  <a:pt x="87617" y="12700"/>
                  <a:pt x="87617" y="12700"/>
                  <a:pt x="83685" y="24702"/>
                </a:cubicBezTo>
                <a:cubicBezTo>
                  <a:pt x="83685" y="27369"/>
                  <a:pt x="81064" y="30036"/>
                  <a:pt x="78443" y="30036"/>
                </a:cubicBezTo>
                <a:cubicBezTo>
                  <a:pt x="78443" y="30036"/>
                  <a:pt x="78443" y="30036"/>
                  <a:pt x="60094" y="30036"/>
                </a:cubicBezTo>
                <a:lnTo>
                  <a:pt x="57473" y="46038"/>
                </a:lnTo>
                <a:cubicBezTo>
                  <a:pt x="57473" y="46038"/>
                  <a:pt x="57473" y="46038"/>
                  <a:pt x="170186" y="46038"/>
                </a:cubicBezTo>
                <a:cubicBezTo>
                  <a:pt x="170186" y="46038"/>
                  <a:pt x="170186" y="46038"/>
                  <a:pt x="167565" y="30036"/>
                </a:cubicBezTo>
                <a:cubicBezTo>
                  <a:pt x="167565" y="30036"/>
                  <a:pt x="167565" y="30036"/>
                  <a:pt x="149216" y="30036"/>
                </a:cubicBezTo>
                <a:cubicBezTo>
                  <a:pt x="146595" y="30036"/>
                  <a:pt x="143974" y="27369"/>
                  <a:pt x="143974" y="24702"/>
                </a:cubicBezTo>
                <a:cubicBezTo>
                  <a:pt x="143974" y="24702"/>
                  <a:pt x="143974" y="24702"/>
                  <a:pt x="140042" y="12700"/>
                </a:cubicBezTo>
                <a:cubicBezTo>
                  <a:pt x="140042" y="12700"/>
                  <a:pt x="140042" y="12700"/>
                  <a:pt x="87617" y="12700"/>
                </a:cubicBezTo>
                <a:close/>
                <a:moveTo>
                  <a:pt x="83018" y="0"/>
                </a:moveTo>
                <a:cubicBezTo>
                  <a:pt x="83018" y="0"/>
                  <a:pt x="83018" y="0"/>
                  <a:pt x="146229" y="0"/>
                </a:cubicBezTo>
                <a:cubicBezTo>
                  <a:pt x="148863" y="0"/>
                  <a:pt x="151497" y="2627"/>
                  <a:pt x="151497" y="5254"/>
                </a:cubicBezTo>
                <a:cubicBezTo>
                  <a:pt x="151497" y="5254"/>
                  <a:pt x="151497" y="5254"/>
                  <a:pt x="155448" y="17076"/>
                </a:cubicBezTo>
                <a:cubicBezTo>
                  <a:pt x="155448" y="17076"/>
                  <a:pt x="155448" y="17076"/>
                  <a:pt x="173884" y="17076"/>
                </a:cubicBezTo>
                <a:cubicBezTo>
                  <a:pt x="176518" y="17076"/>
                  <a:pt x="179152" y="19704"/>
                  <a:pt x="179152" y="22331"/>
                </a:cubicBezTo>
                <a:cubicBezTo>
                  <a:pt x="179152" y="22331"/>
                  <a:pt x="179152" y="22331"/>
                  <a:pt x="183103" y="45975"/>
                </a:cubicBezTo>
                <a:cubicBezTo>
                  <a:pt x="183103" y="45975"/>
                  <a:pt x="183103" y="45975"/>
                  <a:pt x="192321" y="45975"/>
                </a:cubicBezTo>
                <a:cubicBezTo>
                  <a:pt x="213391" y="45975"/>
                  <a:pt x="229194" y="63052"/>
                  <a:pt x="229194" y="84069"/>
                </a:cubicBezTo>
                <a:cubicBezTo>
                  <a:pt x="229194" y="84069"/>
                  <a:pt x="229194" y="84069"/>
                  <a:pt x="229194" y="273225"/>
                </a:cubicBezTo>
                <a:cubicBezTo>
                  <a:pt x="229194" y="281106"/>
                  <a:pt x="223927" y="287674"/>
                  <a:pt x="216025" y="287674"/>
                </a:cubicBezTo>
                <a:cubicBezTo>
                  <a:pt x="216025" y="287674"/>
                  <a:pt x="216025" y="287674"/>
                  <a:pt x="209441" y="287674"/>
                </a:cubicBezTo>
                <a:cubicBezTo>
                  <a:pt x="209441" y="287674"/>
                  <a:pt x="209441" y="287674"/>
                  <a:pt x="227877" y="327082"/>
                </a:cubicBezTo>
                <a:cubicBezTo>
                  <a:pt x="230511" y="329709"/>
                  <a:pt x="229194" y="333650"/>
                  <a:pt x="225244" y="334963"/>
                </a:cubicBezTo>
                <a:cubicBezTo>
                  <a:pt x="225244" y="334963"/>
                  <a:pt x="223927" y="334963"/>
                  <a:pt x="222610" y="334963"/>
                </a:cubicBezTo>
                <a:cubicBezTo>
                  <a:pt x="221293" y="334963"/>
                  <a:pt x="218659" y="333650"/>
                  <a:pt x="217342" y="332336"/>
                </a:cubicBezTo>
                <a:cubicBezTo>
                  <a:pt x="217342" y="332336"/>
                  <a:pt x="217342" y="332336"/>
                  <a:pt x="196272" y="287674"/>
                </a:cubicBezTo>
                <a:cubicBezTo>
                  <a:pt x="196272" y="287674"/>
                  <a:pt x="196272" y="287674"/>
                  <a:pt x="191004" y="287674"/>
                </a:cubicBezTo>
                <a:cubicBezTo>
                  <a:pt x="191004" y="287674"/>
                  <a:pt x="191004" y="287674"/>
                  <a:pt x="206807" y="327082"/>
                </a:cubicBezTo>
                <a:cubicBezTo>
                  <a:pt x="208124" y="329709"/>
                  <a:pt x="205490" y="333650"/>
                  <a:pt x="202856" y="334963"/>
                </a:cubicBezTo>
                <a:cubicBezTo>
                  <a:pt x="201539" y="334963"/>
                  <a:pt x="201539" y="334963"/>
                  <a:pt x="200222" y="334963"/>
                </a:cubicBezTo>
                <a:cubicBezTo>
                  <a:pt x="197589" y="334963"/>
                  <a:pt x="196272" y="333650"/>
                  <a:pt x="194955" y="331022"/>
                </a:cubicBezTo>
                <a:cubicBezTo>
                  <a:pt x="194955" y="331022"/>
                  <a:pt x="194955" y="331022"/>
                  <a:pt x="188370" y="312632"/>
                </a:cubicBezTo>
                <a:cubicBezTo>
                  <a:pt x="188370" y="312632"/>
                  <a:pt x="188370" y="312632"/>
                  <a:pt x="40877" y="312632"/>
                </a:cubicBezTo>
                <a:cubicBezTo>
                  <a:pt x="40877" y="312632"/>
                  <a:pt x="40877" y="312632"/>
                  <a:pt x="34292" y="331022"/>
                </a:cubicBezTo>
                <a:cubicBezTo>
                  <a:pt x="32975" y="333650"/>
                  <a:pt x="31658" y="334963"/>
                  <a:pt x="29025" y="334963"/>
                </a:cubicBezTo>
                <a:cubicBezTo>
                  <a:pt x="27708" y="334963"/>
                  <a:pt x="27708" y="334963"/>
                  <a:pt x="26391" y="334963"/>
                </a:cubicBezTo>
                <a:cubicBezTo>
                  <a:pt x="23757" y="333650"/>
                  <a:pt x="21123" y="329709"/>
                  <a:pt x="22440" y="327082"/>
                </a:cubicBezTo>
                <a:cubicBezTo>
                  <a:pt x="22440" y="327082"/>
                  <a:pt x="22440" y="327082"/>
                  <a:pt x="38243" y="287674"/>
                </a:cubicBezTo>
                <a:cubicBezTo>
                  <a:pt x="38243" y="287674"/>
                  <a:pt x="38243" y="287674"/>
                  <a:pt x="32975" y="287674"/>
                </a:cubicBezTo>
                <a:cubicBezTo>
                  <a:pt x="32975" y="287674"/>
                  <a:pt x="32975" y="287674"/>
                  <a:pt x="11905" y="332336"/>
                </a:cubicBezTo>
                <a:cubicBezTo>
                  <a:pt x="10588" y="333650"/>
                  <a:pt x="7954" y="334963"/>
                  <a:pt x="6637" y="334963"/>
                </a:cubicBezTo>
                <a:cubicBezTo>
                  <a:pt x="5320" y="334963"/>
                  <a:pt x="4003" y="334963"/>
                  <a:pt x="4003" y="334963"/>
                </a:cubicBezTo>
                <a:cubicBezTo>
                  <a:pt x="53" y="333650"/>
                  <a:pt x="-1264" y="329709"/>
                  <a:pt x="1370" y="327082"/>
                </a:cubicBezTo>
                <a:cubicBezTo>
                  <a:pt x="1370" y="327082"/>
                  <a:pt x="1370" y="327082"/>
                  <a:pt x="19806" y="287674"/>
                </a:cubicBezTo>
                <a:cubicBezTo>
                  <a:pt x="19806" y="287674"/>
                  <a:pt x="19806" y="287674"/>
                  <a:pt x="13222" y="287674"/>
                </a:cubicBezTo>
                <a:cubicBezTo>
                  <a:pt x="5320" y="287674"/>
                  <a:pt x="53" y="281106"/>
                  <a:pt x="53" y="273225"/>
                </a:cubicBezTo>
                <a:cubicBezTo>
                  <a:pt x="53" y="273225"/>
                  <a:pt x="53" y="273225"/>
                  <a:pt x="53" y="84069"/>
                </a:cubicBezTo>
                <a:cubicBezTo>
                  <a:pt x="53" y="63052"/>
                  <a:pt x="15855" y="45975"/>
                  <a:pt x="36926" y="45975"/>
                </a:cubicBezTo>
                <a:cubicBezTo>
                  <a:pt x="36926" y="45975"/>
                  <a:pt x="36926" y="45975"/>
                  <a:pt x="46144" y="45975"/>
                </a:cubicBezTo>
                <a:cubicBezTo>
                  <a:pt x="46144" y="45975"/>
                  <a:pt x="46144" y="45975"/>
                  <a:pt x="50095" y="22331"/>
                </a:cubicBezTo>
                <a:cubicBezTo>
                  <a:pt x="50095" y="19704"/>
                  <a:pt x="52729" y="17076"/>
                  <a:pt x="55363" y="17076"/>
                </a:cubicBezTo>
                <a:cubicBezTo>
                  <a:pt x="55363" y="17076"/>
                  <a:pt x="55363" y="17076"/>
                  <a:pt x="73799" y="17076"/>
                </a:cubicBezTo>
                <a:cubicBezTo>
                  <a:pt x="73799" y="17076"/>
                  <a:pt x="73799" y="17076"/>
                  <a:pt x="77750" y="5254"/>
                </a:cubicBezTo>
                <a:cubicBezTo>
                  <a:pt x="77750" y="2627"/>
                  <a:pt x="80384" y="0"/>
                  <a:pt x="830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03868" y="1981200"/>
            <a:ext cx="6184265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8800" b="1" strike="noStrike" noProof="1">
                <a:solidFill>
                  <a:srgbClr val="8A0554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charset="0"/>
                <a:ea typeface="宋体" panose="02010600030101010101" pitchFamily="2" charset="-122"/>
                <a:cs typeface="+mn-cs"/>
              </a:rPr>
              <a:t>Thank You</a:t>
            </a:r>
            <a:endParaRPr lang="en-US" altLang="zh-CN" sz="8800" b="1" strike="noStrike" noProof="1">
              <a:solidFill>
                <a:srgbClr val="8A0554"/>
              </a:solidFill>
              <a:effectLst>
                <a:reflection blurRad="6350" stA="53000" endA="300" endPos="35500" dir="5400000" sy="-90000" algn="bl" rotWithShape="0"/>
              </a:effectLst>
              <a:latin typeface="Segoe Print" panose="02000600000000000000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3200" dirty="0"/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b="1"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99PPBG">
  <a:themeElements>
    <a:clrScheme name="21111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046FB6"/>
      </a:accent1>
      <a:accent2>
        <a:srgbClr val="22B1DE"/>
      </a:accent2>
      <a:accent3>
        <a:srgbClr val="7B93D7"/>
      </a:accent3>
      <a:accent4>
        <a:srgbClr val="FFC000"/>
      </a:accent4>
      <a:accent5>
        <a:srgbClr val="00B050"/>
      </a:accent5>
      <a:accent6>
        <a:srgbClr val="5D76BA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WPS 演示</Application>
  <PresentationFormat>宽屏</PresentationFormat>
  <Paragraphs>60</Paragraphs>
  <Slides>9</Slides>
  <Notes>46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Times New Roman</vt:lpstr>
      <vt:lpstr>Arial</vt:lpstr>
      <vt:lpstr>等线</vt:lpstr>
      <vt:lpstr>等线</vt:lpstr>
      <vt:lpstr>AR BERKLEY</vt:lpstr>
      <vt:lpstr>Arial Unicode MS</vt:lpstr>
      <vt:lpstr>Vrinda</vt:lpstr>
      <vt:lpstr>黑体</vt:lpstr>
      <vt:lpstr>Segoe Print</vt:lpstr>
      <vt:lpstr>Office 主题</vt:lpstr>
      <vt:lpstr>A000120140530A99PPBG</vt:lpstr>
      <vt:lpstr>Chapter 9 Other Modes of Transport</vt:lpstr>
      <vt:lpstr>PowerPoint 演示文稿</vt:lpstr>
      <vt:lpstr>Railroad Transport</vt:lpstr>
      <vt:lpstr>Road Transport</vt:lpstr>
      <vt:lpstr>Air Transport</vt:lpstr>
      <vt:lpstr>Intermodal Transport</vt:lpstr>
      <vt:lpstr>PowerPoint 演示文稿</vt:lpstr>
      <vt:lpstr>9.2   Shipping Documents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z600</dc:creator>
  <cp:lastModifiedBy>沧粟</cp:lastModifiedBy>
  <cp:revision>506</cp:revision>
  <dcterms:created xsi:type="dcterms:W3CDTF">2017-03-30T13:00:00Z</dcterms:created>
  <dcterms:modified xsi:type="dcterms:W3CDTF">2018-08-14T08:46:07Z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