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39"/>
  </p:handoutMasterIdLst>
  <p:sldIdLst>
    <p:sldId id="382" r:id="rId4"/>
    <p:sldId id="443" r:id="rId5"/>
    <p:sldId id="258" r:id="rId7"/>
    <p:sldId id="358" r:id="rId8"/>
    <p:sldId id="362" r:id="rId9"/>
    <p:sldId id="260" r:id="rId10"/>
    <p:sldId id="261" r:id="rId11"/>
    <p:sldId id="263" r:id="rId12"/>
    <p:sldId id="262" r:id="rId13"/>
    <p:sldId id="264" r:id="rId14"/>
    <p:sldId id="265" r:id="rId15"/>
    <p:sldId id="267" r:id="rId16"/>
    <p:sldId id="266" r:id="rId17"/>
    <p:sldId id="269" r:id="rId18"/>
    <p:sldId id="270" r:id="rId19"/>
    <p:sldId id="273" r:id="rId20"/>
    <p:sldId id="275" r:id="rId21"/>
    <p:sldId id="277" r:id="rId22"/>
    <p:sldId id="276" r:id="rId23"/>
    <p:sldId id="278" r:id="rId24"/>
    <p:sldId id="280" r:id="rId25"/>
    <p:sldId id="281" r:id="rId26"/>
    <p:sldId id="378" r:id="rId27"/>
    <p:sldId id="291" r:id="rId28"/>
    <p:sldId id="282" r:id="rId29"/>
    <p:sldId id="369" r:id="rId30"/>
    <p:sldId id="370" r:id="rId31"/>
    <p:sldId id="371" r:id="rId32"/>
    <p:sldId id="292" r:id="rId33"/>
    <p:sldId id="372" r:id="rId34"/>
    <p:sldId id="301" r:id="rId35"/>
    <p:sldId id="302" r:id="rId36"/>
    <p:sldId id="308" r:id="rId37"/>
    <p:sldId id="476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CB1"/>
    <a:srgbClr val="073B8F"/>
    <a:srgbClr val="9B0353"/>
    <a:srgbClr val="8A1425"/>
    <a:srgbClr val="721832"/>
    <a:srgbClr val="2E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7" autoAdjust="0"/>
    <p:restoredTop sz="86861" autoAdjust="0"/>
  </p:normalViewPr>
  <p:slideViewPr>
    <p:cSldViewPr>
      <p:cViewPr varScale="1">
        <p:scale>
          <a:sx n="63" d="100"/>
          <a:sy n="63" d="100"/>
        </p:scale>
        <p:origin x="1182" y="78"/>
      </p:cViewPr>
      <p:guideLst>
        <p:guide orient="horz" pos="61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</a:rPr>
              <a:t>International Trade Transport by Volume, 2006 (Lloyd’s MIU)</a:t>
            </a:r>
            <a:endParaRPr lang="en-US" sz="2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5026871904694"/>
          <c:y val="0.72198977756287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7050294917164"/>
          <c:y val="0.133977279044423"/>
          <c:w val="0.332370824470029"/>
          <c:h val="0.504541988455967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491281531457365"/>
          <c:y val="0.870569009841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sz="18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 dirty="0">
                <a:solidFill>
                  <a:schemeClr val="tx1"/>
                </a:solidFill>
              </a:rPr>
              <a:t>International Trade Transport Share by Weight, 2006 </a:t>
            </a:r>
            <a:r>
              <a:rPr lang="en-US" altLang="zh-CN" sz="2400" dirty="0">
                <a:solidFill>
                  <a:schemeClr val="tx1"/>
                </a:solidFill>
                <a:effectLst/>
              </a:rPr>
              <a:t>Lloyd’s Maritime Intelligence</a:t>
            </a:r>
            <a:r>
              <a:rPr lang="en-US" altLang="zh-CN" sz="2400" baseline="0" dirty="0">
                <a:solidFill>
                  <a:schemeClr val="tx1"/>
                </a:solidFill>
                <a:effectLst/>
              </a:rPr>
              <a:t> Unit</a:t>
            </a:r>
            <a:endParaRPr lang="zh-CN" altLang="zh-CN" sz="24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72179713738179"/>
          <c:y val="0.87116295940662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639121541645"/>
          <c:y val="0.0522682857999383"/>
          <c:w val="0.51763518489783"/>
          <c:h val="0.7642485814972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 Trade Transport by Volume, 2006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0077160503203133"/>
                  <c:y val="-0.0113921554873142"/>
                </c:manualLayout>
              </c:layout>
              <c:tx>
                <c:rich>
                  <a:bodyPr rot="0" spcFirstLastPara="1" vertOverflow="clip" vert="horz" wrap="square" lIns="36576" tIns="18288" rIns="36576" bIns="18288" anchor="ctr" anchorCtr="1"/>
                  <a:lstStyle/>
                  <a:p>
                    <a:fld id="{e8ba8a0d-5b37-49fc-a87d-fe7a83ca83cd}" type="CATEGORYNAME">
                      <a:t>[CATEGORY NAME]</a:t>
                    </a:fld>
                    <a:r>
                      <a:t>,</a:t>
                    </a:r>
                    <a:fld id="{ad68f559-a5e5-43a7-bf94-6cab3788fe63}" type="VALUE">
                      <a:t>[VALUE]</a:t>
                    </a:fld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26585876177"/>
                      <c:h val="0.095853596270262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208333358648459"/>
                  <c:y val="8.26627728784529e-8"/>
                </c:manualLayout>
              </c:layout>
              <c:tx>
                <c:rich>
                  <a:bodyPr rot="0" spcFirstLastPara="1" vertOverflow="clip" vert="horz" wrap="square" lIns="36576" tIns="18288" rIns="36576" bIns="18288" anchor="ctr" anchorCtr="1"/>
                  <a:lstStyle/>
                  <a:p>
                    <a:fld id="{34f55d90-9b90-412b-a03b-c59de73f15f1}" type="CATEGORYNAME">
                      <a:t>[CATEGORY NAME]</a:t>
                    </a:fld>
                    <a:r>
                      <a:t>,</a:t>
                    </a:r>
                    <a:fld id="{33aa4827-e753-45e9-9f75-abb3ff9f5e28}" type="VALUE">
                      <a:t>[VALUE]</a:t>
                    </a:fld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915085170006"/>
                      <c:h val="0.0849827863041673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 rot="0" spcFirstLastPara="1" vertOverflow="clip" vert="horz" wrap="square" lIns="36576" tIns="18288" rIns="36576" bIns="18288" anchor="ctr" anchorCtr="1"/>
                  <a:lstStyle/>
                  <a:p>
                    <a:fld id="{2be94ab3-9a9f-4dc2-8856-2e0a16f2386d}" type="CATEGORYNAME">
                      <a:t>[CATEGORY NAME]</a:t>
                    </a:fld>
                    <a:r>
                      <a:t>,</a:t>
                    </a:r>
                    <a:fld id="{9808cf18-3e61-426d-864c-f0ffe041cbdd}" type="VALUE">
                      <a:t>[VALUE]</a:t>
                    </a:fld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 rot="0" spcFirstLastPara="1" vertOverflow="clip" vert="horz" wrap="square" lIns="36576" tIns="18288" rIns="36576" bIns="18288" anchor="ctr" anchorCtr="1"/>
                  <a:lstStyle/>
                  <a:p>
                    <a:pPr>
                      <a:defRPr lang="zh-CN" sz="2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Pipelines,</a:t>
                    </a:r>
                    <a:r>
                      <a:rPr lang="en-US" altLang="zh-CN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7.3</a:t>
                    </a:r>
                    <a:r>
                      <a:rPr lang="en-US" altLang="zh-CN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en-US" altLang="zh-CN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Seaborne</c:v>
                </c:pt>
                <c:pt idx="1">
                  <c:v>Air</c:v>
                </c:pt>
                <c:pt idx="2">
                  <c:v>Overland</c:v>
                </c:pt>
                <c:pt idx="3">
                  <c:v>Pipelines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76.5</c:v>
                </c:pt>
                <c:pt idx="1">
                  <c:v>0.3</c:v>
                </c:pt>
                <c:pt idx="2">
                  <c:v>15.9</c:v>
                </c:pt>
                <c:pt idx="3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</a:rPr>
              <a:t>International Trade Transport by Volume, 2006 (Lloyd’s MIU)</a:t>
            </a:r>
            <a:endParaRPr lang="en-US" sz="2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5026871904694"/>
          <c:y val="0.72198977756287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7050294917164"/>
          <c:y val="0.133977279044423"/>
          <c:w val="0.332370824470029"/>
          <c:h val="0.504541988455967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491281531457365"/>
          <c:y val="0.870569009841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sz="18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 dirty="0">
                <a:solidFill>
                  <a:schemeClr val="tx1"/>
                </a:solidFill>
              </a:rPr>
              <a:t>International Trade Transport Share by Value, 2006 </a:t>
            </a:r>
            <a:r>
              <a:rPr lang="en-US" altLang="zh-CN" sz="2400" dirty="0">
                <a:solidFill>
                  <a:schemeClr val="tx1"/>
                </a:solidFill>
                <a:effectLst/>
              </a:rPr>
              <a:t>Lloyd’s Maritime Intelligence</a:t>
            </a:r>
            <a:r>
              <a:rPr lang="en-US" altLang="zh-CN" sz="2400" baseline="0" dirty="0">
                <a:solidFill>
                  <a:schemeClr val="tx1"/>
                </a:solidFill>
                <a:effectLst/>
              </a:rPr>
              <a:t> Unit</a:t>
            </a:r>
            <a:endParaRPr lang="zh-CN" altLang="zh-CN" sz="24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10759965339745"/>
          <c:y val="0.86696369054232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639121541645"/>
          <c:y val="0.0522682857999383"/>
          <c:w val="0.51763518489783"/>
          <c:h val="0.7642485814972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 Trade Transport by Volume, 2006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0077160503203133"/>
                  <c:y val="-0.0113921554873142"/>
                </c:manualLayout>
              </c:layout>
              <c:tx>
                <c:rich>
                  <a:bodyPr rot="0" spcFirstLastPara="1" vertOverflow="clip" vert="horz" wrap="square" lIns="36576" tIns="18288" rIns="36576" bIns="18288" anchor="ctr" anchorCtr="1"/>
                  <a:lstStyle/>
                  <a:p>
                    <a:fld id="{3e193cfa-733d-4f69-815f-af55d0e1dbc5}" type="CATEGORYNAME">
                      <a:t>[CATEGORY NAME]</a:t>
                    </a:fld>
                    <a:r>
                      <a:t>,</a:t>
                    </a:r>
                    <a:fld id="{0ee81422-5800-498c-9b30-03e236fae060}" type="VALUE">
                      <a:t>[VALUE]</a:t>
                    </a:fld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26585876177"/>
                      <c:h val="0.0958535962702621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 rot="0" spcFirstLastPara="1" vertOverflow="clip" vert="horz" wrap="square" lIns="36576" tIns="18288" rIns="36576" bIns="18288" anchor="ctr" anchorCtr="1"/>
                  <a:lstStyle/>
                  <a:p>
                    <a:fld id="{e32e4e76-09e5-45b7-bc01-ec347892cc69}" type="CATEGORYNAME">
                      <a:t>[CATEGORY NAME]</a:t>
                    </a:fld>
                    <a:r>
                      <a:t>,</a:t>
                    </a:r>
                    <a:fld id="{34c49352-ab26-49c2-aac4-8da3e0b2d9ce}" type="VALUE">
                      <a:t>[VALUE]</a:t>
                    </a:fld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1" vertOverflow="clip" vert="horz" wrap="square" lIns="36576" tIns="18288" rIns="36576" bIns="18288" anchor="ctr" anchorCtr="1"/>
                  <a:lstStyle/>
                  <a:p>
                    <a:fld id="{b577bd26-d2b1-4007-85fc-4c079fb83b69}" type="CATEGORYNAME">
                      <a:t>[CATEGORY NAME]</a:t>
                    </a:fld>
                    <a:r>
                      <a:t>,</a:t>
                    </a:r>
                    <a:fld id="{699d65b0-8cf2-49b3-8502-20f4fd556a26}" type="VALUE">
                      <a:t>[VALUE]</a:t>
                    </a:fld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 rot="0" spcFirstLastPara="1" vertOverflow="clip" vert="horz" wrap="square" lIns="36576" tIns="18288" rIns="36576" bIns="18288" anchor="ctr" anchorCtr="1"/>
                  <a:lstStyle/>
                  <a:p>
                    <a:pPr>
                      <a:defRPr lang="zh-CN" sz="2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dirty="0"/>
                      <a:t>Pipelines,</a:t>
                    </a:r>
                    <a:r>
                      <a:rPr lang="en-US" altLang="zh-CN" baseline="0" dirty="0"/>
                      <a:t> 2</a:t>
                    </a:r>
                    <a:r>
                      <a:rPr lang="en-US" altLang="zh-CN" dirty="0"/>
                      <a:t>%</a:t>
                    </a:r>
                    <a:endParaRPr lang="en-US" altLang="zh-CN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Seaborne</c:v>
                </c:pt>
                <c:pt idx="1">
                  <c:v>Air</c:v>
                </c:pt>
                <c:pt idx="2">
                  <c:v>Overland</c:v>
                </c:pt>
                <c:pt idx="3">
                  <c:v>Pipelines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11</c:v>
                </c:pt>
                <c:pt idx="2">
                  <c:v>39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67623948586"/>
          <c:y val="0.107198081199034"/>
          <c:w val="0.240591357032683"/>
          <c:h val="0.7244124825165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World Seaborne Trade US$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963162016641311"/>
                  <c:y val="0.007747375960994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fld id="{e75e669e-7dd6-4d9f-b479-6f0fac64fd58}" type="CATEGORYNAME">
                      <a:t>[CATEGORY NAME]</a:t>
                    </a:fld>
                    <a:r>
                      <a:t>,</a:t>
                    </a:r>
                    <a:fld id="{d4e9c2c4-e460-4c57-822d-7328ede4b453}" type="VALUE">
                      <a:t>[VALUE]</a:t>
                    </a:fld>
                    <a:endParaRPr lang="en-US" altLang="zh-CN" sz="2400" b="1" i="0" u="none" strike="noStrike" kern="1200" baseline="0" smtClean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altLang="zh-CN" sz="2400" b="1" i="0" u="none" strike="noStrike" kern="1200" baseline="0" smtClean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790107668308834"/>
                      <c:h val="0.12954538363131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737066047370163"/>
                  <c:y val="-0.1499999321690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f69cee39-64eb-461d-90a0-660f599c192a}" type="CATEGORYNAME">
                      <a:t>[CATEGORY NAME]</a:t>
                    </a:fld>
                    <a:r>
                      <a:t>,</a:t>
                    </a:r>
                    <a:fld id="{83113048-4e1c-49b1-a1e3-fccfc84fea5d}" type="VALUE">
                      <a:t>[VALUE]</a:t>
                    </a:fld>
                    <a:endParaRPr lang="en-US" altLang="zh-CN" sz="2400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75789899960558"/>
                  <c:y val="0.1162665320901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f7661b32-a6e2-43ea-9577-6c492d80d6b1}" type="CATEGORYNAME">
                      <a:t>[CATEGORY NAME]</a:t>
                    </a:fld>
                    <a:r>
                      <a:t>,</a:t>
                    </a:r>
                    <a:fld id="{52a0a8a6-5c15-4c15-931a-c47452ea9fa5}" type="VALUE">
                      <a:t>[VALUE]</a:t>
                    </a:fld>
                    <a:endParaRPr lang="en-US" altLang="zh-CN" sz="2400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56288836505885"/>
                  <c:y val="0.1453540570349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0f546434-0347-42b7-af27-ce5734962565}" type="CATEGORYNAME">
                      <a:t>[CATEGORY NAME]</a:t>
                    </a:fld>
                    <a:r>
                      <a:t>,</a:t>
                    </a:r>
                    <a:fld id="{2daf96c1-7ddc-4a2e-a50f-7f8fa941e1cc}" type="VALUE">
                      <a:t>[VALUE]</a:t>
                    </a:fld>
                    <a:endParaRPr lang="en-US" altLang="zh-CN" sz="2400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Container</c:v>
                </c:pt>
                <c:pt idx="1">
                  <c:v>Tanker</c:v>
                </c:pt>
                <c:pt idx="2">
                  <c:v>General Cargo</c:v>
                </c:pt>
                <c:pt idx="3">
                  <c:v>Dry Bulk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22</c:v>
                </c:pt>
                <c:pt idx="2">
                  <c:v>20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531432400408639"/>
          <c:y val="0.44421544727028"/>
          <c:w val="0.446511421679364"/>
          <c:h val="0.247121595057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World Seaborne Trade US$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951496300490062"/>
                  <c:y val="0.1939504517250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cf407b70-600e-487c-b8bc-6fdb4d0a4e0a}" type="CATEGORYNAME">
                      <a:t>[CATEGORY NAME]</a:t>
                    </a:fld>
                    <a:r>
                      <a:t>,</a:t>
                    </a:r>
                    <a:fld id="{6bf6fd21-d239-4e0b-bbba-95a08d0aaf37}" type="VALUE">
                      <a:t>[VALUE]</a:t>
                    </a:fld>
                    <a:endParaRPr lang="en-US" altLang="zh-CN" sz="2400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0506124916839"/>
                  <c:y val="-0.1060866613609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8342dae0-6f1c-401f-b4fe-a6303b23a881}" type="CATEGORYNAME">
                      <a:t>[CATEGORY NAME]</a:t>
                    </a:fld>
                    <a:r>
                      <a:t>,</a:t>
                    </a:r>
                    <a:fld id="{e7a2c23c-7524-4377-bba2-20a7fc9fdf63}" type="VALUE">
                      <a:t>[VALUE]</a:t>
                    </a:fld>
                    <a:endParaRPr lang="en-US" altLang="zh-CN" sz="2400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1263189198013"/>
                  <c:y val="-0.1630394003816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e5e2b78c-410c-43a8-bbdf-18150986a7dc}" type="CATEGORYNAME">
                      <a:t>[CATEGORY NAME]</a:t>
                    </a:fld>
                    <a:r>
                      <a:t>,</a:t>
                    </a:r>
                    <a:fld id="{1001b146-729d-47d0-9295-4493c9fcc905}" type="VALUE">
                      <a:t>[VALUE]</a:t>
                    </a:fld>
                    <a:endParaRPr lang="en-US" altLang="zh-CN" sz="2400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4550809019673"/>
                  <c:y val="0.1134873795337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90e52465-765b-40ca-bb34-eaf5d6822a7b}" type="CATEGORYNAME">
                      <a:t>[CATEGORY NAME]</a:t>
                    </a:fld>
                    <a:r>
                      <a:t>,</a:t>
                    </a:r>
                    <a:fld id="{33c3dd4a-dafe-46d3-a8a9-95adb3fbde7a}" type="VALUE">
                      <a:t>[VALUE]</a:t>
                    </a:fld>
                    <a:endParaRPr lang="en-US" altLang="zh-CN" sz="2400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24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Container</c:v>
                </c:pt>
                <c:pt idx="1">
                  <c:v>Tanker</c:v>
                </c:pt>
                <c:pt idx="2">
                  <c:v>General Cargo</c:v>
                </c:pt>
                <c:pt idx="3">
                  <c:v>Dry Bulk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43</c:v>
                </c:pt>
                <c:pt idx="2">
                  <c:v>9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A7043-B460-4AB1-BF5C-E45271AC6CD8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F6F0D2-8C01-4BD7-9F05-9DCC209E198F}">
      <dgm:prSet phldrT="[文本]" custT="1"/>
      <dgm:spPr/>
      <dgm:t>
        <a:bodyPr/>
        <a:lstStyle/>
        <a:p>
          <a:pPr>
            <a:buNone/>
          </a:pPr>
          <a:r>
            <a:rPr lang="en-GB" altLang="zh-CN" sz="2800" dirty="0">
              <a:latin typeface="+mn-lt"/>
              <a:ea typeface="+mn-ea"/>
              <a:cs typeface="+mn-ea"/>
              <a:sym typeface="+mn-lt"/>
            </a:rPr>
            <a:t>Liner Freight</a:t>
          </a:r>
          <a:endParaRPr lang="zh-CN" altLang="en-US" sz="2800" dirty="0"/>
        </a:p>
      </dgm:t>
    </dgm:pt>
    <dgm:pt modelId="{0B14D5D2-45C1-49D1-BFF6-368969D6873A}" cxnId="{7E39967D-9B03-4BF0-A24D-3201E353A5AB}" type="parTrans">
      <dgm:prSet/>
      <dgm:spPr/>
      <dgm:t>
        <a:bodyPr/>
        <a:lstStyle/>
        <a:p>
          <a:endParaRPr lang="zh-CN" altLang="en-US"/>
        </a:p>
      </dgm:t>
    </dgm:pt>
    <dgm:pt modelId="{51762695-7F7D-4AFA-BDF8-607C75913471}" cxnId="{7E39967D-9B03-4BF0-A24D-3201E353A5AB}" type="sibTrans">
      <dgm:prSet/>
      <dgm:spPr/>
      <dgm:t>
        <a:bodyPr/>
        <a:lstStyle/>
        <a:p>
          <a:endParaRPr lang="zh-CN" altLang="en-US"/>
        </a:p>
      </dgm:t>
    </dgm:pt>
    <dgm:pt modelId="{7FD4949A-58F9-4A04-808A-109694A39931}">
      <dgm:prSet phldrT="[文本]" custT="1"/>
      <dgm:spPr>
        <a:solidFill>
          <a:srgbClr val="721832"/>
        </a:solidFill>
      </dgm:spPr>
      <dgm:t>
        <a:bodyPr/>
        <a:lstStyle/>
        <a:p>
          <a:r>
            <a:rPr lang="en-US" altLang="zh-CN" sz="2800" dirty="0"/>
            <a:t>Basic Freight</a:t>
          </a:r>
        </a:p>
      </dgm:t>
    </dgm:pt>
    <dgm:pt modelId="{B963FAC1-1B8B-4BA5-BD28-11FF40079048}" cxnId="{12D27FD8-2247-4302-8C77-873031BB3870}" type="parTrans">
      <dgm:prSet/>
      <dgm:spPr/>
      <dgm:t>
        <a:bodyPr/>
        <a:lstStyle/>
        <a:p>
          <a:endParaRPr lang="zh-CN" altLang="en-US"/>
        </a:p>
      </dgm:t>
    </dgm:pt>
    <dgm:pt modelId="{3F76A1FE-56E8-4E0E-B175-B5C134DA4617}" cxnId="{12D27FD8-2247-4302-8C77-873031BB3870}" type="sibTrans">
      <dgm:prSet/>
      <dgm:spPr/>
      <dgm:t>
        <a:bodyPr/>
        <a:lstStyle/>
        <a:p>
          <a:endParaRPr lang="zh-CN" altLang="en-US"/>
        </a:p>
      </dgm:t>
    </dgm:pt>
    <dgm:pt modelId="{47B99A4C-882F-4869-B7EB-C7B4743F90A2}">
      <dgm:prSet phldrT="[文本]" custT="1"/>
      <dgm:spPr>
        <a:solidFill>
          <a:srgbClr val="721832"/>
        </a:solidFill>
      </dgm:spPr>
      <dgm:t>
        <a:bodyPr/>
        <a:lstStyle/>
        <a:p>
          <a:r>
            <a:rPr lang="en-US" altLang="zh-CN" sz="2800" dirty="0"/>
            <a:t>Surcharges</a:t>
          </a:r>
        </a:p>
      </dgm:t>
    </dgm:pt>
    <dgm:pt modelId="{25496194-965F-4C9F-BED5-C27F9863BD10}" cxnId="{4FE32F89-09F6-48E6-8A87-838610C069F7}" type="parTrans">
      <dgm:prSet/>
      <dgm:spPr/>
      <dgm:t>
        <a:bodyPr/>
        <a:lstStyle/>
        <a:p>
          <a:endParaRPr lang="zh-CN" altLang="en-US"/>
        </a:p>
      </dgm:t>
    </dgm:pt>
    <dgm:pt modelId="{9602FD52-EC0E-491F-AA2F-CFCEFAEB9CA8}" cxnId="{4FE32F89-09F6-48E6-8A87-838610C069F7}" type="sibTrans">
      <dgm:prSet/>
      <dgm:spPr/>
      <dgm:t>
        <a:bodyPr/>
        <a:lstStyle/>
        <a:p>
          <a:endParaRPr lang="zh-CN" altLang="en-US"/>
        </a:p>
      </dgm:t>
    </dgm:pt>
    <dgm:pt modelId="{3F4CF146-E2A2-4D26-99CD-E1B5DFA5D0BA}" type="pres">
      <dgm:prSet presAssocID="{DE4A7043-B460-4AB1-BF5C-E45271AC6C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F46B7B-ECAD-46CC-A377-1FC6CB9CB7F3}" type="pres">
      <dgm:prSet presAssocID="{D3F6F0D2-8C01-4BD7-9F05-9DCC209E198F}" presName="hierRoot1" presStyleCnt="0">
        <dgm:presLayoutVars>
          <dgm:hierBranch val="init"/>
        </dgm:presLayoutVars>
      </dgm:prSet>
      <dgm:spPr/>
    </dgm:pt>
    <dgm:pt modelId="{9DC348AD-3EC5-414B-A789-F955051D7F8D}" type="pres">
      <dgm:prSet presAssocID="{D3F6F0D2-8C01-4BD7-9F05-9DCC209E198F}" presName="rootComposite1" presStyleCnt="0"/>
      <dgm:spPr/>
    </dgm:pt>
    <dgm:pt modelId="{9F139661-FD7D-472A-A724-5E72204DA6A0}" type="pres">
      <dgm:prSet presAssocID="{D3F6F0D2-8C01-4BD7-9F05-9DCC209E198F}" presName="rootText1" presStyleLbl="node0" presStyleIdx="0" presStyleCnt="1" custScaleX="164777" custScaleY="72429" custLinFactNeighborX="3981">
        <dgm:presLayoutVars>
          <dgm:chPref val="3"/>
        </dgm:presLayoutVars>
      </dgm:prSet>
      <dgm:spPr/>
    </dgm:pt>
    <dgm:pt modelId="{534D8148-CB50-4CA5-A1EB-C4CD8ECC5DCB}" type="pres">
      <dgm:prSet presAssocID="{D3F6F0D2-8C01-4BD7-9F05-9DCC209E198F}" presName="rootConnector1" presStyleLbl="node1" presStyleIdx="0" presStyleCnt="0"/>
      <dgm:spPr/>
    </dgm:pt>
    <dgm:pt modelId="{6778F4CD-E009-4446-ADA0-573EE23EBDD5}" type="pres">
      <dgm:prSet presAssocID="{D3F6F0D2-8C01-4BD7-9F05-9DCC209E198F}" presName="hierChild2" presStyleCnt="0"/>
      <dgm:spPr/>
    </dgm:pt>
    <dgm:pt modelId="{5EFB2599-7CD8-4E32-8872-3704FFA1E5E7}" type="pres">
      <dgm:prSet presAssocID="{B963FAC1-1B8B-4BA5-BD28-11FF40079048}" presName="Name37" presStyleLbl="parChTrans1D2" presStyleIdx="0" presStyleCnt="2"/>
      <dgm:spPr/>
    </dgm:pt>
    <dgm:pt modelId="{FCD6C9C0-3CBE-4B83-9FD3-A85469C35F63}" type="pres">
      <dgm:prSet presAssocID="{7FD4949A-58F9-4A04-808A-109694A39931}" presName="hierRoot2" presStyleCnt="0">
        <dgm:presLayoutVars>
          <dgm:hierBranch val="init"/>
        </dgm:presLayoutVars>
      </dgm:prSet>
      <dgm:spPr/>
    </dgm:pt>
    <dgm:pt modelId="{5EE43A92-4F6D-45BB-9277-CAB428B52AA9}" type="pres">
      <dgm:prSet presAssocID="{7FD4949A-58F9-4A04-808A-109694A39931}" presName="rootComposite" presStyleCnt="0"/>
      <dgm:spPr/>
    </dgm:pt>
    <dgm:pt modelId="{77BB8430-DC5C-45F3-8B3E-8A1A59F837AC}" type="pres">
      <dgm:prSet presAssocID="{7FD4949A-58F9-4A04-808A-109694A39931}" presName="rootText" presStyleLbl="node2" presStyleIdx="0" presStyleCnt="2" custScaleX="112222" custScaleY="103244">
        <dgm:presLayoutVars>
          <dgm:chPref val="3"/>
        </dgm:presLayoutVars>
      </dgm:prSet>
      <dgm:spPr/>
    </dgm:pt>
    <dgm:pt modelId="{FCE26A93-37BF-455F-99F8-473E1219D1D2}" type="pres">
      <dgm:prSet presAssocID="{7FD4949A-58F9-4A04-808A-109694A39931}" presName="rootConnector" presStyleLbl="node2" presStyleIdx="0" presStyleCnt="2"/>
      <dgm:spPr/>
    </dgm:pt>
    <dgm:pt modelId="{8AAD1E0C-1E8B-4220-BEA7-508CA4235F0D}" type="pres">
      <dgm:prSet presAssocID="{7FD4949A-58F9-4A04-808A-109694A39931}" presName="hierChild4" presStyleCnt="0"/>
      <dgm:spPr/>
    </dgm:pt>
    <dgm:pt modelId="{38FEE6F9-4D9E-4D5A-A818-8C3F74372D35}" type="pres">
      <dgm:prSet presAssocID="{7FD4949A-58F9-4A04-808A-109694A39931}" presName="hierChild5" presStyleCnt="0"/>
      <dgm:spPr/>
    </dgm:pt>
    <dgm:pt modelId="{556148D2-3BE8-4E32-A1C8-64C5F9AF18A7}" type="pres">
      <dgm:prSet presAssocID="{25496194-965F-4C9F-BED5-C27F9863BD10}" presName="Name37" presStyleLbl="parChTrans1D2" presStyleIdx="1" presStyleCnt="2"/>
      <dgm:spPr/>
    </dgm:pt>
    <dgm:pt modelId="{1862FE74-C64A-4999-A78A-8698B378540F}" type="pres">
      <dgm:prSet presAssocID="{47B99A4C-882F-4869-B7EB-C7B4743F90A2}" presName="hierRoot2" presStyleCnt="0">
        <dgm:presLayoutVars>
          <dgm:hierBranch val="init"/>
        </dgm:presLayoutVars>
      </dgm:prSet>
      <dgm:spPr/>
    </dgm:pt>
    <dgm:pt modelId="{F09C78F1-A6FF-44AB-9DB5-519F3B9B8A5E}" type="pres">
      <dgm:prSet presAssocID="{47B99A4C-882F-4869-B7EB-C7B4743F90A2}" presName="rootComposite" presStyleCnt="0"/>
      <dgm:spPr/>
    </dgm:pt>
    <dgm:pt modelId="{5AE91FF4-9E23-4406-9D6D-60BE66EB11DF}" type="pres">
      <dgm:prSet presAssocID="{47B99A4C-882F-4869-B7EB-C7B4743F90A2}" presName="rootText" presStyleLbl="node2" presStyleIdx="1" presStyleCnt="2" custScaleX="103753" custScaleY="102987">
        <dgm:presLayoutVars>
          <dgm:chPref val="3"/>
        </dgm:presLayoutVars>
      </dgm:prSet>
      <dgm:spPr/>
    </dgm:pt>
    <dgm:pt modelId="{C9EC1C91-D891-488B-AF7A-D1417AFF278C}" type="pres">
      <dgm:prSet presAssocID="{47B99A4C-882F-4869-B7EB-C7B4743F90A2}" presName="rootConnector" presStyleLbl="node2" presStyleIdx="1" presStyleCnt="2"/>
      <dgm:spPr/>
    </dgm:pt>
    <dgm:pt modelId="{1A500827-E015-4C02-B148-2F9F7F586F29}" type="pres">
      <dgm:prSet presAssocID="{47B99A4C-882F-4869-B7EB-C7B4743F90A2}" presName="hierChild4" presStyleCnt="0"/>
      <dgm:spPr/>
    </dgm:pt>
    <dgm:pt modelId="{F3AE6258-B4A9-4929-AAE8-E3F33BE1E351}" type="pres">
      <dgm:prSet presAssocID="{47B99A4C-882F-4869-B7EB-C7B4743F90A2}" presName="hierChild5" presStyleCnt="0"/>
      <dgm:spPr/>
    </dgm:pt>
    <dgm:pt modelId="{E43A4AFD-32E8-4F9D-8D0B-62F38B07D88F}" type="pres">
      <dgm:prSet presAssocID="{D3F6F0D2-8C01-4BD7-9F05-9DCC209E198F}" presName="hierChild3" presStyleCnt="0"/>
      <dgm:spPr/>
    </dgm:pt>
  </dgm:ptLst>
  <dgm:cxnLst>
    <dgm:cxn modelId="{9FE68022-7085-4A4B-B509-C3376BF3FE6D}" type="presOf" srcId="{47B99A4C-882F-4869-B7EB-C7B4743F90A2}" destId="{5AE91FF4-9E23-4406-9D6D-60BE66EB11DF}" srcOrd="0" destOrd="0" presId="urn:microsoft.com/office/officeart/2005/8/layout/orgChart1"/>
    <dgm:cxn modelId="{E468E233-1E79-4D77-AEBA-F0DADB005640}" type="presOf" srcId="{7FD4949A-58F9-4A04-808A-109694A39931}" destId="{77BB8430-DC5C-45F3-8B3E-8A1A59F837AC}" srcOrd="0" destOrd="0" presId="urn:microsoft.com/office/officeart/2005/8/layout/orgChart1"/>
    <dgm:cxn modelId="{FB018934-038D-44D3-8BFF-CEE2EEE1C491}" type="presOf" srcId="{B963FAC1-1B8B-4BA5-BD28-11FF40079048}" destId="{5EFB2599-7CD8-4E32-8872-3704FFA1E5E7}" srcOrd="0" destOrd="0" presId="urn:microsoft.com/office/officeart/2005/8/layout/orgChart1"/>
    <dgm:cxn modelId="{B4CC1A44-A480-4851-9D2B-F4C16F2A22C3}" type="presOf" srcId="{25496194-965F-4C9F-BED5-C27F9863BD10}" destId="{556148D2-3BE8-4E32-A1C8-64C5F9AF18A7}" srcOrd="0" destOrd="0" presId="urn:microsoft.com/office/officeart/2005/8/layout/orgChart1"/>
    <dgm:cxn modelId="{7E39967D-9B03-4BF0-A24D-3201E353A5AB}" srcId="{DE4A7043-B460-4AB1-BF5C-E45271AC6CD8}" destId="{D3F6F0D2-8C01-4BD7-9F05-9DCC209E198F}" srcOrd="0" destOrd="0" parTransId="{0B14D5D2-45C1-49D1-BFF6-368969D6873A}" sibTransId="{51762695-7F7D-4AFA-BDF8-607C75913471}"/>
    <dgm:cxn modelId="{02DFD888-4D2D-4DBC-A54E-3DCB87012E9D}" type="presOf" srcId="{DE4A7043-B460-4AB1-BF5C-E45271AC6CD8}" destId="{3F4CF146-E2A2-4D26-99CD-E1B5DFA5D0BA}" srcOrd="0" destOrd="0" presId="urn:microsoft.com/office/officeart/2005/8/layout/orgChart1"/>
    <dgm:cxn modelId="{4FE32F89-09F6-48E6-8A87-838610C069F7}" srcId="{D3F6F0D2-8C01-4BD7-9F05-9DCC209E198F}" destId="{47B99A4C-882F-4869-B7EB-C7B4743F90A2}" srcOrd="1" destOrd="0" parTransId="{25496194-965F-4C9F-BED5-C27F9863BD10}" sibTransId="{9602FD52-EC0E-491F-AA2F-CFCEFAEB9CA8}"/>
    <dgm:cxn modelId="{662B12D1-32F1-4C48-A905-29CD65A20316}" type="presOf" srcId="{D3F6F0D2-8C01-4BD7-9F05-9DCC209E198F}" destId="{534D8148-CB50-4CA5-A1EB-C4CD8ECC5DCB}" srcOrd="1" destOrd="0" presId="urn:microsoft.com/office/officeart/2005/8/layout/orgChart1"/>
    <dgm:cxn modelId="{12D27FD8-2247-4302-8C77-873031BB3870}" srcId="{D3F6F0D2-8C01-4BD7-9F05-9DCC209E198F}" destId="{7FD4949A-58F9-4A04-808A-109694A39931}" srcOrd="0" destOrd="0" parTransId="{B963FAC1-1B8B-4BA5-BD28-11FF40079048}" sibTransId="{3F76A1FE-56E8-4E0E-B175-B5C134DA4617}"/>
    <dgm:cxn modelId="{7B7611DF-DA0E-4FB1-B1A5-8956151A6E1F}" type="presOf" srcId="{D3F6F0D2-8C01-4BD7-9F05-9DCC209E198F}" destId="{9F139661-FD7D-472A-A724-5E72204DA6A0}" srcOrd="0" destOrd="0" presId="urn:microsoft.com/office/officeart/2005/8/layout/orgChart1"/>
    <dgm:cxn modelId="{3EB907E3-8F77-460B-AEB7-F26D33E5980B}" type="presOf" srcId="{7FD4949A-58F9-4A04-808A-109694A39931}" destId="{FCE26A93-37BF-455F-99F8-473E1219D1D2}" srcOrd="1" destOrd="0" presId="urn:microsoft.com/office/officeart/2005/8/layout/orgChart1"/>
    <dgm:cxn modelId="{CE20A7FC-1B99-4435-9BEC-5F5D39385342}" type="presOf" srcId="{47B99A4C-882F-4869-B7EB-C7B4743F90A2}" destId="{C9EC1C91-D891-488B-AF7A-D1417AFF278C}" srcOrd="1" destOrd="0" presId="urn:microsoft.com/office/officeart/2005/8/layout/orgChart1"/>
    <dgm:cxn modelId="{B02CCCE5-A8B4-4FE5-9DED-526E06C65BE2}" type="presParOf" srcId="{3F4CF146-E2A2-4D26-99CD-E1B5DFA5D0BA}" destId="{E3F46B7B-ECAD-46CC-A377-1FC6CB9CB7F3}" srcOrd="0" destOrd="0" presId="urn:microsoft.com/office/officeart/2005/8/layout/orgChart1"/>
    <dgm:cxn modelId="{606CBB3D-7E1E-4B41-B0B0-B15D77540454}" type="presParOf" srcId="{E3F46B7B-ECAD-46CC-A377-1FC6CB9CB7F3}" destId="{9DC348AD-3EC5-414B-A789-F955051D7F8D}" srcOrd="0" destOrd="0" presId="urn:microsoft.com/office/officeart/2005/8/layout/orgChart1"/>
    <dgm:cxn modelId="{B282D124-F801-4C82-9C52-6CC052040CB1}" type="presParOf" srcId="{9DC348AD-3EC5-414B-A789-F955051D7F8D}" destId="{9F139661-FD7D-472A-A724-5E72204DA6A0}" srcOrd="0" destOrd="0" presId="urn:microsoft.com/office/officeart/2005/8/layout/orgChart1"/>
    <dgm:cxn modelId="{2B67E26E-48E9-463A-A538-F8BA29307A89}" type="presParOf" srcId="{9DC348AD-3EC5-414B-A789-F955051D7F8D}" destId="{534D8148-CB50-4CA5-A1EB-C4CD8ECC5DCB}" srcOrd="1" destOrd="0" presId="urn:microsoft.com/office/officeart/2005/8/layout/orgChart1"/>
    <dgm:cxn modelId="{9A9B7234-0FA2-4449-B748-BDB66083A366}" type="presParOf" srcId="{E3F46B7B-ECAD-46CC-A377-1FC6CB9CB7F3}" destId="{6778F4CD-E009-4446-ADA0-573EE23EBDD5}" srcOrd="1" destOrd="0" presId="urn:microsoft.com/office/officeart/2005/8/layout/orgChart1"/>
    <dgm:cxn modelId="{40648A5A-7F25-44FF-A09E-E10CB775626D}" type="presParOf" srcId="{6778F4CD-E009-4446-ADA0-573EE23EBDD5}" destId="{5EFB2599-7CD8-4E32-8872-3704FFA1E5E7}" srcOrd="0" destOrd="0" presId="urn:microsoft.com/office/officeart/2005/8/layout/orgChart1"/>
    <dgm:cxn modelId="{ED61C3EF-92FD-44FD-96DC-508A86B89E36}" type="presParOf" srcId="{6778F4CD-E009-4446-ADA0-573EE23EBDD5}" destId="{FCD6C9C0-3CBE-4B83-9FD3-A85469C35F63}" srcOrd="1" destOrd="0" presId="urn:microsoft.com/office/officeart/2005/8/layout/orgChart1"/>
    <dgm:cxn modelId="{15B3CE71-10F5-4B80-9CA1-9FF75F789F96}" type="presParOf" srcId="{FCD6C9C0-3CBE-4B83-9FD3-A85469C35F63}" destId="{5EE43A92-4F6D-45BB-9277-CAB428B52AA9}" srcOrd="0" destOrd="0" presId="urn:microsoft.com/office/officeart/2005/8/layout/orgChart1"/>
    <dgm:cxn modelId="{1B2FD0DF-C5E6-4075-8F53-99E267950F27}" type="presParOf" srcId="{5EE43A92-4F6D-45BB-9277-CAB428B52AA9}" destId="{77BB8430-DC5C-45F3-8B3E-8A1A59F837AC}" srcOrd="0" destOrd="0" presId="urn:microsoft.com/office/officeart/2005/8/layout/orgChart1"/>
    <dgm:cxn modelId="{1B602C0E-78AC-46FA-BE27-C39F5EA56E09}" type="presParOf" srcId="{5EE43A92-4F6D-45BB-9277-CAB428B52AA9}" destId="{FCE26A93-37BF-455F-99F8-473E1219D1D2}" srcOrd="1" destOrd="0" presId="urn:microsoft.com/office/officeart/2005/8/layout/orgChart1"/>
    <dgm:cxn modelId="{1576E669-65F2-4C4A-A023-442C1B7B6CFB}" type="presParOf" srcId="{FCD6C9C0-3CBE-4B83-9FD3-A85469C35F63}" destId="{8AAD1E0C-1E8B-4220-BEA7-508CA4235F0D}" srcOrd="1" destOrd="0" presId="urn:microsoft.com/office/officeart/2005/8/layout/orgChart1"/>
    <dgm:cxn modelId="{397D49EF-501F-4BEE-A3CA-A80399A57FA9}" type="presParOf" srcId="{FCD6C9C0-3CBE-4B83-9FD3-A85469C35F63}" destId="{38FEE6F9-4D9E-4D5A-A818-8C3F74372D35}" srcOrd="2" destOrd="0" presId="urn:microsoft.com/office/officeart/2005/8/layout/orgChart1"/>
    <dgm:cxn modelId="{F43DE9BD-E0AC-4E85-BF93-4EC62F50172C}" type="presParOf" srcId="{6778F4CD-E009-4446-ADA0-573EE23EBDD5}" destId="{556148D2-3BE8-4E32-A1C8-64C5F9AF18A7}" srcOrd="2" destOrd="0" presId="urn:microsoft.com/office/officeart/2005/8/layout/orgChart1"/>
    <dgm:cxn modelId="{C0A1D753-D945-477F-82A2-88DC517408D1}" type="presParOf" srcId="{6778F4CD-E009-4446-ADA0-573EE23EBDD5}" destId="{1862FE74-C64A-4999-A78A-8698B378540F}" srcOrd="3" destOrd="0" presId="urn:microsoft.com/office/officeart/2005/8/layout/orgChart1"/>
    <dgm:cxn modelId="{967132AD-5CBC-41D7-AA17-D12B3BF9BE6D}" type="presParOf" srcId="{1862FE74-C64A-4999-A78A-8698B378540F}" destId="{F09C78F1-A6FF-44AB-9DB5-519F3B9B8A5E}" srcOrd="0" destOrd="0" presId="urn:microsoft.com/office/officeart/2005/8/layout/orgChart1"/>
    <dgm:cxn modelId="{59E0FD25-CAFF-475F-9544-40950B89CF20}" type="presParOf" srcId="{F09C78F1-A6FF-44AB-9DB5-519F3B9B8A5E}" destId="{5AE91FF4-9E23-4406-9D6D-60BE66EB11DF}" srcOrd="0" destOrd="0" presId="urn:microsoft.com/office/officeart/2005/8/layout/orgChart1"/>
    <dgm:cxn modelId="{264F469C-674C-4BA4-9BE7-E9EC9AC5DA18}" type="presParOf" srcId="{F09C78F1-A6FF-44AB-9DB5-519F3B9B8A5E}" destId="{C9EC1C91-D891-488B-AF7A-D1417AFF278C}" srcOrd="1" destOrd="0" presId="urn:microsoft.com/office/officeart/2005/8/layout/orgChart1"/>
    <dgm:cxn modelId="{6F193E72-995C-443E-844E-958367EEDF79}" type="presParOf" srcId="{1862FE74-C64A-4999-A78A-8698B378540F}" destId="{1A500827-E015-4C02-B148-2F9F7F586F29}" srcOrd="1" destOrd="0" presId="urn:microsoft.com/office/officeart/2005/8/layout/orgChart1"/>
    <dgm:cxn modelId="{61A238F7-7C76-4E8B-B316-AA20F99A6181}" type="presParOf" srcId="{1862FE74-C64A-4999-A78A-8698B378540F}" destId="{F3AE6258-B4A9-4929-AAE8-E3F33BE1E351}" srcOrd="2" destOrd="0" presId="urn:microsoft.com/office/officeart/2005/8/layout/orgChart1"/>
    <dgm:cxn modelId="{FFE19D34-9F6E-4769-81C0-4D936C9A7696}" type="presParOf" srcId="{E3F46B7B-ECAD-46CC-A377-1FC6CB9CB7F3}" destId="{E43A4AFD-32E8-4F9D-8D0B-62F38B07D8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48D2-3BE8-4E32-A1C8-64C5F9AF18A7}">
      <dsp:nvSpPr>
        <dsp:cNvPr id="0" name=""/>
        <dsp:cNvSpPr/>
      </dsp:nvSpPr>
      <dsp:spPr>
        <a:xfrm>
          <a:off x="3510252" y="1510513"/>
          <a:ext cx="1794174" cy="601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795"/>
              </a:lnTo>
              <a:lnTo>
                <a:pt x="1794174" y="300795"/>
              </a:lnTo>
              <a:lnTo>
                <a:pt x="1794174" y="601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B2599-7CD8-4E32-8872-3704FFA1E5E7}">
      <dsp:nvSpPr>
        <dsp:cNvPr id="0" name=""/>
        <dsp:cNvSpPr/>
      </dsp:nvSpPr>
      <dsp:spPr>
        <a:xfrm>
          <a:off x="1609295" y="1510513"/>
          <a:ext cx="1900957" cy="601591"/>
        </a:xfrm>
        <a:custGeom>
          <a:avLst/>
          <a:gdLst/>
          <a:ahLst/>
          <a:cxnLst/>
          <a:rect l="0" t="0" r="0" b="0"/>
          <a:pathLst>
            <a:path>
              <a:moveTo>
                <a:pt x="1900957" y="0"/>
              </a:moveTo>
              <a:lnTo>
                <a:pt x="1900957" y="300795"/>
              </a:lnTo>
              <a:lnTo>
                <a:pt x="0" y="300795"/>
              </a:lnTo>
              <a:lnTo>
                <a:pt x="0" y="601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39661-FD7D-472A-A724-5E72204DA6A0}">
      <dsp:nvSpPr>
        <dsp:cNvPr id="0" name=""/>
        <dsp:cNvSpPr/>
      </dsp:nvSpPr>
      <dsp:spPr>
        <a:xfrm>
          <a:off x="1150051" y="473068"/>
          <a:ext cx="4720401" cy="103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zh-CN" sz="2800" kern="1200" dirty="0">
              <a:latin typeface="+mn-lt"/>
              <a:ea typeface="+mn-ea"/>
              <a:cs typeface="+mn-ea"/>
              <a:sym typeface="+mn-lt"/>
            </a:rPr>
            <a:t>Liner Freight</a:t>
          </a:r>
          <a:endParaRPr lang="zh-CN" altLang="en-US" sz="2800" kern="1200" dirty="0"/>
        </a:p>
      </dsp:txBody>
      <dsp:txXfrm>
        <a:off x="1150051" y="473068"/>
        <a:ext cx="4720401" cy="1037444"/>
      </dsp:txXfrm>
    </dsp:sp>
    <dsp:sp modelId="{77BB8430-DC5C-45F3-8B3E-8A1A59F837AC}">
      <dsp:nvSpPr>
        <dsp:cNvPr id="0" name=""/>
        <dsp:cNvSpPr/>
      </dsp:nvSpPr>
      <dsp:spPr>
        <a:xfrm>
          <a:off x="1871" y="2112104"/>
          <a:ext cx="3214847" cy="1478826"/>
        </a:xfrm>
        <a:prstGeom prst="rect">
          <a:avLst/>
        </a:prstGeom>
        <a:solidFill>
          <a:srgbClr val="7218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Basic Freight</a:t>
          </a:r>
        </a:p>
      </dsp:txBody>
      <dsp:txXfrm>
        <a:off x="1871" y="2112104"/>
        <a:ext cx="3214847" cy="1478826"/>
      </dsp:txXfrm>
    </dsp:sp>
    <dsp:sp modelId="{5AE91FF4-9E23-4406-9D6D-60BE66EB11DF}">
      <dsp:nvSpPr>
        <dsp:cNvPr id="0" name=""/>
        <dsp:cNvSpPr/>
      </dsp:nvSpPr>
      <dsp:spPr>
        <a:xfrm>
          <a:off x="3818310" y="2112104"/>
          <a:ext cx="2972234" cy="1475145"/>
        </a:xfrm>
        <a:prstGeom prst="rect">
          <a:avLst/>
        </a:prstGeom>
        <a:solidFill>
          <a:srgbClr val="7218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Surcharges</a:t>
          </a:r>
        </a:p>
      </dsp:txBody>
      <dsp:txXfrm>
        <a:off x="3818310" y="2112104"/>
        <a:ext cx="2972234" cy="1475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0E7BE-A675-44B1-A3D2-224977CB16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729B2-FA7C-4EB5-99F8-D3EA2933F8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8C89C-68A1-4E0A-B989-C09EAA2A2E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F2D2F5-E3F6-471A-95A4-6D1443453A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24745"/>
            <a:ext cx="10363200" cy="1470025"/>
          </a:xfrm>
        </p:spPr>
        <p:txBody>
          <a:bodyPr/>
          <a:lstStyle>
            <a:lvl1pPr>
              <a:defRPr b="1">
                <a:solidFill>
                  <a:srgbClr val="9B035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285293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820466D-FCA9-4EF9-9945-C2C82124FC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6E77133-E815-4D80-8723-0B9C161C4844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3DAF494-C016-45E9-9B07-C5BDC8F6FA13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2616"/>
            <a:ext cx="3000632" cy="484702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737" y="1544595"/>
            <a:ext cx="9828771" cy="46168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/>
        </p:nvGrpSpPr>
        <p:grpSpPr>
          <a:xfrm>
            <a:off x="0" y="2300288"/>
            <a:ext cx="12192000" cy="1770062"/>
            <a:chOff x="0" y="2300287"/>
            <a:chExt cx="12192000" cy="1770729"/>
          </a:xfrm>
        </p:grpSpPr>
        <p:sp>
          <p:nvSpPr>
            <p:cNvPr id="8" name="任意多边形 7"/>
            <p:cNvSpPr/>
            <p:nvPr/>
          </p:nvSpPr>
          <p:spPr>
            <a:xfrm>
              <a:off x="6346" y="2636663"/>
              <a:ext cx="12185654" cy="1434353"/>
            </a:xfrm>
            <a:custGeom>
              <a:avLst/>
              <a:gdLst>
                <a:gd name="connsiteX0" fmla="*/ 0 w 9144000"/>
                <a:gd name="connsiteY0" fmla="*/ 0 h 1076325"/>
                <a:gd name="connsiteX1" fmla="*/ 7058024 w 9144000"/>
                <a:gd name="connsiteY1" fmla="*/ 0 h 1076325"/>
                <a:gd name="connsiteX2" fmla="*/ 7058024 w 9144000"/>
                <a:gd name="connsiteY2" fmla="*/ 973931 h 1076325"/>
                <a:gd name="connsiteX3" fmla="*/ 8354024 w 9144000"/>
                <a:gd name="connsiteY3" fmla="*/ 973931 h 1076325"/>
                <a:gd name="connsiteX4" fmla="*/ 8354024 w 9144000"/>
                <a:gd name="connsiteY4" fmla="*/ 0 h 1076325"/>
                <a:gd name="connsiteX5" fmla="*/ 9144000 w 9144000"/>
                <a:gd name="connsiteY5" fmla="*/ 0 h 1076325"/>
                <a:gd name="connsiteX6" fmla="*/ 9144000 w 9144000"/>
                <a:gd name="connsiteY6" fmla="*/ 1076325 h 1076325"/>
                <a:gd name="connsiteX7" fmla="*/ 0 w 9144000"/>
                <a:gd name="connsiteY7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0" h="1076325">
                  <a:moveTo>
                    <a:pt x="0" y="0"/>
                  </a:moveTo>
                  <a:lnTo>
                    <a:pt x="7058024" y="0"/>
                  </a:lnTo>
                  <a:lnTo>
                    <a:pt x="7058024" y="973931"/>
                  </a:lnTo>
                  <a:lnTo>
                    <a:pt x="8354024" y="973931"/>
                  </a:lnTo>
                  <a:lnTo>
                    <a:pt x="8354024" y="0"/>
                  </a:lnTo>
                  <a:lnTo>
                    <a:pt x="9144000" y="0"/>
                  </a:lnTo>
                  <a:lnTo>
                    <a:pt x="9144000" y="1076325"/>
                  </a:lnTo>
                  <a:lnTo>
                    <a:pt x="0" y="10763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2400" strike="noStrike" noProof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65142"/>
              <a:ext cx="9399456" cy="973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4000" strike="noStrike" noProof="1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9507350" y="2300287"/>
              <a:ext cx="1535900" cy="1538015"/>
            </a:xfrm>
            <a:custGeom>
              <a:avLst/>
              <a:gdLst>
                <a:gd name="connsiteX0" fmla="*/ 0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1152000 h 1152000"/>
                <a:gd name="connsiteX3" fmla="*/ 0 w 1152000"/>
                <a:gd name="connsiteY3" fmla="*/ 1152000 h 1152000"/>
                <a:gd name="connsiteX4" fmla="*/ 0 w 1152000"/>
                <a:gd name="connsiteY4" fmla="*/ 0 h 1152000"/>
                <a:gd name="connsiteX0-1" fmla="*/ 0 w 1152000"/>
                <a:gd name="connsiteY0-2" fmla="*/ 2343 h 1154343"/>
                <a:gd name="connsiteX1-3" fmla="*/ 323289 w 1152000"/>
                <a:gd name="connsiteY1-4" fmla="*/ 0 h 1154343"/>
                <a:gd name="connsiteX2-5" fmla="*/ 1152000 w 1152000"/>
                <a:gd name="connsiteY2-6" fmla="*/ 2343 h 1154343"/>
                <a:gd name="connsiteX3-7" fmla="*/ 1152000 w 1152000"/>
                <a:gd name="connsiteY3-8" fmla="*/ 1154343 h 1154343"/>
                <a:gd name="connsiteX4-9" fmla="*/ 0 w 1152000"/>
                <a:gd name="connsiteY4-10" fmla="*/ 1154343 h 1154343"/>
                <a:gd name="connsiteX5" fmla="*/ 0 w 1152000"/>
                <a:gd name="connsiteY5" fmla="*/ 2343 h 1154343"/>
                <a:gd name="connsiteX0-11" fmla="*/ 0 w 1152000"/>
                <a:gd name="connsiteY0-12" fmla="*/ 2343 h 1154343"/>
                <a:gd name="connsiteX1-13" fmla="*/ 323289 w 1152000"/>
                <a:gd name="connsiteY1-14" fmla="*/ 0 h 1154343"/>
                <a:gd name="connsiteX2-15" fmla="*/ 825732 w 1152000"/>
                <a:gd name="connsiteY2-16" fmla="*/ 1 h 1154343"/>
                <a:gd name="connsiteX3-17" fmla="*/ 1152000 w 1152000"/>
                <a:gd name="connsiteY3-18" fmla="*/ 2343 h 1154343"/>
                <a:gd name="connsiteX4-19" fmla="*/ 1152000 w 1152000"/>
                <a:gd name="connsiteY4-20" fmla="*/ 1154343 h 1154343"/>
                <a:gd name="connsiteX5-21" fmla="*/ 0 w 1152000"/>
                <a:gd name="connsiteY5-22" fmla="*/ 1154343 h 1154343"/>
                <a:gd name="connsiteX6" fmla="*/ 0 w 1152000"/>
                <a:gd name="connsiteY6" fmla="*/ 2343 h 1154343"/>
                <a:gd name="connsiteX0-23" fmla="*/ 825732 w 1152000"/>
                <a:gd name="connsiteY0-24" fmla="*/ 1 h 1154343"/>
                <a:gd name="connsiteX1-25" fmla="*/ 1152000 w 1152000"/>
                <a:gd name="connsiteY1-26" fmla="*/ 2343 h 1154343"/>
                <a:gd name="connsiteX2-27" fmla="*/ 1152000 w 1152000"/>
                <a:gd name="connsiteY2-28" fmla="*/ 1154343 h 1154343"/>
                <a:gd name="connsiteX3-29" fmla="*/ 0 w 1152000"/>
                <a:gd name="connsiteY3-30" fmla="*/ 1154343 h 1154343"/>
                <a:gd name="connsiteX4-31" fmla="*/ 0 w 1152000"/>
                <a:gd name="connsiteY4-32" fmla="*/ 2343 h 1154343"/>
                <a:gd name="connsiteX5-33" fmla="*/ 323289 w 1152000"/>
                <a:gd name="connsiteY5-34" fmla="*/ 0 h 1154343"/>
                <a:gd name="connsiteX6-35" fmla="*/ 917172 w 1152000"/>
                <a:gd name="connsiteY6-36" fmla="*/ 91441 h 1154343"/>
                <a:gd name="connsiteX0-37" fmla="*/ 825732 w 1152000"/>
                <a:gd name="connsiteY0-38" fmla="*/ 1 h 1154343"/>
                <a:gd name="connsiteX1-39" fmla="*/ 1152000 w 1152000"/>
                <a:gd name="connsiteY1-40" fmla="*/ 2343 h 1154343"/>
                <a:gd name="connsiteX2-41" fmla="*/ 1152000 w 1152000"/>
                <a:gd name="connsiteY2-42" fmla="*/ 1154343 h 1154343"/>
                <a:gd name="connsiteX3-43" fmla="*/ 0 w 1152000"/>
                <a:gd name="connsiteY3-44" fmla="*/ 1154343 h 1154343"/>
                <a:gd name="connsiteX4-45" fmla="*/ 0 w 1152000"/>
                <a:gd name="connsiteY4-46" fmla="*/ 2343 h 1154343"/>
                <a:gd name="connsiteX5-47" fmla="*/ 323289 w 1152000"/>
                <a:gd name="connsiteY5-48" fmla="*/ 0 h 1154343"/>
              </a:gdLst>
              <a:ahLst/>
              <a:cxnLst>
                <a:cxn ang="0">
                  <a:pos x="connsiteX0-37" y="connsiteY0-38"/>
                </a:cxn>
                <a:cxn ang="0">
                  <a:pos x="connsiteX1-39" y="connsiteY1-40"/>
                </a:cxn>
                <a:cxn ang="0">
                  <a:pos x="connsiteX2-41" y="connsiteY2-42"/>
                </a:cxn>
                <a:cxn ang="0">
                  <a:pos x="connsiteX3-43" y="connsiteY3-44"/>
                </a:cxn>
                <a:cxn ang="0">
                  <a:pos x="connsiteX4-45" y="connsiteY4-46"/>
                </a:cxn>
                <a:cxn ang="0">
                  <a:pos x="connsiteX5-47" y="connsiteY5-48"/>
                </a:cxn>
              </a:cxnLst>
              <a:rect l="l" t="t" r="r" b="b"/>
              <a:pathLst>
                <a:path w="1152000" h="1154343">
                  <a:moveTo>
                    <a:pt x="825732" y="1"/>
                  </a:moveTo>
                  <a:lnTo>
                    <a:pt x="1152000" y="2343"/>
                  </a:lnTo>
                  <a:lnTo>
                    <a:pt x="1152000" y="1154343"/>
                  </a:lnTo>
                  <a:lnTo>
                    <a:pt x="0" y="1154343"/>
                  </a:lnTo>
                  <a:lnTo>
                    <a:pt x="0" y="2343"/>
                  </a:lnTo>
                  <a:lnTo>
                    <a:pt x="323289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>
              <a:normAutofit/>
            </a:bodyPr>
            <a:lstStyle/>
            <a:p>
              <a:pPr algn="ctr" fontAlgn="base">
                <a:defRPr/>
              </a:pPr>
              <a:endParaRPr lang="en-US" altLang="zh-CN" sz="4800" b="1" strike="noStrike" noProof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65600"/>
            <a:ext cx="9399600" cy="9720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组合 4"/>
          <p:cNvGrpSpPr/>
          <p:nvPr userDrawn="1"/>
        </p:nvGrpSpPr>
        <p:grpSpPr>
          <a:xfrm>
            <a:off x="-9525" y="6240463"/>
            <a:ext cx="12203113" cy="623887"/>
            <a:chOff x="-16" y="9827"/>
            <a:chExt cx="19219" cy="982"/>
          </a:xfrm>
        </p:grpSpPr>
        <p:pic>
          <p:nvPicPr>
            <p:cNvPr id="6147" name="图片 1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6" y="9827"/>
              <a:ext cx="15840" cy="9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图片 2" descr="图片3"/>
            <p:cNvPicPr>
              <a:picLocks noChangeAspect="1"/>
            </p:cNvPicPr>
            <p:nvPr userDrawn="1"/>
          </p:nvPicPr>
          <p:blipFill>
            <a:blip r:embed="rId2"/>
            <a:srcRect l="64432" t="-407"/>
            <a:stretch>
              <a:fillRect/>
            </a:stretch>
          </p:blipFill>
          <p:spPr>
            <a:xfrm>
              <a:off x="13569" y="9827"/>
              <a:ext cx="5634" cy="98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9666AE-7668-4115-8190-872A98F1D2DA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4E0D8BA-312E-4D3B-978D-0485C4707CB2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4C971D5-84A2-4BC8-A50F-B20CED71F120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A22B6D9-DF7B-41BE-B8B7-E967339B3E17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7AD3AF4-1E31-443A-97F9-2B5869F39E9A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8D81C1E-F031-42DF-A619-B00B628EB10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D69E3FE-61E7-49C0-8C81-FEAD30884DC6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D392374-A132-42D1-96BE-96B935BA4EA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4F2B-E63B-44B6-8167-BA73E47C20E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B0353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>
            <a:noAutofit/>
          </a:bodyPr>
          <a:lstStyle/>
          <a:p>
            <a:r>
              <a:rPr lang="en-US" altLang="zh-CN" sz="5400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+mn-lt"/>
              </a:rPr>
              <a:t>Chapter 8   Ocean Transport</a:t>
            </a:r>
            <a:endParaRPr lang="en-US" altLang="zh-CN" sz="5400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GB" altLang="zh-CN" sz="3200">
                <a:latin typeface="+mn-lt"/>
              </a:rPr>
              <a:t>Case Study</a:t>
            </a:r>
            <a:endParaRPr lang="zh-CN" altLang="en-US" sz="3200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3392" y="1337646"/>
            <a:ext cx="109590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3200" dirty="0"/>
              <a:t>Calculation of Liner Freight</a:t>
            </a:r>
            <a:endParaRPr lang="en-GB" altLang="zh-CN" sz="3200" dirty="0"/>
          </a:p>
          <a:p>
            <a:endParaRPr lang="en-US" altLang="zh-CN" sz="2800" dirty="0"/>
          </a:p>
          <a:p>
            <a:r>
              <a:rPr lang="en-US" altLang="zh-CN" sz="2800" i="1" dirty="0"/>
              <a:t>A Chinese</a:t>
            </a:r>
            <a:r>
              <a:rPr lang="en-GB" altLang="zh-CN" sz="2800" i="1" dirty="0"/>
              <a:t> trading company exports </a:t>
            </a:r>
            <a:r>
              <a:rPr lang="en-GB" altLang="zh-CN" sz="2800" b="1" i="1" dirty="0"/>
              <a:t>100 cases </a:t>
            </a:r>
            <a:r>
              <a:rPr lang="en-GB" altLang="zh-CN" sz="2800" i="1" dirty="0"/>
              <a:t>of </a:t>
            </a:r>
            <a:r>
              <a:rPr lang="en-GB" altLang="zh-CN" sz="2800" b="1" i="1" dirty="0"/>
              <a:t>remote control</a:t>
            </a:r>
            <a:r>
              <a:rPr lang="en-US" altLang="zh-CN" sz="2800" b="1" i="1" dirty="0"/>
              <a:t>led</a:t>
            </a:r>
            <a:r>
              <a:rPr lang="en-GB" altLang="zh-CN" sz="2800" b="1" i="1" dirty="0"/>
              <a:t> model cars</a:t>
            </a:r>
            <a:r>
              <a:rPr lang="en-GB" altLang="zh-CN" sz="2800" i="1" dirty="0"/>
              <a:t> from </a:t>
            </a:r>
            <a:r>
              <a:rPr lang="en-GB" altLang="zh-CN" sz="2800" b="1" i="1" dirty="0"/>
              <a:t>Shanghai</a:t>
            </a:r>
            <a:r>
              <a:rPr lang="en-GB" altLang="zh-CN" sz="2800" i="1" dirty="0"/>
              <a:t> to </a:t>
            </a:r>
            <a:r>
              <a:rPr lang="en-GB" altLang="zh-CN" sz="2800" b="1" i="1" dirty="0"/>
              <a:t>Singapore</a:t>
            </a:r>
            <a:r>
              <a:rPr lang="en-GB" altLang="zh-CN" sz="2800" i="1" dirty="0"/>
              <a:t>. The dimensions and gross weight of each case are </a:t>
            </a:r>
            <a:r>
              <a:rPr lang="en-GB" altLang="zh-CN" sz="2800" b="1" i="1" dirty="0"/>
              <a:t>60cm*50cm*30cm</a:t>
            </a:r>
            <a:r>
              <a:rPr lang="en-GB" altLang="zh-CN" sz="2800" i="1" dirty="0"/>
              <a:t> and </a:t>
            </a:r>
            <a:r>
              <a:rPr lang="en-GB" altLang="zh-CN" sz="2800" b="1" i="1" dirty="0"/>
              <a:t>20kg</a:t>
            </a:r>
            <a:r>
              <a:rPr lang="en-GB" altLang="zh-CN" sz="2800" i="1" dirty="0"/>
              <a:t>. How much is the total freight?</a:t>
            </a:r>
            <a:endParaRPr lang="en-GB" altLang="zh-CN" sz="2800" i="1" dirty="0"/>
          </a:p>
          <a:p>
            <a:endParaRPr lang="en-GB" altLang="zh-CN" sz="2800" dirty="0"/>
          </a:p>
          <a:p>
            <a:endParaRPr lang="en-GB" altLang="zh-CN" sz="2800" dirty="0"/>
          </a:p>
        </p:txBody>
      </p:sp>
      <p:sp>
        <p:nvSpPr>
          <p:cNvPr id="7" name="intelligence_66143"/>
          <p:cNvSpPr>
            <a:spLocks noChangeAspect="1"/>
          </p:cNvSpPr>
          <p:nvPr/>
        </p:nvSpPr>
        <p:spPr bwMode="auto">
          <a:xfrm>
            <a:off x="623392" y="467233"/>
            <a:ext cx="920817" cy="838932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08" y="4077072"/>
            <a:ext cx="4427984" cy="2177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3392" y="981076"/>
            <a:ext cx="1095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/>
              <a:t>1. Determine the class and basis of basic freight rate</a:t>
            </a:r>
            <a:endParaRPr lang="en-GB" altLang="zh-CN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91545" y="1988840"/>
          <a:ext cx="8219257" cy="3924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945"/>
                <a:gridCol w="1466328"/>
                <a:gridCol w="2084984"/>
              </a:tblGrid>
              <a:tr h="754678">
                <a:tc gridSpan="3"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Scale of Commodity</a:t>
                      </a:r>
                      <a:r>
                        <a:rPr lang="en-GB" altLang="zh-CN" sz="2800" baseline="0" dirty="0"/>
                        <a:t> Classification</a:t>
                      </a:r>
                      <a:endParaRPr lang="zh-CN" altLang="en-US" sz="2800" dirty="0"/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754678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Commodity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Basis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Class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603742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…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…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…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603742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Toys,</a:t>
                      </a:r>
                      <a:r>
                        <a:rPr lang="en-GB" altLang="zh-CN" sz="2800" baseline="0" dirty="0"/>
                        <a:t> Electrically Operated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M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10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603742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Toys, Wooden, Metal, Plush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M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8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603742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…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…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…</a:t>
                      </a:r>
                      <a:endParaRPr lang="zh-CN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椭圆 6"/>
          <p:cNvSpPr/>
          <p:nvPr/>
        </p:nvSpPr>
        <p:spPr>
          <a:xfrm>
            <a:off x="1991544" y="3933056"/>
            <a:ext cx="821925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5400" y="981075"/>
            <a:ext cx="108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/>
              <a:t>2. Determine the basic freight rate and surcharge</a:t>
            </a:r>
            <a:endParaRPr lang="en-GB" altLang="zh-CN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91545" y="1988840"/>
          <a:ext cx="8219257" cy="422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096344"/>
                <a:gridCol w="3250705"/>
              </a:tblGrid>
              <a:tr h="754678">
                <a:tc gridSpan="3"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Basic</a:t>
                      </a:r>
                      <a:r>
                        <a:rPr lang="en-GB" altLang="zh-CN" sz="2800" baseline="0" dirty="0"/>
                        <a:t> Freight Rate by Class (in US$)</a:t>
                      </a:r>
                      <a:endParaRPr lang="en-GB" altLang="zh-CN" sz="2800" baseline="0" dirty="0"/>
                    </a:p>
                    <a:p>
                      <a:pPr algn="ctr"/>
                      <a:r>
                        <a:rPr lang="en-GB" altLang="zh-CN" sz="2800" baseline="0" dirty="0"/>
                        <a:t>From Shanghai</a:t>
                      </a:r>
                      <a:endParaRPr lang="zh-CN" altLang="en-US" sz="2800" dirty="0"/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423272">
                <a:tc rowSpan="2"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Class</a:t>
                      </a:r>
                      <a:endParaRPr lang="zh-CN" altLang="en-US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Port of Destination</a:t>
                      </a:r>
                      <a:endParaRPr lang="zh-CN" altLang="en-US" sz="2800" dirty="0"/>
                    </a:p>
                  </a:txBody>
                  <a:tcPr anchor="ctr"/>
                </a:tc>
                <a:tc hMerge="1">
                  <a:tcPr anchor="ctr"/>
                </a:tc>
              </a:tr>
              <a:tr h="337160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Bangkok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Singapore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301871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…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…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…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3018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9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50.00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65.00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603742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800" dirty="0"/>
                        <a:t>10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55.00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/>
                        <a:t>70.00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603742"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CN" sz="2800" dirty="0"/>
                        <a:t>* Bunker Adjustment Factor 20%</a:t>
                      </a:r>
                      <a:endParaRPr lang="zh-CN" altLang="en-US" sz="2800" dirty="0"/>
                    </a:p>
                  </a:txBody>
                  <a:tcPr anchor="ctr"/>
                </a:tc>
                <a:tc hMerge="1">
                  <a:tcPr anchor="ctr"/>
                </a:tc>
                <a:tc hMerge="1">
                  <a:tcPr anchor="ctr"/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2423592" y="4941168"/>
            <a:ext cx="7344816" cy="720080"/>
            <a:chOff x="899592" y="4941168"/>
            <a:chExt cx="7344816" cy="720080"/>
          </a:xfrm>
        </p:grpSpPr>
        <p:sp>
          <p:nvSpPr>
            <p:cNvPr id="7" name="椭圆 6"/>
            <p:cNvSpPr/>
            <p:nvPr/>
          </p:nvSpPr>
          <p:spPr>
            <a:xfrm>
              <a:off x="5868144" y="4941168"/>
              <a:ext cx="2376264" cy="72008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7"/>
            <p:cNvSpPr/>
            <p:nvPr/>
          </p:nvSpPr>
          <p:spPr>
            <a:xfrm>
              <a:off x="899592" y="4941168"/>
              <a:ext cx="1008112" cy="72008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3392" y="981075"/>
            <a:ext cx="10959008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/>
              <a:t>3. Calculate volume</a:t>
            </a:r>
            <a:endParaRPr lang="en-GB" altLang="zh-CN" sz="2800" dirty="0"/>
          </a:p>
          <a:p>
            <a:endParaRPr lang="en-GB" altLang="zh-CN" sz="2800" dirty="0"/>
          </a:p>
          <a:p>
            <a:r>
              <a:rPr lang="en-GB" altLang="zh-CN" sz="2800" dirty="0"/>
              <a:t>    Basis = M</a:t>
            </a:r>
            <a:endParaRPr lang="en-GB" altLang="zh-CN" sz="2800" dirty="0"/>
          </a:p>
          <a:p>
            <a:r>
              <a:rPr lang="en-GB" altLang="zh-CN" sz="2800" dirty="0"/>
              <a:t>    0.6*0.5*0.3*100 = 9 m</a:t>
            </a:r>
            <a:r>
              <a:rPr lang="en-GB" altLang="zh-CN" sz="2800" baseline="30000" dirty="0"/>
              <a:t>3</a:t>
            </a:r>
            <a:endParaRPr lang="en-GB" altLang="zh-CN" sz="2800" baseline="30000" dirty="0"/>
          </a:p>
          <a:p>
            <a:endParaRPr lang="en-GB" altLang="zh-CN" sz="2800" baseline="30000" dirty="0"/>
          </a:p>
          <a:p>
            <a:r>
              <a:rPr lang="en-GB" altLang="zh-CN" sz="2800" dirty="0"/>
              <a:t>Basic freight </a:t>
            </a:r>
            <a:r>
              <a:rPr lang="en-US" altLang="zh-CN" sz="2800" dirty="0"/>
              <a:t>rate = US$70/cubic meter</a:t>
            </a:r>
            <a:endParaRPr lang="en-US" altLang="zh-CN" sz="2800" dirty="0"/>
          </a:p>
          <a:p>
            <a:r>
              <a:rPr lang="en-US" altLang="zh-CN" sz="2800" dirty="0"/>
              <a:t>BAF = 20%    </a:t>
            </a:r>
            <a:endParaRPr lang="en-GB" altLang="zh-CN" sz="2800" dirty="0"/>
          </a:p>
        </p:txBody>
      </p:sp>
      <p:sp>
        <p:nvSpPr>
          <p:cNvPr id="2" name="矩形 1"/>
          <p:cNvSpPr/>
          <p:nvPr/>
        </p:nvSpPr>
        <p:spPr>
          <a:xfrm>
            <a:off x="623392" y="4149080"/>
            <a:ext cx="10959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4. Total Freight = Total Weight x (Basic Rate + Surcharge)</a:t>
            </a:r>
            <a:endParaRPr lang="en-US" altLang="zh-CN" sz="2800" dirty="0"/>
          </a:p>
          <a:p>
            <a:r>
              <a:rPr lang="en-US" altLang="zh-CN" sz="2800" dirty="0"/>
              <a:t>                          = 9x(70+70x20%)</a:t>
            </a:r>
            <a:endParaRPr lang="en-US" altLang="zh-CN" sz="2800" dirty="0"/>
          </a:p>
          <a:p>
            <a:r>
              <a:rPr lang="en-US" altLang="zh-CN" sz="2800" dirty="0"/>
              <a:t>                          = US$756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695400" y="919262"/>
            <a:ext cx="108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latin typeface="+mn-lt"/>
                <a:ea typeface="+mn-ea"/>
                <a:cs typeface="+mn-ea"/>
                <a:sym typeface="+mn-lt"/>
              </a:rPr>
              <a:t>Charter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ing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72" y="1700808"/>
            <a:ext cx="3740241" cy="2520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5400" y="4321839"/>
            <a:ext cx="1088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Analogous to renting a coach</a:t>
            </a:r>
            <a:endParaRPr lang="en-US" altLang="zh-CN" sz="2800" dirty="0"/>
          </a:p>
          <a:p>
            <a:r>
              <a:rPr lang="en-US" altLang="zh-CN" sz="2800" i="1" dirty="0">
                <a:solidFill>
                  <a:srgbClr val="0070C0"/>
                </a:solidFill>
                <a:cs typeface="+mn-ea"/>
                <a:sym typeface="+mn-lt"/>
              </a:rPr>
              <a:t>F</a:t>
            </a:r>
            <a:r>
              <a:rPr lang="en-GB" altLang="zh-CN" sz="2800" i="1" dirty="0">
                <a:solidFill>
                  <a:srgbClr val="0070C0"/>
                </a:solidFill>
                <a:cs typeface="+mn-ea"/>
                <a:sym typeface="+mn-lt"/>
              </a:rPr>
              <a:t>or bulk cargoes - oil, coal and grain, etc.</a:t>
            </a:r>
            <a:endParaRPr lang="en-GB" altLang="zh-CN" sz="2800" i="1" dirty="0">
              <a:solidFill>
                <a:srgbClr val="0070C0"/>
              </a:solidFill>
              <a:cs typeface="+mn-ea"/>
              <a:sym typeface="+mn-lt"/>
            </a:endParaRPr>
          </a:p>
          <a:p>
            <a:r>
              <a:rPr lang="en-GB" altLang="zh-CN" sz="2800" i="1" dirty="0">
                <a:solidFill>
                  <a:srgbClr val="0070C0"/>
                </a:solidFill>
                <a:cs typeface="+mn-ea"/>
                <a:sym typeface="+mn-lt"/>
              </a:rPr>
              <a:t>No fixed routes</a:t>
            </a:r>
            <a:endParaRPr lang="en-GB" altLang="zh-CN" sz="2800" i="1" dirty="0">
              <a:solidFill>
                <a:srgbClr val="0070C0"/>
              </a:solidFill>
              <a:cs typeface="+mn-ea"/>
              <a:sym typeface="+mn-lt"/>
            </a:endParaRPr>
          </a:p>
          <a:p>
            <a:r>
              <a:rPr lang="en-GB" altLang="zh-CN" sz="2800" i="1" dirty="0">
                <a:solidFill>
                  <a:srgbClr val="0070C0"/>
                </a:solidFill>
                <a:cs typeface="+mn-ea"/>
                <a:sym typeface="+mn-lt"/>
              </a:rPr>
              <a:t>Variable freight rates</a:t>
            </a:r>
            <a:endParaRPr lang="zh-CN" altLang="en-US" sz="2800" i="1" dirty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34" y="1700808"/>
            <a:ext cx="3735166" cy="25202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295800" y="2924945"/>
            <a:ext cx="1656184" cy="1200329"/>
            <a:chOff x="2771800" y="2924944"/>
            <a:chExt cx="1656184" cy="1200329"/>
          </a:xfrm>
        </p:grpSpPr>
        <p:sp>
          <p:nvSpPr>
            <p:cNvPr id="8" name="文本框 7"/>
            <p:cNvSpPr txBox="1"/>
            <p:nvPr/>
          </p:nvSpPr>
          <p:spPr>
            <a:xfrm>
              <a:off x="2771800" y="2924944"/>
              <a:ext cx="1656184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altLang="zh-CN" b="1" dirty="0">
                  <a:solidFill>
                    <a:srgbClr val="C00000"/>
                  </a:solidFill>
                  <a:cs typeface="+mn-ea"/>
                  <a:sym typeface="+mn-lt"/>
                </a:rPr>
                <a:t>Charter Party</a:t>
              </a:r>
              <a:endParaRPr lang="en-GB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endParaRPr lang="en-GB" altLang="zh-CN" b="1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endParaRPr lang="en-US" altLang="zh-CN" dirty="0"/>
            </a:p>
            <a:p>
              <a:endParaRPr lang="zh-CN" altLang="en-US" dirty="0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347864" y="3501008"/>
              <a:ext cx="792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59832" y="3717032"/>
              <a:ext cx="10801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059832" y="3933056"/>
              <a:ext cx="10801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417639"/>
            <a:ext cx="10742984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981200" y="47667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9B0353"/>
                </a:solidFill>
                <a:ea typeface="微软雅黑" panose="020B0503020204020204" pitchFamily="34" charset="-122"/>
                <a:cs typeface="+mj-cs"/>
                <a:sym typeface="+mn-lt"/>
              </a:rPr>
              <a:t>Types of Charter</a:t>
            </a:r>
            <a:endParaRPr lang="en-GB" altLang="zh-CN" sz="3200" b="1" dirty="0">
              <a:solidFill>
                <a:srgbClr val="9B0353"/>
              </a:solidFill>
              <a:ea typeface="微软雅黑" panose="020B0503020204020204" pitchFamily="34" charset="-122"/>
              <a:cs typeface="+mj-cs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981200" y="2924944"/>
            <a:ext cx="8229600" cy="1392800"/>
            <a:chOff x="457200" y="2924944"/>
            <a:chExt cx="8229600" cy="1392800"/>
          </a:xfrm>
        </p:grpSpPr>
        <p:sp>
          <p:nvSpPr>
            <p:cNvPr id="7" name="内容占位符 2"/>
            <p:cNvSpPr txBox="1"/>
            <p:nvPr/>
          </p:nvSpPr>
          <p:spPr>
            <a:xfrm>
              <a:off x="457200" y="2924944"/>
              <a:ext cx="82296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altLang="zh-CN" sz="2800" dirty="0">
                  <a:latin typeface="+mn-lt"/>
                  <a:ea typeface="+mn-ea"/>
                  <a:cs typeface="+mn-ea"/>
                  <a:sym typeface="+mn-lt"/>
                </a:rPr>
                <a:t>Time Charter </a:t>
              </a:r>
              <a:r>
                <a:rPr lang="zh-CN" altLang="en-US" sz="2800" dirty="0">
                  <a:latin typeface="+mn-lt"/>
                  <a:ea typeface="+mn-ea"/>
                  <a:cs typeface="+mn-ea"/>
                  <a:sym typeface="+mn-lt"/>
                </a:rPr>
                <a:t>定期租船</a:t>
              </a:r>
              <a:endParaRPr lang="en-GB" altLang="zh-CN" sz="28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>
                <a:buNone/>
              </a:pPr>
              <a:endParaRPr lang="en-US" altLang="zh-CN" sz="2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calendar-page-empty_25329"/>
            <p:cNvSpPr>
              <a:spLocks noChangeAspect="1"/>
            </p:cNvSpPr>
            <p:nvPr/>
          </p:nvSpPr>
          <p:spPr bwMode="auto">
            <a:xfrm>
              <a:off x="1907704" y="3556896"/>
              <a:ext cx="707015" cy="760848"/>
            </a:xfrm>
            <a:custGeom>
              <a:avLst/>
              <a:gdLst>
                <a:gd name="connsiteX0" fmla="*/ 23813 w 312738"/>
                <a:gd name="connsiteY0" fmla="*/ 119063 h 336550"/>
                <a:gd name="connsiteX1" fmla="*/ 23813 w 312738"/>
                <a:gd name="connsiteY1" fmla="*/ 312738 h 336550"/>
                <a:gd name="connsiteX2" fmla="*/ 288926 w 312738"/>
                <a:gd name="connsiteY2" fmla="*/ 312738 h 336550"/>
                <a:gd name="connsiteX3" fmla="*/ 288926 w 312738"/>
                <a:gd name="connsiteY3" fmla="*/ 119063 h 336550"/>
                <a:gd name="connsiteX4" fmla="*/ 222780 w 312738"/>
                <a:gd name="connsiteY4" fmla="*/ 23813 h 336550"/>
                <a:gd name="connsiteX5" fmla="*/ 218811 w 312738"/>
                <a:gd name="connsiteY5" fmla="*/ 26428 h 336550"/>
                <a:gd name="connsiteX6" fmla="*/ 217488 w 312738"/>
                <a:gd name="connsiteY6" fmla="*/ 30350 h 336550"/>
                <a:gd name="connsiteX7" fmla="*/ 217488 w 312738"/>
                <a:gd name="connsiteY7" fmla="*/ 83951 h 336550"/>
                <a:gd name="connsiteX8" fmla="*/ 218811 w 312738"/>
                <a:gd name="connsiteY8" fmla="*/ 87873 h 336550"/>
                <a:gd name="connsiteX9" fmla="*/ 222780 w 312738"/>
                <a:gd name="connsiteY9" fmla="*/ 90488 h 336550"/>
                <a:gd name="connsiteX10" fmla="*/ 234686 w 312738"/>
                <a:gd name="connsiteY10" fmla="*/ 90488 h 336550"/>
                <a:gd name="connsiteX11" fmla="*/ 239978 w 312738"/>
                <a:gd name="connsiteY11" fmla="*/ 87873 h 336550"/>
                <a:gd name="connsiteX12" fmla="*/ 241301 w 312738"/>
                <a:gd name="connsiteY12" fmla="*/ 83951 h 336550"/>
                <a:gd name="connsiteX13" fmla="*/ 241301 w 312738"/>
                <a:gd name="connsiteY13" fmla="*/ 30350 h 336550"/>
                <a:gd name="connsiteX14" fmla="*/ 239978 w 312738"/>
                <a:gd name="connsiteY14" fmla="*/ 26428 h 336550"/>
                <a:gd name="connsiteX15" fmla="*/ 234686 w 312738"/>
                <a:gd name="connsiteY15" fmla="*/ 23813 h 336550"/>
                <a:gd name="connsiteX16" fmla="*/ 222780 w 312738"/>
                <a:gd name="connsiteY16" fmla="*/ 23813 h 336550"/>
                <a:gd name="connsiteX17" fmla="*/ 78053 w 312738"/>
                <a:gd name="connsiteY17" fmla="*/ 23813 h 336550"/>
                <a:gd name="connsiteX18" fmla="*/ 72761 w 312738"/>
                <a:gd name="connsiteY18" fmla="*/ 26428 h 336550"/>
                <a:gd name="connsiteX19" fmla="*/ 71438 w 312738"/>
                <a:gd name="connsiteY19" fmla="*/ 30350 h 336550"/>
                <a:gd name="connsiteX20" fmla="*/ 71438 w 312738"/>
                <a:gd name="connsiteY20" fmla="*/ 83951 h 336550"/>
                <a:gd name="connsiteX21" fmla="*/ 72761 w 312738"/>
                <a:gd name="connsiteY21" fmla="*/ 87873 h 336550"/>
                <a:gd name="connsiteX22" fmla="*/ 78053 w 312738"/>
                <a:gd name="connsiteY22" fmla="*/ 90488 h 336550"/>
                <a:gd name="connsiteX23" fmla="*/ 89959 w 312738"/>
                <a:gd name="connsiteY23" fmla="*/ 90488 h 336550"/>
                <a:gd name="connsiteX24" fmla="*/ 93928 w 312738"/>
                <a:gd name="connsiteY24" fmla="*/ 87873 h 336550"/>
                <a:gd name="connsiteX25" fmla="*/ 95251 w 312738"/>
                <a:gd name="connsiteY25" fmla="*/ 83951 h 336550"/>
                <a:gd name="connsiteX26" fmla="*/ 95251 w 312738"/>
                <a:gd name="connsiteY26" fmla="*/ 30350 h 336550"/>
                <a:gd name="connsiteX27" fmla="*/ 93928 w 312738"/>
                <a:gd name="connsiteY27" fmla="*/ 26428 h 336550"/>
                <a:gd name="connsiteX28" fmla="*/ 89959 w 312738"/>
                <a:gd name="connsiteY28" fmla="*/ 23813 h 336550"/>
                <a:gd name="connsiteX29" fmla="*/ 78053 w 312738"/>
                <a:gd name="connsiteY29" fmla="*/ 23813 h 336550"/>
                <a:gd name="connsiteX30" fmla="*/ 78842 w 312738"/>
                <a:gd name="connsiteY30" fmla="*/ 0 h 336550"/>
                <a:gd name="connsiteX31" fmla="*/ 90668 w 312738"/>
                <a:gd name="connsiteY31" fmla="*/ 0 h 336550"/>
                <a:gd name="connsiteX32" fmla="*/ 111692 w 312738"/>
                <a:gd name="connsiteY32" fmla="*/ 9202 h 336550"/>
                <a:gd name="connsiteX33" fmla="*/ 120890 w 312738"/>
                <a:gd name="connsiteY33" fmla="*/ 30237 h 336550"/>
                <a:gd name="connsiteX34" fmla="*/ 120890 w 312738"/>
                <a:gd name="connsiteY34" fmla="*/ 48642 h 336550"/>
                <a:gd name="connsiteX35" fmla="*/ 191848 w 312738"/>
                <a:gd name="connsiteY35" fmla="*/ 48642 h 336550"/>
                <a:gd name="connsiteX36" fmla="*/ 191848 w 312738"/>
                <a:gd name="connsiteY36" fmla="*/ 30237 h 336550"/>
                <a:gd name="connsiteX37" fmla="*/ 201046 w 312738"/>
                <a:gd name="connsiteY37" fmla="*/ 9202 h 336550"/>
                <a:gd name="connsiteX38" fmla="*/ 222070 w 312738"/>
                <a:gd name="connsiteY38" fmla="*/ 0 h 336550"/>
                <a:gd name="connsiteX39" fmla="*/ 233897 w 312738"/>
                <a:gd name="connsiteY39" fmla="*/ 0 h 336550"/>
                <a:gd name="connsiteX40" fmla="*/ 256235 w 312738"/>
                <a:gd name="connsiteY40" fmla="*/ 9202 h 336550"/>
                <a:gd name="connsiteX41" fmla="*/ 264119 w 312738"/>
                <a:gd name="connsiteY41" fmla="*/ 30237 h 336550"/>
                <a:gd name="connsiteX42" fmla="*/ 264119 w 312738"/>
                <a:gd name="connsiteY42" fmla="*/ 48642 h 336550"/>
                <a:gd name="connsiteX43" fmla="*/ 289086 w 312738"/>
                <a:gd name="connsiteY43" fmla="*/ 48642 h 336550"/>
                <a:gd name="connsiteX44" fmla="*/ 304854 w 312738"/>
                <a:gd name="connsiteY44" fmla="*/ 55215 h 336550"/>
                <a:gd name="connsiteX45" fmla="*/ 312738 w 312738"/>
                <a:gd name="connsiteY45" fmla="*/ 72306 h 336550"/>
                <a:gd name="connsiteX46" fmla="*/ 312738 w 312738"/>
                <a:gd name="connsiteY46" fmla="*/ 312886 h 336550"/>
                <a:gd name="connsiteX47" fmla="*/ 304854 w 312738"/>
                <a:gd name="connsiteY47" fmla="*/ 329977 h 336550"/>
                <a:gd name="connsiteX48" fmla="*/ 289086 w 312738"/>
                <a:gd name="connsiteY48" fmla="*/ 336550 h 336550"/>
                <a:gd name="connsiteX49" fmla="*/ 23652 w 312738"/>
                <a:gd name="connsiteY49" fmla="*/ 336550 h 336550"/>
                <a:gd name="connsiteX50" fmla="*/ 7884 w 312738"/>
                <a:gd name="connsiteY50" fmla="*/ 329977 h 336550"/>
                <a:gd name="connsiteX51" fmla="*/ 0 w 312738"/>
                <a:gd name="connsiteY51" fmla="*/ 312886 h 336550"/>
                <a:gd name="connsiteX52" fmla="*/ 0 w 312738"/>
                <a:gd name="connsiteY52" fmla="*/ 72306 h 336550"/>
                <a:gd name="connsiteX53" fmla="*/ 7884 w 312738"/>
                <a:gd name="connsiteY53" fmla="*/ 55215 h 336550"/>
                <a:gd name="connsiteX54" fmla="*/ 23652 w 312738"/>
                <a:gd name="connsiteY54" fmla="*/ 48642 h 336550"/>
                <a:gd name="connsiteX55" fmla="*/ 48619 w 312738"/>
                <a:gd name="connsiteY55" fmla="*/ 48642 h 336550"/>
                <a:gd name="connsiteX56" fmla="*/ 48619 w 312738"/>
                <a:gd name="connsiteY56" fmla="*/ 30237 h 336550"/>
                <a:gd name="connsiteX57" fmla="*/ 56503 w 312738"/>
                <a:gd name="connsiteY57" fmla="*/ 9202 h 336550"/>
                <a:gd name="connsiteX58" fmla="*/ 78842 w 312738"/>
                <a:gd name="connsiteY5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2738" h="336550">
                  <a:moveTo>
                    <a:pt x="23813" y="119063"/>
                  </a:moveTo>
                  <a:lnTo>
                    <a:pt x="23813" y="312738"/>
                  </a:lnTo>
                  <a:lnTo>
                    <a:pt x="288926" y="312738"/>
                  </a:lnTo>
                  <a:lnTo>
                    <a:pt x="288926" y="119063"/>
                  </a:lnTo>
                  <a:close/>
                  <a:moveTo>
                    <a:pt x="222780" y="23813"/>
                  </a:moveTo>
                  <a:cubicBezTo>
                    <a:pt x="221457" y="23813"/>
                    <a:pt x="220134" y="25120"/>
                    <a:pt x="218811" y="26428"/>
                  </a:cubicBezTo>
                  <a:cubicBezTo>
                    <a:pt x="217488" y="26428"/>
                    <a:pt x="217488" y="29042"/>
                    <a:pt x="217488" y="30350"/>
                  </a:cubicBezTo>
                  <a:lnTo>
                    <a:pt x="217488" y="83951"/>
                  </a:lnTo>
                  <a:cubicBezTo>
                    <a:pt x="217488" y="85259"/>
                    <a:pt x="217488" y="86566"/>
                    <a:pt x="218811" y="87873"/>
                  </a:cubicBezTo>
                  <a:cubicBezTo>
                    <a:pt x="220134" y="89181"/>
                    <a:pt x="221457" y="90488"/>
                    <a:pt x="222780" y="90488"/>
                  </a:cubicBezTo>
                  <a:cubicBezTo>
                    <a:pt x="222780" y="90488"/>
                    <a:pt x="222780" y="90488"/>
                    <a:pt x="234686" y="90488"/>
                  </a:cubicBezTo>
                  <a:cubicBezTo>
                    <a:pt x="237332" y="90488"/>
                    <a:pt x="238655" y="89181"/>
                    <a:pt x="239978" y="87873"/>
                  </a:cubicBezTo>
                  <a:cubicBezTo>
                    <a:pt x="241301" y="86566"/>
                    <a:pt x="241301" y="85259"/>
                    <a:pt x="241301" y="83951"/>
                  </a:cubicBezTo>
                  <a:cubicBezTo>
                    <a:pt x="241301" y="83951"/>
                    <a:pt x="241301" y="83951"/>
                    <a:pt x="241301" y="30350"/>
                  </a:cubicBezTo>
                  <a:cubicBezTo>
                    <a:pt x="241301" y="29042"/>
                    <a:pt x="241301" y="26428"/>
                    <a:pt x="239978" y="26428"/>
                  </a:cubicBezTo>
                  <a:cubicBezTo>
                    <a:pt x="238655" y="25120"/>
                    <a:pt x="237332" y="23813"/>
                    <a:pt x="234686" y="23813"/>
                  </a:cubicBezTo>
                  <a:cubicBezTo>
                    <a:pt x="234686" y="23813"/>
                    <a:pt x="234686" y="23813"/>
                    <a:pt x="222780" y="23813"/>
                  </a:cubicBezTo>
                  <a:close/>
                  <a:moveTo>
                    <a:pt x="78053" y="23813"/>
                  </a:moveTo>
                  <a:cubicBezTo>
                    <a:pt x="75407" y="23813"/>
                    <a:pt x="74084" y="25120"/>
                    <a:pt x="72761" y="26428"/>
                  </a:cubicBezTo>
                  <a:cubicBezTo>
                    <a:pt x="71438" y="26428"/>
                    <a:pt x="71438" y="29042"/>
                    <a:pt x="71438" y="30350"/>
                  </a:cubicBezTo>
                  <a:lnTo>
                    <a:pt x="71438" y="83951"/>
                  </a:lnTo>
                  <a:cubicBezTo>
                    <a:pt x="71438" y="85259"/>
                    <a:pt x="71438" y="86566"/>
                    <a:pt x="72761" y="87873"/>
                  </a:cubicBezTo>
                  <a:cubicBezTo>
                    <a:pt x="74084" y="89181"/>
                    <a:pt x="75407" y="90488"/>
                    <a:pt x="78053" y="90488"/>
                  </a:cubicBezTo>
                  <a:cubicBezTo>
                    <a:pt x="78053" y="90488"/>
                    <a:pt x="78053" y="90488"/>
                    <a:pt x="89959" y="90488"/>
                  </a:cubicBezTo>
                  <a:cubicBezTo>
                    <a:pt x="91282" y="90488"/>
                    <a:pt x="92605" y="89181"/>
                    <a:pt x="93928" y="87873"/>
                  </a:cubicBezTo>
                  <a:cubicBezTo>
                    <a:pt x="95251" y="86566"/>
                    <a:pt x="95251" y="85259"/>
                    <a:pt x="95251" y="83951"/>
                  </a:cubicBezTo>
                  <a:cubicBezTo>
                    <a:pt x="95251" y="83951"/>
                    <a:pt x="95251" y="83951"/>
                    <a:pt x="95251" y="30350"/>
                  </a:cubicBezTo>
                  <a:cubicBezTo>
                    <a:pt x="95251" y="29042"/>
                    <a:pt x="95251" y="26428"/>
                    <a:pt x="93928" y="26428"/>
                  </a:cubicBezTo>
                  <a:cubicBezTo>
                    <a:pt x="92605" y="25120"/>
                    <a:pt x="91282" y="23813"/>
                    <a:pt x="89959" y="23813"/>
                  </a:cubicBezTo>
                  <a:cubicBezTo>
                    <a:pt x="89959" y="23813"/>
                    <a:pt x="89959" y="23813"/>
                    <a:pt x="78053" y="23813"/>
                  </a:cubicBezTo>
                  <a:close/>
                  <a:moveTo>
                    <a:pt x="78842" y="0"/>
                  </a:moveTo>
                  <a:cubicBezTo>
                    <a:pt x="78842" y="0"/>
                    <a:pt x="78842" y="0"/>
                    <a:pt x="90668" y="0"/>
                  </a:cubicBezTo>
                  <a:cubicBezTo>
                    <a:pt x="98552" y="0"/>
                    <a:pt x="105122" y="2629"/>
                    <a:pt x="111692" y="9202"/>
                  </a:cubicBezTo>
                  <a:cubicBezTo>
                    <a:pt x="116948" y="14461"/>
                    <a:pt x="120890" y="22349"/>
                    <a:pt x="120890" y="30237"/>
                  </a:cubicBezTo>
                  <a:cubicBezTo>
                    <a:pt x="120890" y="30237"/>
                    <a:pt x="120890" y="30237"/>
                    <a:pt x="120890" y="48642"/>
                  </a:cubicBezTo>
                  <a:cubicBezTo>
                    <a:pt x="120890" y="48642"/>
                    <a:pt x="120890" y="48642"/>
                    <a:pt x="191848" y="48642"/>
                  </a:cubicBezTo>
                  <a:cubicBezTo>
                    <a:pt x="191848" y="48642"/>
                    <a:pt x="191848" y="48642"/>
                    <a:pt x="191848" y="30237"/>
                  </a:cubicBezTo>
                  <a:cubicBezTo>
                    <a:pt x="191848" y="22349"/>
                    <a:pt x="195790" y="14461"/>
                    <a:pt x="201046" y="9202"/>
                  </a:cubicBezTo>
                  <a:cubicBezTo>
                    <a:pt x="207616" y="2629"/>
                    <a:pt x="214186" y="0"/>
                    <a:pt x="222070" y="0"/>
                  </a:cubicBezTo>
                  <a:cubicBezTo>
                    <a:pt x="222070" y="0"/>
                    <a:pt x="222070" y="0"/>
                    <a:pt x="233897" y="0"/>
                  </a:cubicBezTo>
                  <a:cubicBezTo>
                    <a:pt x="243095" y="0"/>
                    <a:pt x="249665" y="2629"/>
                    <a:pt x="256235" y="9202"/>
                  </a:cubicBezTo>
                  <a:cubicBezTo>
                    <a:pt x="261491" y="14461"/>
                    <a:pt x="264119" y="22349"/>
                    <a:pt x="264119" y="30237"/>
                  </a:cubicBezTo>
                  <a:cubicBezTo>
                    <a:pt x="264119" y="30237"/>
                    <a:pt x="264119" y="30237"/>
                    <a:pt x="264119" y="48642"/>
                  </a:cubicBezTo>
                  <a:cubicBezTo>
                    <a:pt x="264119" y="48642"/>
                    <a:pt x="264119" y="48642"/>
                    <a:pt x="289086" y="48642"/>
                  </a:cubicBezTo>
                  <a:cubicBezTo>
                    <a:pt x="295656" y="48642"/>
                    <a:pt x="300912" y="49957"/>
                    <a:pt x="304854" y="55215"/>
                  </a:cubicBezTo>
                  <a:cubicBezTo>
                    <a:pt x="310110" y="60474"/>
                    <a:pt x="312738" y="65732"/>
                    <a:pt x="312738" y="72306"/>
                  </a:cubicBezTo>
                  <a:cubicBezTo>
                    <a:pt x="312738" y="72306"/>
                    <a:pt x="312738" y="72306"/>
                    <a:pt x="312738" y="312886"/>
                  </a:cubicBezTo>
                  <a:cubicBezTo>
                    <a:pt x="312738" y="319460"/>
                    <a:pt x="310110" y="324718"/>
                    <a:pt x="304854" y="329977"/>
                  </a:cubicBezTo>
                  <a:cubicBezTo>
                    <a:pt x="300912" y="333921"/>
                    <a:pt x="295656" y="336550"/>
                    <a:pt x="289086" y="336550"/>
                  </a:cubicBezTo>
                  <a:cubicBezTo>
                    <a:pt x="289086" y="336550"/>
                    <a:pt x="289086" y="336550"/>
                    <a:pt x="23652" y="336550"/>
                  </a:cubicBezTo>
                  <a:cubicBezTo>
                    <a:pt x="17082" y="336550"/>
                    <a:pt x="11826" y="333921"/>
                    <a:pt x="7884" y="329977"/>
                  </a:cubicBezTo>
                  <a:cubicBezTo>
                    <a:pt x="2628" y="324718"/>
                    <a:pt x="0" y="319460"/>
                    <a:pt x="0" y="312886"/>
                  </a:cubicBezTo>
                  <a:cubicBezTo>
                    <a:pt x="0" y="312886"/>
                    <a:pt x="0" y="312886"/>
                    <a:pt x="0" y="72306"/>
                  </a:cubicBezTo>
                  <a:cubicBezTo>
                    <a:pt x="0" y="65732"/>
                    <a:pt x="2628" y="60474"/>
                    <a:pt x="7884" y="55215"/>
                  </a:cubicBezTo>
                  <a:cubicBezTo>
                    <a:pt x="11826" y="49957"/>
                    <a:pt x="17082" y="48642"/>
                    <a:pt x="23652" y="48642"/>
                  </a:cubicBezTo>
                  <a:cubicBezTo>
                    <a:pt x="23652" y="48642"/>
                    <a:pt x="23652" y="48642"/>
                    <a:pt x="48619" y="48642"/>
                  </a:cubicBezTo>
                  <a:cubicBezTo>
                    <a:pt x="48619" y="48642"/>
                    <a:pt x="48619" y="48642"/>
                    <a:pt x="48619" y="30237"/>
                  </a:cubicBezTo>
                  <a:cubicBezTo>
                    <a:pt x="48619" y="22349"/>
                    <a:pt x="51247" y="14461"/>
                    <a:pt x="56503" y="9202"/>
                  </a:cubicBezTo>
                  <a:cubicBezTo>
                    <a:pt x="63073" y="2629"/>
                    <a:pt x="69643" y="0"/>
                    <a:pt x="78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calendar-page-empty_25329"/>
            <p:cNvSpPr>
              <a:spLocks noChangeAspect="1"/>
            </p:cNvSpPr>
            <p:nvPr/>
          </p:nvSpPr>
          <p:spPr bwMode="auto">
            <a:xfrm>
              <a:off x="6372200" y="3556896"/>
              <a:ext cx="707015" cy="760848"/>
            </a:xfrm>
            <a:custGeom>
              <a:avLst/>
              <a:gdLst>
                <a:gd name="connsiteX0" fmla="*/ 23813 w 312738"/>
                <a:gd name="connsiteY0" fmla="*/ 119063 h 336550"/>
                <a:gd name="connsiteX1" fmla="*/ 23813 w 312738"/>
                <a:gd name="connsiteY1" fmla="*/ 312738 h 336550"/>
                <a:gd name="connsiteX2" fmla="*/ 288926 w 312738"/>
                <a:gd name="connsiteY2" fmla="*/ 312738 h 336550"/>
                <a:gd name="connsiteX3" fmla="*/ 288926 w 312738"/>
                <a:gd name="connsiteY3" fmla="*/ 119063 h 336550"/>
                <a:gd name="connsiteX4" fmla="*/ 222780 w 312738"/>
                <a:gd name="connsiteY4" fmla="*/ 23813 h 336550"/>
                <a:gd name="connsiteX5" fmla="*/ 218811 w 312738"/>
                <a:gd name="connsiteY5" fmla="*/ 26428 h 336550"/>
                <a:gd name="connsiteX6" fmla="*/ 217488 w 312738"/>
                <a:gd name="connsiteY6" fmla="*/ 30350 h 336550"/>
                <a:gd name="connsiteX7" fmla="*/ 217488 w 312738"/>
                <a:gd name="connsiteY7" fmla="*/ 83951 h 336550"/>
                <a:gd name="connsiteX8" fmla="*/ 218811 w 312738"/>
                <a:gd name="connsiteY8" fmla="*/ 87873 h 336550"/>
                <a:gd name="connsiteX9" fmla="*/ 222780 w 312738"/>
                <a:gd name="connsiteY9" fmla="*/ 90488 h 336550"/>
                <a:gd name="connsiteX10" fmla="*/ 234686 w 312738"/>
                <a:gd name="connsiteY10" fmla="*/ 90488 h 336550"/>
                <a:gd name="connsiteX11" fmla="*/ 239978 w 312738"/>
                <a:gd name="connsiteY11" fmla="*/ 87873 h 336550"/>
                <a:gd name="connsiteX12" fmla="*/ 241301 w 312738"/>
                <a:gd name="connsiteY12" fmla="*/ 83951 h 336550"/>
                <a:gd name="connsiteX13" fmla="*/ 241301 w 312738"/>
                <a:gd name="connsiteY13" fmla="*/ 30350 h 336550"/>
                <a:gd name="connsiteX14" fmla="*/ 239978 w 312738"/>
                <a:gd name="connsiteY14" fmla="*/ 26428 h 336550"/>
                <a:gd name="connsiteX15" fmla="*/ 234686 w 312738"/>
                <a:gd name="connsiteY15" fmla="*/ 23813 h 336550"/>
                <a:gd name="connsiteX16" fmla="*/ 222780 w 312738"/>
                <a:gd name="connsiteY16" fmla="*/ 23813 h 336550"/>
                <a:gd name="connsiteX17" fmla="*/ 78053 w 312738"/>
                <a:gd name="connsiteY17" fmla="*/ 23813 h 336550"/>
                <a:gd name="connsiteX18" fmla="*/ 72761 w 312738"/>
                <a:gd name="connsiteY18" fmla="*/ 26428 h 336550"/>
                <a:gd name="connsiteX19" fmla="*/ 71438 w 312738"/>
                <a:gd name="connsiteY19" fmla="*/ 30350 h 336550"/>
                <a:gd name="connsiteX20" fmla="*/ 71438 w 312738"/>
                <a:gd name="connsiteY20" fmla="*/ 83951 h 336550"/>
                <a:gd name="connsiteX21" fmla="*/ 72761 w 312738"/>
                <a:gd name="connsiteY21" fmla="*/ 87873 h 336550"/>
                <a:gd name="connsiteX22" fmla="*/ 78053 w 312738"/>
                <a:gd name="connsiteY22" fmla="*/ 90488 h 336550"/>
                <a:gd name="connsiteX23" fmla="*/ 89959 w 312738"/>
                <a:gd name="connsiteY23" fmla="*/ 90488 h 336550"/>
                <a:gd name="connsiteX24" fmla="*/ 93928 w 312738"/>
                <a:gd name="connsiteY24" fmla="*/ 87873 h 336550"/>
                <a:gd name="connsiteX25" fmla="*/ 95251 w 312738"/>
                <a:gd name="connsiteY25" fmla="*/ 83951 h 336550"/>
                <a:gd name="connsiteX26" fmla="*/ 95251 w 312738"/>
                <a:gd name="connsiteY26" fmla="*/ 30350 h 336550"/>
                <a:gd name="connsiteX27" fmla="*/ 93928 w 312738"/>
                <a:gd name="connsiteY27" fmla="*/ 26428 h 336550"/>
                <a:gd name="connsiteX28" fmla="*/ 89959 w 312738"/>
                <a:gd name="connsiteY28" fmla="*/ 23813 h 336550"/>
                <a:gd name="connsiteX29" fmla="*/ 78053 w 312738"/>
                <a:gd name="connsiteY29" fmla="*/ 23813 h 336550"/>
                <a:gd name="connsiteX30" fmla="*/ 78842 w 312738"/>
                <a:gd name="connsiteY30" fmla="*/ 0 h 336550"/>
                <a:gd name="connsiteX31" fmla="*/ 90668 w 312738"/>
                <a:gd name="connsiteY31" fmla="*/ 0 h 336550"/>
                <a:gd name="connsiteX32" fmla="*/ 111692 w 312738"/>
                <a:gd name="connsiteY32" fmla="*/ 9202 h 336550"/>
                <a:gd name="connsiteX33" fmla="*/ 120890 w 312738"/>
                <a:gd name="connsiteY33" fmla="*/ 30237 h 336550"/>
                <a:gd name="connsiteX34" fmla="*/ 120890 w 312738"/>
                <a:gd name="connsiteY34" fmla="*/ 48642 h 336550"/>
                <a:gd name="connsiteX35" fmla="*/ 191848 w 312738"/>
                <a:gd name="connsiteY35" fmla="*/ 48642 h 336550"/>
                <a:gd name="connsiteX36" fmla="*/ 191848 w 312738"/>
                <a:gd name="connsiteY36" fmla="*/ 30237 h 336550"/>
                <a:gd name="connsiteX37" fmla="*/ 201046 w 312738"/>
                <a:gd name="connsiteY37" fmla="*/ 9202 h 336550"/>
                <a:gd name="connsiteX38" fmla="*/ 222070 w 312738"/>
                <a:gd name="connsiteY38" fmla="*/ 0 h 336550"/>
                <a:gd name="connsiteX39" fmla="*/ 233897 w 312738"/>
                <a:gd name="connsiteY39" fmla="*/ 0 h 336550"/>
                <a:gd name="connsiteX40" fmla="*/ 256235 w 312738"/>
                <a:gd name="connsiteY40" fmla="*/ 9202 h 336550"/>
                <a:gd name="connsiteX41" fmla="*/ 264119 w 312738"/>
                <a:gd name="connsiteY41" fmla="*/ 30237 h 336550"/>
                <a:gd name="connsiteX42" fmla="*/ 264119 w 312738"/>
                <a:gd name="connsiteY42" fmla="*/ 48642 h 336550"/>
                <a:gd name="connsiteX43" fmla="*/ 289086 w 312738"/>
                <a:gd name="connsiteY43" fmla="*/ 48642 h 336550"/>
                <a:gd name="connsiteX44" fmla="*/ 304854 w 312738"/>
                <a:gd name="connsiteY44" fmla="*/ 55215 h 336550"/>
                <a:gd name="connsiteX45" fmla="*/ 312738 w 312738"/>
                <a:gd name="connsiteY45" fmla="*/ 72306 h 336550"/>
                <a:gd name="connsiteX46" fmla="*/ 312738 w 312738"/>
                <a:gd name="connsiteY46" fmla="*/ 312886 h 336550"/>
                <a:gd name="connsiteX47" fmla="*/ 304854 w 312738"/>
                <a:gd name="connsiteY47" fmla="*/ 329977 h 336550"/>
                <a:gd name="connsiteX48" fmla="*/ 289086 w 312738"/>
                <a:gd name="connsiteY48" fmla="*/ 336550 h 336550"/>
                <a:gd name="connsiteX49" fmla="*/ 23652 w 312738"/>
                <a:gd name="connsiteY49" fmla="*/ 336550 h 336550"/>
                <a:gd name="connsiteX50" fmla="*/ 7884 w 312738"/>
                <a:gd name="connsiteY50" fmla="*/ 329977 h 336550"/>
                <a:gd name="connsiteX51" fmla="*/ 0 w 312738"/>
                <a:gd name="connsiteY51" fmla="*/ 312886 h 336550"/>
                <a:gd name="connsiteX52" fmla="*/ 0 w 312738"/>
                <a:gd name="connsiteY52" fmla="*/ 72306 h 336550"/>
                <a:gd name="connsiteX53" fmla="*/ 7884 w 312738"/>
                <a:gd name="connsiteY53" fmla="*/ 55215 h 336550"/>
                <a:gd name="connsiteX54" fmla="*/ 23652 w 312738"/>
                <a:gd name="connsiteY54" fmla="*/ 48642 h 336550"/>
                <a:gd name="connsiteX55" fmla="*/ 48619 w 312738"/>
                <a:gd name="connsiteY55" fmla="*/ 48642 h 336550"/>
                <a:gd name="connsiteX56" fmla="*/ 48619 w 312738"/>
                <a:gd name="connsiteY56" fmla="*/ 30237 h 336550"/>
                <a:gd name="connsiteX57" fmla="*/ 56503 w 312738"/>
                <a:gd name="connsiteY57" fmla="*/ 9202 h 336550"/>
                <a:gd name="connsiteX58" fmla="*/ 78842 w 312738"/>
                <a:gd name="connsiteY5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2738" h="336550">
                  <a:moveTo>
                    <a:pt x="23813" y="119063"/>
                  </a:moveTo>
                  <a:lnTo>
                    <a:pt x="23813" y="312738"/>
                  </a:lnTo>
                  <a:lnTo>
                    <a:pt x="288926" y="312738"/>
                  </a:lnTo>
                  <a:lnTo>
                    <a:pt x="288926" y="119063"/>
                  </a:lnTo>
                  <a:close/>
                  <a:moveTo>
                    <a:pt x="222780" y="23813"/>
                  </a:moveTo>
                  <a:cubicBezTo>
                    <a:pt x="221457" y="23813"/>
                    <a:pt x="220134" y="25120"/>
                    <a:pt x="218811" y="26428"/>
                  </a:cubicBezTo>
                  <a:cubicBezTo>
                    <a:pt x="217488" y="26428"/>
                    <a:pt x="217488" y="29042"/>
                    <a:pt x="217488" y="30350"/>
                  </a:cubicBezTo>
                  <a:lnTo>
                    <a:pt x="217488" y="83951"/>
                  </a:lnTo>
                  <a:cubicBezTo>
                    <a:pt x="217488" y="85259"/>
                    <a:pt x="217488" y="86566"/>
                    <a:pt x="218811" y="87873"/>
                  </a:cubicBezTo>
                  <a:cubicBezTo>
                    <a:pt x="220134" y="89181"/>
                    <a:pt x="221457" y="90488"/>
                    <a:pt x="222780" y="90488"/>
                  </a:cubicBezTo>
                  <a:cubicBezTo>
                    <a:pt x="222780" y="90488"/>
                    <a:pt x="222780" y="90488"/>
                    <a:pt x="234686" y="90488"/>
                  </a:cubicBezTo>
                  <a:cubicBezTo>
                    <a:pt x="237332" y="90488"/>
                    <a:pt x="238655" y="89181"/>
                    <a:pt x="239978" y="87873"/>
                  </a:cubicBezTo>
                  <a:cubicBezTo>
                    <a:pt x="241301" y="86566"/>
                    <a:pt x="241301" y="85259"/>
                    <a:pt x="241301" y="83951"/>
                  </a:cubicBezTo>
                  <a:cubicBezTo>
                    <a:pt x="241301" y="83951"/>
                    <a:pt x="241301" y="83951"/>
                    <a:pt x="241301" y="30350"/>
                  </a:cubicBezTo>
                  <a:cubicBezTo>
                    <a:pt x="241301" y="29042"/>
                    <a:pt x="241301" y="26428"/>
                    <a:pt x="239978" y="26428"/>
                  </a:cubicBezTo>
                  <a:cubicBezTo>
                    <a:pt x="238655" y="25120"/>
                    <a:pt x="237332" y="23813"/>
                    <a:pt x="234686" y="23813"/>
                  </a:cubicBezTo>
                  <a:cubicBezTo>
                    <a:pt x="234686" y="23813"/>
                    <a:pt x="234686" y="23813"/>
                    <a:pt x="222780" y="23813"/>
                  </a:cubicBezTo>
                  <a:close/>
                  <a:moveTo>
                    <a:pt x="78053" y="23813"/>
                  </a:moveTo>
                  <a:cubicBezTo>
                    <a:pt x="75407" y="23813"/>
                    <a:pt x="74084" y="25120"/>
                    <a:pt x="72761" y="26428"/>
                  </a:cubicBezTo>
                  <a:cubicBezTo>
                    <a:pt x="71438" y="26428"/>
                    <a:pt x="71438" y="29042"/>
                    <a:pt x="71438" y="30350"/>
                  </a:cubicBezTo>
                  <a:lnTo>
                    <a:pt x="71438" y="83951"/>
                  </a:lnTo>
                  <a:cubicBezTo>
                    <a:pt x="71438" y="85259"/>
                    <a:pt x="71438" y="86566"/>
                    <a:pt x="72761" y="87873"/>
                  </a:cubicBezTo>
                  <a:cubicBezTo>
                    <a:pt x="74084" y="89181"/>
                    <a:pt x="75407" y="90488"/>
                    <a:pt x="78053" y="90488"/>
                  </a:cubicBezTo>
                  <a:cubicBezTo>
                    <a:pt x="78053" y="90488"/>
                    <a:pt x="78053" y="90488"/>
                    <a:pt x="89959" y="90488"/>
                  </a:cubicBezTo>
                  <a:cubicBezTo>
                    <a:pt x="91282" y="90488"/>
                    <a:pt x="92605" y="89181"/>
                    <a:pt x="93928" y="87873"/>
                  </a:cubicBezTo>
                  <a:cubicBezTo>
                    <a:pt x="95251" y="86566"/>
                    <a:pt x="95251" y="85259"/>
                    <a:pt x="95251" y="83951"/>
                  </a:cubicBezTo>
                  <a:cubicBezTo>
                    <a:pt x="95251" y="83951"/>
                    <a:pt x="95251" y="83951"/>
                    <a:pt x="95251" y="30350"/>
                  </a:cubicBezTo>
                  <a:cubicBezTo>
                    <a:pt x="95251" y="29042"/>
                    <a:pt x="95251" y="26428"/>
                    <a:pt x="93928" y="26428"/>
                  </a:cubicBezTo>
                  <a:cubicBezTo>
                    <a:pt x="92605" y="25120"/>
                    <a:pt x="91282" y="23813"/>
                    <a:pt x="89959" y="23813"/>
                  </a:cubicBezTo>
                  <a:cubicBezTo>
                    <a:pt x="89959" y="23813"/>
                    <a:pt x="89959" y="23813"/>
                    <a:pt x="78053" y="23813"/>
                  </a:cubicBezTo>
                  <a:close/>
                  <a:moveTo>
                    <a:pt x="78842" y="0"/>
                  </a:moveTo>
                  <a:cubicBezTo>
                    <a:pt x="78842" y="0"/>
                    <a:pt x="78842" y="0"/>
                    <a:pt x="90668" y="0"/>
                  </a:cubicBezTo>
                  <a:cubicBezTo>
                    <a:pt x="98552" y="0"/>
                    <a:pt x="105122" y="2629"/>
                    <a:pt x="111692" y="9202"/>
                  </a:cubicBezTo>
                  <a:cubicBezTo>
                    <a:pt x="116948" y="14461"/>
                    <a:pt x="120890" y="22349"/>
                    <a:pt x="120890" y="30237"/>
                  </a:cubicBezTo>
                  <a:cubicBezTo>
                    <a:pt x="120890" y="30237"/>
                    <a:pt x="120890" y="30237"/>
                    <a:pt x="120890" y="48642"/>
                  </a:cubicBezTo>
                  <a:cubicBezTo>
                    <a:pt x="120890" y="48642"/>
                    <a:pt x="120890" y="48642"/>
                    <a:pt x="191848" y="48642"/>
                  </a:cubicBezTo>
                  <a:cubicBezTo>
                    <a:pt x="191848" y="48642"/>
                    <a:pt x="191848" y="48642"/>
                    <a:pt x="191848" y="30237"/>
                  </a:cubicBezTo>
                  <a:cubicBezTo>
                    <a:pt x="191848" y="22349"/>
                    <a:pt x="195790" y="14461"/>
                    <a:pt x="201046" y="9202"/>
                  </a:cubicBezTo>
                  <a:cubicBezTo>
                    <a:pt x="207616" y="2629"/>
                    <a:pt x="214186" y="0"/>
                    <a:pt x="222070" y="0"/>
                  </a:cubicBezTo>
                  <a:cubicBezTo>
                    <a:pt x="222070" y="0"/>
                    <a:pt x="222070" y="0"/>
                    <a:pt x="233897" y="0"/>
                  </a:cubicBezTo>
                  <a:cubicBezTo>
                    <a:pt x="243095" y="0"/>
                    <a:pt x="249665" y="2629"/>
                    <a:pt x="256235" y="9202"/>
                  </a:cubicBezTo>
                  <a:cubicBezTo>
                    <a:pt x="261491" y="14461"/>
                    <a:pt x="264119" y="22349"/>
                    <a:pt x="264119" y="30237"/>
                  </a:cubicBezTo>
                  <a:cubicBezTo>
                    <a:pt x="264119" y="30237"/>
                    <a:pt x="264119" y="30237"/>
                    <a:pt x="264119" y="48642"/>
                  </a:cubicBezTo>
                  <a:cubicBezTo>
                    <a:pt x="264119" y="48642"/>
                    <a:pt x="264119" y="48642"/>
                    <a:pt x="289086" y="48642"/>
                  </a:cubicBezTo>
                  <a:cubicBezTo>
                    <a:pt x="295656" y="48642"/>
                    <a:pt x="300912" y="49957"/>
                    <a:pt x="304854" y="55215"/>
                  </a:cubicBezTo>
                  <a:cubicBezTo>
                    <a:pt x="310110" y="60474"/>
                    <a:pt x="312738" y="65732"/>
                    <a:pt x="312738" y="72306"/>
                  </a:cubicBezTo>
                  <a:cubicBezTo>
                    <a:pt x="312738" y="72306"/>
                    <a:pt x="312738" y="72306"/>
                    <a:pt x="312738" y="312886"/>
                  </a:cubicBezTo>
                  <a:cubicBezTo>
                    <a:pt x="312738" y="319460"/>
                    <a:pt x="310110" y="324718"/>
                    <a:pt x="304854" y="329977"/>
                  </a:cubicBezTo>
                  <a:cubicBezTo>
                    <a:pt x="300912" y="333921"/>
                    <a:pt x="295656" y="336550"/>
                    <a:pt x="289086" y="336550"/>
                  </a:cubicBezTo>
                  <a:cubicBezTo>
                    <a:pt x="289086" y="336550"/>
                    <a:pt x="289086" y="336550"/>
                    <a:pt x="23652" y="336550"/>
                  </a:cubicBezTo>
                  <a:cubicBezTo>
                    <a:pt x="17082" y="336550"/>
                    <a:pt x="11826" y="333921"/>
                    <a:pt x="7884" y="329977"/>
                  </a:cubicBezTo>
                  <a:cubicBezTo>
                    <a:pt x="2628" y="324718"/>
                    <a:pt x="0" y="319460"/>
                    <a:pt x="0" y="312886"/>
                  </a:cubicBezTo>
                  <a:cubicBezTo>
                    <a:pt x="0" y="312886"/>
                    <a:pt x="0" y="312886"/>
                    <a:pt x="0" y="72306"/>
                  </a:cubicBezTo>
                  <a:cubicBezTo>
                    <a:pt x="0" y="65732"/>
                    <a:pt x="2628" y="60474"/>
                    <a:pt x="7884" y="55215"/>
                  </a:cubicBezTo>
                  <a:cubicBezTo>
                    <a:pt x="11826" y="49957"/>
                    <a:pt x="17082" y="48642"/>
                    <a:pt x="23652" y="48642"/>
                  </a:cubicBezTo>
                  <a:cubicBezTo>
                    <a:pt x="23652" y="48642"/>
                    <a:pt x="23652" y="48642"/>
                    <a:pt x="48619" y="48642"/>
                  </a:cubicBezTo>
                  <a:cubicBezTo>
                    <a:pt x="48619" y="48642"/>
                    <a:pt x="48619" y="48642"/>
                    <a:pt x="48619" y="30237"/>
                  </a:cubicBezTo>
                  <a:cubicBezTo>
                    <a:pt x="48619" y="22349"/>
                    <a:pt x="51247" y="14461"/>
                    <a:pt x="56503" y="9202"/>
                  </a:cubicBezTo>
                  <a:cubicBezTo>
                    <a:pt x="63073" y="2629"/>
                    <a:pt x="69643" y="0"/>
                    <a:pt x="78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文本框 13"/>
            <p:cNvSpPr txBox="1"/>
            <p:nvPr/>
          </p:nvSpPr>
          <p:spPr>
            <a:xfrm>
              <a:off x="1973179" y="3820978"/>
              <a:ext cx="582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</a:rPr>
                <a:t>Apr</a:t>
              </a:r>
              <a:endParaRPr lang="zh-CN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34408" y="3818296"/>
              <a:ext cx="582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</a:rPr>
                <a:t>Oct</a:t>
              </a:r>
              <a:endParaRPr lang="zh-CN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5" name="箭头: 五边形 24"/>
            <p:cNvSpPr/>
            <p:nvPr/>
          </p:nvSpPr>
          <p:spPr>
            <a:xfrm>
              <a:off x="3059832" y="3717032"/>
              <a:ext cx="2952328" cy="501374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altLang="zh-CN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Pay by Time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81200" y="1268761"/>
            <a:ext cx="8229600" cy="4525963"/>
            <a:chOff x="457200" y="1268760"/>
            <a:chExt cx="8229600" cy="4525963"/>
          </a:xfrm>
        </p:grpSpPr>
        <p:sp>
          <p:nvSpPr>
            <p:cNvPr id="4" name="内容占位符 2"/>
            <p:cNvSpPr txBox="1"/>
            <p:nvPr/>
          </p:nvSpPr>
          <p:spPr>
            <a:xfrm>
              <a:off x="457200" y="1268760"/>
              <a:ext cx="8229600" cy="4525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altLang="zh-CN" sz="2800" dirty="0">
                  <a:latin typeface="+mn-lt"/>
                  <a:ea typeface="+mn-ea"/>
                  <a:cs typeface="+mn-ea"/>
                  <a:sym typeface="+mn-lt"/>
                </a:rPr>
                <a:t>Voyage Charter </a:t>
              </a:r>
              <a:r>
                <a:rPr lang="zh-CN" altLang="en-US" sz="2800" dirty="0">
                  <a:latin typeface="+mn-lt"/>
                  <a:ea typeface="+mn-ea"/>
                  <a:cs typeface="+mn-ea"/>
                  <a:sym typeface="+mn-lt"/>
                </a:rPr>
                <a:t>定程租船</a:t>
              </a:r>
              <a:endParaRPr lang="en-US" altLang="zh-CN" sz="2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harbor-crane_86816"/>
            <p:cNvSpPr>
              <a:spLocks noChangeAspect="1"/>
            </p:cNvSpPr>
            <p:nvPr/>
          </p:nvSpPr>
          <p:spPr bwMode="auto">
            <a:xfrm>
              <a:off x="1907704" y="1916832"/>
              <a:ext cx="707015" cy="727607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harbor-crane_86816"/>
            <p:cNvSpPr>
              <a:spLocks noChangeAspect="1"/>
            </p:cNvSpPr>
            <p:nvPr/>
          </p:nvSpPr>
          <p:spPr bwMode="auto">
            <a:xfrm>
              <a:off x="6372200" y="1916832"/>
              <a:ext cx="707015" cy="727607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箭头: 五边形 25"/>
            <p:cNvSpPr/>
            <p:nvPr/>
          </p:nvSpPr>
          <p:spPr>
            <a:xfrm>
              <a:off x="3017295" y="2053053"/>
              <a:ext cx="2952328" cy="501374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altLang="zh-CN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Pay by Voyage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81200" y="4575448"/>
            <a:ext cx="8229600" cy="1373832"/>
            <a:chOff x="457200" y="4575448"/>
            <a:chExt cx="8229600" cy="1373832"/>
          </a:xfrm>
        </p:grpSpPr>
        <p:grpSp>
          <p:nvGrpSpPr>
            <p:cNvPr id="16" name="组合 15"/>
            <p:cNvGrpSpPr/>
            <p:nvPr/>
          </p:nvGrpSpPr>
          <p:grpSpPr>
            <a:xfrm>
              <a:off x="457200" y="4575448"/>
              <a:ext cx="8229600" cy="1373832"/>
              <a:chOff x="457200" y="4575448"/>
              <a:chExt cx="8229600" cy="1373832"/>
            </a:xfrm>
          </p:grpSpPr>
          <p:sp>
            <p:nvSpPr>
              <p:cNvPr id="8" name="内容占位符 2"/>
              <p:cNvSpPr txBox="1"/>
              <p:nvPr/>
            </p:nvSpPr>
            <p:spPr>
              <a:xfrm>
                <a:off x="457200" y="4575448"/>
                <a:ext cx="8229600" cy="509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altLang="zh-CN" sz="2800" dirty="0">
                    <a:latin typeface="+mn-lt"/>
                    <a:ea typeface="+mn-ea"/>
                    <a:cs typeface="+mn-ea"/>
                    <a:sym typeface="+mn-lt"/>
                  </a:rPr>
                  <a:t>Time Charter </a:t>
                </a:r>
                <a:r>
                  <a:rPr lang="en-US" altLang="zh-CN" sz="2800" dirty="0">
                    <a:latin typeface="+mn-lt"/>
                    <a:ea typeface="+mn-ea"/>
                    <a:cs typeface="+mn-ea"/>
                    <a:sym typeface="+mn-lt"/>
                  </a:rPr>
                  <a:t>on Trip Basis </a:t>
                </a:r>
                <a:r>
                  <a:rPr lang="zh-CN" altLang="en-US" sz="2800" dirty="0">
                    <a:latin typeface="+mn-lt"/>
                    <a:ea typeface="+mn-ea"/>
                    <a:cs typeface="+mn-ea"/>
                    <a:sym typeface="+mn-lt"/>
                  </a:rPr>
                  <a:t>航次期租</a:t>
                </a:r>
                <a:endParaRPr lang="en-GB" altLang="zh-CN" sz="280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indent="0">
                  <a:buNone/>
                </a:pPr>
                <a:endParaRPr lang="en-US" altLang="zh-CN" sz="130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indent="0">
                  <a:buNone/>
                </a:pPr>
                <a:endParaRPr lang="en-US" altLang="zh-CN" sz="2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calendar-page-empty_25329"/>
              <p:cNvSpPr>
                <a:spLocks noChangeAspect="1"/>
              </p:cNvSpPr>
              <p:nvPr/>
            </p:nvSpPr>
            <p:spPr bwMode="auto">
              <a:xfrm>
                <a:off x="1907704" y="5174433"/>
                <a:ext cx="707015" cy="760848"/>
              </a:xfrm>
              <a:custGeom>
                <a:avLst/>
                <a:gdLst>
                  <a:gd name="connsiteX0" fmla="*/ 23813 w 312738"/>
                  <a:gd name="connsiteY0" fmla="*/ 119063 h 336550"/>
                  <a:gd name="connsiteX1" fmla="*/ 23813 w 312738"/>
                  <a:gd name="connsiteY1" fmla="*/ 312738 h 336550"/>
                  <a:gd name="connsiteX2" fmla="*/ 288926 w 312738"/>
                  <a:gd name="connsiteY2" fmla="*/ 312738 h 336550"/>
                  <a:gd name="connsiteX3" fmla="*/ 288926 w 312738"/>
                  <a:gd name="connsiteY3" fmla="*/ 119063 h 336550"/>
                  <a:gd name="connsiteX4" fmla="*/ 222780 w 312738"/>
                  <a:gd name="connsiteY4" fmla="*/ 23813 h 336550"/>
                  <a:gd name="connsiteX5" fmla="*/ 218811 w 312738"/>
                  <a:gd name="connsiteY5" fmla="*/ 26428 h 336550"/>
                  <a:gd name="connsiteX6" fmla="*/ 217488 w 312738"/>
                  <a:gd name="connsiteY6" fmla="*/ 30350 h 336550"/>
                  <a:gd name="connsiteX7" fmla="*/ 217488 w 312738"/>
                  <a:gd name="connsiteY7" fmla="*/ 83951 h 336550"/>
                  <a:gd name="connsiteX8" fmla="*/ 218811 w 312738"/>
                  <a:gd name="connsiteY8" fmla="*/ 87873 h 336550"/>
                  <a:gd name="connsiteX9" fmla="*/ 222780 w 312738"/>
                  <a:gd name="connsiteY9" fmla="*/ 90488 h 336550"/>
                  <a:gd name="connsiteX10" fmla="*/ 234686 w 312738"/>
                  <a:gd name="connsiteY10" fmla="*/ 90488 h 336550"/>
                  <a:gd name="connsiteX11" fmla="*/ 239978 w 312738"/>
                  <a:gd name="connsiteY11" fmla="*/ 87873 h 336550"/>
                  <a:gd name="connsiteX12" fmla="*/ 241301 w 312738"/>
                  <a:gd name="connsiteY12" fmla="*/ 83951 h 336550"/>
                  <a:gd name="connsiteX13" fmla="*/ 241301 w 312738"/>
                  <a:gd name="connsiteY13" fmla="*/ 30350 h 336550"/>
                  <a:gd name="connsiteX14" fmla="*/ 239978 w 312738"/>
                  <a:gd name="connsiteY14" fmla="*/ 26428 h 336550"/>
                  <a:gd name="connsiteX15" fmla="*/ 234686 w 312738"/>
                  <a:gd name="connsiteY15" fmla="*/ 23813 h 336550"/>
                  <a:gd name="connsiteX16" fmla="*/ 222780 w 312738"/>
                  <a:gd name="connsiteY16" fmla="*/ 23813 h 336550"/>
                  <a:gd name="connsiteX17" fmla="*/ 78053 w 312738"/>
                  <a:gd name="connsiteY17" fmla="*/ 23813 h 336550"/>
                  <a:gd name="connsiteX18" fmla="*/ 72761 w 312738"/>
                  <a:gd name="connsiteY18" fmla="*/ 26428 h 336550"/>
                  <a:gd name="connsiteX19" fmla="*/ 71438 w 312738"/>
                  <a:gd name="connsiteY19" fmla="*/ 30350 h 336550"/>
                  <a:gd name="connsiteX20" fmla="*/ 71438 w 312738"/>
                  <a:gd name="connsiteY20" fmla="*/ 83951 h 336550"/>
                  <a:gd name="connsiteX21" fmla="*/ 72761 w 312738"/>
                  <a:gd name="connsiteY21" fmla="*/ 87873 h 336550"/>
                  <a:gd name="connsiteX22" fmla="*/ 78053 w 312738"/>
                  <a:gd name="connsiteY22" fmla="*/ 90488 h 336550"/>
                  <a:gd name="connsiteX23" fmla="*/ 89959 w 312738"/>
                  <a:gd name="connsiteY23" fmla="*/ 90488 h 336550"/>
                  <a:gd name="connsiteX24" fmla="*/ 93928 w 312738"/>
                  <a:gd name="connsiteY24" fmla="*/ 87873 h 336550"/>
                  <a:gd name="connsiteX25" fmla="*/ 95251 w 312738"/>
                  <a:gd name="connsiteY25" fmla="*/ 83951 h 336550"/>
                  <a:gd name="connsiteX26" fmla="*/ 95251 w 312738"/>
                  <a:gd name="connsiteY26" fmla="*/ 30350 h 336550"/>
                  <a:gd name="connsiteX27" fmla="*/ 93928 w 312738"/>
                  <a:gd name="connsiteY27" fmla="*/ 26428 h 336550"/>
                  <a:gd name="connsiteX28" fmla="*/ 89959 w 312738"/>
                  <a:gd name="connsiteY28" fmla="*/ 23813 h 336550"/>
                  <a:gd name="connsiteX29" fmla="*/ 78053 w 312738"/>
                  <a:gd name="connsiteY29" fmla="*/ 23813 h 336550"/>
                  <a:gd name="connsiteX30" fmla="*/ 78842 w 312738"/>
                  <a:gd name="connsiteY30" fmla="*/ 0 h 336550"/>
                  <a:gd name="connsiteX31" fmla="*/ 90668 w 312738"/>
                  <a:gd name="connsiteY31" fmla="*/ 0 h 336550"/>
                  <a:gd name="connsiteX32" fmla="*/ 111692 w 312738"/>
                  <a:gd name="connsiteY32" fmla="*/ 9202 h 336550"/>
                  <a:gd name="connsiteX33" fmla="*/ 120890 w 312738"/>
                  <a:gd name="connsiteY33" fmla="*/ 30237 h 336550"/>
                  <a:gd name="connsiteX34" fmla="*/ 120890 w 312738"/>
                  <a:gd name="connsiteY34" fmla="*/ 48642 h 336550"/>
                  <a:gd name="connsiteX35" fmla="*/ 191848 w 312738"/>
                  <a:gd name="connsiteY35" fmla="*/ 48642 h 336550"/>
                  <a:gd name="connsiteX36" fmla="*/ 191848 w 312738"/>
                  <a:gd name="connsiteY36" fmla="*/ 30237 h 336550"/>
                  <a:gd name="connsiteX37" fmla="*/ 201046 w 312738"/>
                  <a:gd name="connsiteY37" fmla="*/ 9202 h 336550"/>
                  <a:gd name="connsiteX38" fmla="*/ 222070 w 312738"/>
                  <a:gd name="connsiteY38" fmla="*/ 0 h 336550"/>
                  <a:gd name="connsiteX39" fmla="*/ 233897 w 312738"/>
                  <a:gd name="connsiteY39" fmla="*/ 0 h 336550"/>
                  <a:gd name="connsiteX40" fmla="*/ 256235 w 312738"/>
                  <a:gd name="connsiteY40" fmla="*/ 9202 h 336550"/>
                  <a:gd name="connsiteX41" fmla="*/ 264119 w 312738"/>
                  <a:gd name="connsiteY41" fmla="*/ 30237 h 336550"/>
                  <a:gd name="connsiteX42" fmla="*/ 264119 w 312738"/>
                  <a:gd name="connsiteY42" fmla="*/ 48642 h 336550"/>
                  <a:gd name="connsiteX43" fmla="*/ 289086 w 312738"/>
                  <a:gd name="connsiteY43" fmla="*/ 48642 h 336550"/>
                  <a:gd name="connsiteX44" fmla="*/ 304854 w 312738"/>
                  <a:gd name="connsiteY44" fmla="*/ 55215 h 336550"/>
                  <a:gd name="connsiteX45" fmla="*/ 312738 w 312738"/>
                  <a:gd name="connsiteY45" fmla="*/ 72306 h 336550"/>
                  <a:gd name="connsiteX46" fmla="*/ 312738 w 312738"/>
                  <a:gd name="connsiteY46" fmla="*/ 312886 h 336550"/>
                  <a:gd name="connsiteX47" fmla="*/ 304854 w 312738"/>
                  <a:gd name="connsiteY47" fmla="*/ 329977 h 336550"/>
                  <a:gd name="connsiteX48" fmla="*/ 289086 w 312738"/>
                  <a:gd name="connsiteY48" fmla="*/ 336550 h 336550"/>
                  <a:gd name="connsiteX49" fmla="*/ 23652 w 312738"/>
                  <a:gd name="connsiteY49" fmla="*/ 336550 h 336550"/>
                  <a:gd name="connsiteX50" fmla="*/ 7884 w 312738"/>
                  <a:gd name="connsiteY50" fmla="*/ 329977 h 336550"/>
                  <a:gd name="connsiteX51" fmla="*/ 0 w 312738"/>
                  <a:gd name="connsiteY51" fmla="*/ 312886 h 336550"/>
                  <a:gd name="connsiteX52" fmla="*/ 0 w 312738"/>
                  <a:gd name="connsiteY52" fmla="*/ 72306 h 336550"/>
                  <a:gd name="connsiteX53" fmla="*/ 7884 w 312738"/>
                  <a:gd name="connsiteY53" fmla="*/ 55215 h 336550"/>
                  <a:gd name="connsiteX54" fmla="*/ 23652 w 312738"/>
                  <a:gd name="connsiteY54" fmla="*/ 48642 h 336550"/>
                  <a:gd name="connsiteX55" fmla="*/ 48619 w 312738"/>
                  <a:gd name="connsiteY55" fmla="*/ 48642 h 336550"/>
                  <a:gd name="connsiteX56" fmla="*/ 48619 w 312738"/>
                  <a:gd name="connsiteY56" fmla="*/ 30237 h 336550"/>
                  <a:gd name="connsiteX57" fmla="*/ 56503 w 312738"/>
                  <a:gd name="connsiteY57" fmla="*/ 9202 h 336550"/>
                  <a:gd name="connsiteX58" fmla="*/ 78842 w 312738"/>
                  <a:gd name="connsiteY5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12738" h="336550">
                    <a:moveTo>
                      <a:pt x="23813" y="119063"/>
                    </a:moveTo>
                    <a:lnTo>
                      <a:pt x="23813" y="312738"/>
                    </a:lnTo>
                    <a:lnTo>
                      <a:pt x="288926" y="312738"/>
                    </a:lnTo>
                    <a:lnTo>
                      <a:pt x="288926" y="119063"/>
                    </a:lnTo>
                    <a:close/>
                    <a:moveTo>
                      <a:pt x="222780" y="23813"/>
                    </a:moveTo>
                    <a:cubicBezTo>
                      <a:pt x="221457" y="23813"/>
                      <a:pt x="220134" y="25120"/>
                      <a:pt x="218811" y="26428"/>
                    </a:cubicBezTo>
                    <a:cubicBezTo>
                      <a:pt x="217488" y="26428"/>
                      <a:pt x="217488" y="29042"/>
                      <a:pt x="217488" y="30350"/>
                    </a:cubicBezTo>
                    <a:lnTo>
                      <a:pt x="217488" y="83951"/>
                    </a:lnTo>
                    <a:cubicBezTo>
                      <a:pt x="217488" y="85259"/>
                      <a:pt x="217488" y="86566"/>
                      <a:pt x="218811" y="87873"/>
                    </a:cubicBezTo>
                    <a:cubicBezTo>
                      <a:pt x="220134" y="89181"/>
                      <a:pt x="221457" y="90488"/>
                      <a:pt x="222780" y="90488"/>
                    </a:cubicBezTo>
                    <a:cubicBezTo>
                      <a:pt x="222780" y="90488"/>
                      <a:pt x="222780" y="90488"/>
                      <a:pt x="234686" y="90488"/>
                    </a:cubicBezTo>
                    <a:cubicBezTo>
                      <a:pt x="237332" y="90488"/>
                      <a:pt x="238655" y="89181"/>
                      <a:pt x="239978" y="87873"/>
                    </a:cubicBezTo>
                    <a:cubicBezTo>
                      <a:pt x="241301" y="86566"/>
                      <a:pt x="241301" y="85259"/>
                      <a:pt x="241301" y="83951"/>
                    </a:cubicBezTo>
                    <a:cubicBezTo>
                      <a:pt x="241301" y="83951"/>
                      <a:pt x="241301" y="83951"/>
                      <a:pt x="241301" y="30350"/>
                    </a:cubicBezTo>
                    <a:cubicBezTo>
                      <a:pt x="241301" y="29042"/>
                      <a:pt x="241301" y="26428"/>
                      <a:pt x="239978" y="26428"/>
                    </a:cubicBezTo>
                    <a:cubicBezTo>
                      <a:pt x="238655" y="25120"/>
                      <a:pt x="237332" y="23813"/>
                      <a:pt x="234686" y="23813"/>
                    </a:cubicBezTo>
                    <a:cubicBezTo>
                      <a:pt x="234686" y="23813"/>
                      <a:pt x="234686" y="23813"/>
                      <a:pt x="222780" y="23813"/>
                    </a:cubicBezTo>
                    <a:close/>
                    <a:moveTo>
                      <a:pt x="78053" y="23813"/>
                    </a:moveTo>
                    <a:cubicBezTo>
                      <a:pt x="75407" y="23813"/>
                      <a:pt x="74084" y="25120"/>
                      <a:pt x="72761" y="26428"/>
                    </a:cubicBezTo>
                    <a:cubicBezTo>
                      <a:pt x="71438" y="26428"/>
                      <a:pt x="71438" y="29042"/>
                      <a:pt x="71438" y="30350"/>
                    </a:cubicBezTo>
                    <a:lnTo>
                      <a:pt x="71438" y="83951"/>
                    </a:lnTo>
                    <a:cubicBezTo>
                      <a:pt x="71438" y="85259"/>
                      <a:pt x="71438" y="86566"/>
                      <a:pt x="72761" y="87873"/>
                    </a:cubicBezTo>
                    <a:cubicBezTo>
                      <a:pt x="74084" y="89181"/>
                      <a:pt x="75407" y="90488"/>
                      <a:pt x="78053" y="90488"/>
                    </a:cubicBezTo>
                    <a:cubicBezTo>
                      <a:pt x="78053" y="90488"/>
                      <a:pt x="78053" y="90488"/>
                      <a:pt x="89959" y="90488"/>
                    </a:cubicBezTo>
                    <a:cubicBezTo>
                      <a:pt x="91282" y="90488"/>
                      <a:pt x="92605" y="89181"/>
                      <a:pt x="93928" y="87873"/>
                    </a:cubicBezTo>
                    <a:cubicBezTo>
                      <a:pt x="95251" y="86566"/>
                      <a:pt x="95251" y="85259"/>
                      <a:pt x="95251" y="83951"/>
                    </a:cubicBezTo>
                    <a:cubicBezTo>
                      <a:pt x="95251" y="83951"/>
                      <a:pt x="95251" y="83951"/>
                      <a:pt x="95251" y="30350"/>
                    </a:cubicBezTo>
                    <a:cubicBezTo>
                      <a:pt x="95251" y="29042"/>
                      <a:pt x="95251" y="26428"/>
                      <a:pt x="93928" y="26428"/>
                    </a:cubicBezTo>
                    <a:cubicBezTo>
                      <a:pt x="92605" y="25120"/>
                      <a:pt x="91282" y="23813"/>
                      <a:pt x="89959" y="23813"/>
                    </a:cubicBezTo>
                    <a:cubicBezTo>
                      <a:pt x="89959" y="23813"/>
                      <a:pt x="89959" y="23813"/>
                      <a:pt x="78053" y="23813"/>
                    </a:cubicBezTo>
                    <a:close/>
                    <a:moveTo>
                      <a:pt x="78842" y="0"/>
                    </a:moveTo>
                    <a:cubicBezTo>
                      <a:pt x="78842" y="0"/>
                      <a:pt x="78842" y="0"/>
                      <a:pt x="90668" y="0"/>
                    </a:cubicBezTo>
                    <a:cubicBezTo>
                      <a:pt x="98552" y="0"/>
                      <a:pt x="105122" y="2629"/>
                      <a:pt x="111692" y="9202"/>
                    </a:cubicBezTo>
                    <a:cubicBezTo>
                      <a:pt x="116948" y="14461"/>
                      <a:pt x="120890" y="22349"/>
                      <a:pt x="120890" y="30237"/>
                    </a:cubicBezTo>
                    <a:cubicBezTo>
                      <a:pt x="120890" y="30237"/>
                      <a:pt x="120890" y="30237"/>
                      <a:pt x="120890" y="48642"/>
                    </a:cubicBezTo>
                    <a:cubicBezTo>
                      <a:pt x="120890" y="48642"/>
                      <a:pt x="120890" y="48642"/>
                      <a:pt x="191848" y="48642"/>
                    </a:cubicBezTo>
                    <a:cubicBezTo>
                      <a:pt x="191848" y="48642"/>
                      <a:pt x="191848" y="48642"/>
                      <a:pt x="191848" y="30237"/>
                    </a:cubicBezTo>
                    <a:cubicBezTo>
                      <a:pt x="191848" y="22349"/>
                      <a:pt x="195790" y="14461"/>
                      <a:pt x="201046" y="9202"/>
                    </a:cubicBezTo>
                    <a:cubicBezTo>
                      <a:pt x="207616" y="2629"/>
                      <a:pt x="214186" y="0"/>
                      <a:pt x="222070" y="0"/>
                    </a:cubicBezTo>
                    <a:cubicBezTo>
                      <a:pt x="222070" y="0"/>
                      <a:pt x="222070" y="0"/>
                      <a:pt x="233897" y="0"/>
                    </a:cubicBezTo>
                    <a:cubicBezTo>
                      <a:pt x="243095" y="0"/>
                      <a:pt x="249665" y="2629"/>
                      <a:pt x="256235" y="9202"/>
                    </a:cubicBezTo>
                    <a:cubicBezTo>
                      <a:pt x="261491" y="14461"/>
                      <a:pt x="264119" y="22349"/>
                      <a:pt x="264119" y="30237"/>
                    </a:cubicBezTo>
                    <a:cubicBezTo>
                      <a:pt x="264119" y="30237"/>
                      <a:pt x="264119" y="30237"/>
                      <a:pt x="264119" y="48642"/>
                    </a:cubicBezTo>
                    <a:cubicBezTo>
                      <a:pt x="264119" y="48642"/>
                      <a:pt x="264119" y="48642"/>
                      <a:pt x="289086" y="48642"/>
                    </a:cubicBezTo>
                    <a:cubicBezTo>
                      <a:pt x="295656" y="48642"/>
                      <a:pt x="300912" y="49957"/>
                      <a:pt x="304854" y="55215"/>
                    </a:cubicBezTo>
                    <a:cubicBezTo>
                      <a:pt x="310110" y="60474"/>
                      <a:pt x="312738" y="65732"/>
                      <a:pt x="312738" y="72306"/>
                    </a:cubicBezTo>
                    <a:cubicBezTo>
                      <a:pt x="312738" y="72306"/>
                      <a:pt x="312738" y="72306"/>
                      <a:pt x="312738" y="312886"/>
                    </a:cubicBezTo>
                    <a:cubicBezTo>
                      <a:pt x="312738" y="319460"/>
                      <a:pt x="310110" y="324718"/>
                      <a:pt x="304854" y="329977"/>
                    </a:cubicBezTo>
                    <a:cubicBezTo>
                      <a:pt x="300912" y="333921"/>
                      <a:pt x="295656" y="336550"/>
                      <a:pt x="289086" y="336550"/>
                    </a:cubicBezTo>
                    <a:cubicBezTo>
                      <a:pt x="289086" y="336550"/>
                      <a:pt x="289086" y="336550"/>
                      <a:pt x="23652" y="336550"/>
                    </a:cubicBezTo>
                    <a:cubicBezTo>
                      <a:pt x="17082" y="336550"/>
                      <a:pt x="11826" y="333921"/>
                      <a:pt x="7884" y="329977"/>
                    </a:cubicBezTo>
                    <a:cubicBezTo>
                      <a:pt x="2628" y="324718"/>
                      <a:pt x="0" y="319460"/>
                      <a:pt x="0" y="312886"/>
                    </a:cubicBezTo>
                    <a:cubicBezTo>
                      <a:pt x="0" y="312886"/>
                      <a:pt x="0" y="312886"/>
                      <a:pt x="0" y="72306"/>
                    </a:cubicBezTo>
                    <a:cubicBezTo>
                      <a:pt x="0" y="65732"/>
                      <a:pt x="2628" y="60474"/>
                      <a:pt x="7884" y="55215"/>
                    </a:cubicBezTo>
                    <a:cubicBezTo>
                      <a:pt x="11826" y="49957"/>
                      <a:pt x="17082" y="48642"/>
                      <a:pt x="23652" y="48642"/>
                    </a:cubicBezTo>
                    <a:cubicBezTo>
                      <a:pt x="23652" y="48642"/>
                      <a:pt x="23652" y="48642"/>
                      <a:pt x="48619" y="48642"/>
                    </a:cubicBezTo>
                    <a:cubicBezTo>
                      <a:pt x="48619" y="48642"/>
                      <a:pt x="48619" y="48642"/>
                      <a:pt x="48619" y="30237"/>
                    </a:cubicBezTo>
                    <a:cubicBezTo>
                      <a:pt x="48619" y="22349"/>
                      <a:pt x="51247" y="14461"/>
                      <a:pt x="56503" y="9202"/>
                    </a:cubicBezTo>
                    <a:cubicBezTo>
                      <a:pt x="63073" y="2629"/>
                      <a:pt x="69643" y="0"/>
                      <a:pt x="78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20" name="calendar-page-empty_25329"/>
              <p:cNvSpPr>
                <a:spLocks noChangeAspect="1"/>
              </p:cNvSpPr>
              <p:nvPr/>
            </p:nvSpPr>
            <p:spPr bwMode="auto">
              <a:xfrm>
                <a:off x="6372200" y="5174433"/>
                <a:ext cx="707015" cy="760848"/>
              </a:xfrm>
              <a:custGeom>
                <a:avLst/>
                <a:gdLst>
                  <a:gd name="connsiteX0" fmla="*/ 23813 w 312738"/>
                  <a:gd name="connsiteY0" fmla="*/ 119063 h 336550"/>
                  <a:gd name="connsiteX1" fmla="*/ 23813 w 312738"/>
                  <a:gd name="connsiteY1" fmla="*/ 312738 h 336550"/>
                  <a:gd name="connsiteX2" fmla="*/ 288926 w 312738"/>
                  <a:gd name="connsiteY2" fmla="*/ 312738 h 336550"/>
                  <a:gd name="connsiteX3" fmla="*/ 288926 w 312738"/>
                  <a:gd name="connsiteY3" fmla="*/ 119063 h 336550"/>
                  <a:gd name="connsiteX4" fmla="*/ 222780 w 312738"/>
                  <a:gd name="connsiteY4" fmla="*/ 23813 h 336550"/>
                  <a:gd name="connsiteX5" fmla="*/ 218811 w 312738"/>
                  <a:gd name="connsiteY5" fmla="*/ 26428 h 336550"/>
                  <a:gd name="connsiteX6" fmla="*/ 217488 w 312738"/>
                  <a:gd name="connsiteY6" fmla="*/ 30350 h 336550"/>
                  <a:gd name="connsiteX7" fmla="*/ 217488 w 312738"/>
                  <a:gd name="connsiteY7" fmla="*/ 83951 h 336550"/>
                  <a:gd name="connsiteX8" fmla="*/ 218811 w 312738"/>
                  <a:gd name="connsiteY8" fmla="*/ 87873 h 336550"/>
                  <a:gd name="connsiteX9" fmla="*/ 222780 w 312738"/>
                  <a:gd name="connsiteY9" fmla="*/ 90488 h 336550"/>
                  <a:gd name="connsiteX10" fmla="*/ 234686 w 312738"/>
                  <a:gd name="connsiteY10" fmla="*/ 90488 h 336550"/>
                  <a:gd name="connsiteX11" fmla="*/ 239978 w 312738"/>
                  <a:gd name="connsiteY11" fmla="*/ 87873 h 336550"/>
                  <a:gd name="connsiteX12" fmla="*/ 241301 w 312738"/>
                  <a:gd name="connsiteY12" fmla="*/ 83951 h 336550"/>
                  <a:gd name="connsiteX13" fmla="*/ 241301 w 312738"/>
                  <a:gd name="connsiteY13" fmla="*/ 30350 h 336550"/>
                  <a:gd name="connsiteX14" fmla="*/ 239978 w 312738"/>
                  <a:gd name="connsiteY14" fmla="*/ 26428 h 336550"/>
                  <a:gd name="connsiteX15" fmla="*/ 234686 w 312738"/>
                  <a:gd name="connsiteY15" fmla="*/ 23813 h 336550"/>
                  <a:gd name="connsiteX16" fmla="*/ 222780 w 312738"/>
                  <a:gd name="connsiteY16" fmla="*/ 23813 h 336550"/>
                  <a:gd name="connsiteX17" fmla="*/ 78053 w 312738"/>
                  <a:gd name="connsiteY17" fmla="*/ 23813 h 336550"/>
                  <a:gd name="connsiteX18" fmla="*/ 72761 w 312738"/>
                  <a:gd name="connsiteY18" fmla="*/ 26428 h 336550"/>
                  <a:gd name="connsiteX19" fmla="*/ 71438 w 312738"/>
                  <a:gd name="connsiteY19" fmla="*/ 30350 h 336550"/>
                  <a:gd name="connsiteX20" fmla="*/ 71438 w 312738"/>
                  <a:gd name="connsiteY20" fmla="*/ 83951 h 336550"/>
                  <a:gd name="connsiteX21" fmla="*/ 72761 w 312738"/>
                  <a:gd name="connsiteY21" fmla="*/ 87873 h 336550"/>
                  <a:gd name="connsiteX22" fmla="*/ 78053 w 312738"/>
                  <a:gd name="connsiteY22" fmla="*/ 90488 h 336550"/>
                  <a:gd name="connsiteX23" fmla="*/ 89959 w 312738"/>
                  <a:gd name="connsiteY23" fmla="*/ 90488 h 336550"/>
                  <a:gd name="connsiteX24" fmla="*/ 93928 w 312738"/>
                  <a:gd name="connsiteY24" fmla="*/ 87873 h 336550"/>
                  <a:gd name="connsiteX25" fmla="*/ 95251 w 312738"/>
                  <a:gd name="connsiteY25" fmla="*/ 83951 h 336550"/>
                  <a:gd name="connsiteX26" fmla="*/ 95251 w 312738"/>
                  <a:gd name="connsiteY26" fmla="*/ 30350 h 336550"/>
                  <a:gd name="connsiteX27" fmla="*/ 93928 w 312738"/>
                  <a:gd name="connsiteY27" fmla="*/ 26428 h 336550"/>
                  <a:gd name="connsiteX28" fmla="*/ 89959 w 312738"/>
                  <a:gd name="connsiteY28" fmla="*/ 23813 h 336550"/>
                  <a:gd name="connsiteX29" fmla="*/ 78053 w 312738"/>
                  <a:gd name="connsiteY29" fmla="*/ 23813 h 336550"/>
                  <a:gd name="connsiteX30" fmla="*/ 78842 w 312738"/>
                  <a:gd name="connsiteY30" fmla="*/ 0 h 336550"/>
                  <a:gd name="connsiteX31" fmla="*/ 90668 w 312738"/>
                  <a:gd name="connsiteY31" fmla="*/ 0 h 336550"/>
                  <a:gd name="connsiteX32" fmla="*/ 111692 w 312738"/>
                  <a:gd name="connsiteY32" fmla="*/ 9202 h 336550"/>
                  <a:gd name="connsiteX33" fmla="*/ 120890 w 312738"/>
                  <a:gd name="connsiteY33" fmla="*/ 30237 h 336550"/>
                  <a:gd name="connsiteX34" fmla="*/ 120890 w 312738"/>
                  <a:gd name="connsiteY34" fmla="*/ 48642 h 336550"/>
                  <a:gd name="connsiteX35" fmla="*/ 191848 w 312738"/>
                  <a:gd name="connsiteY35" fmla="*/ 48642 h 336550"/>
                  <a:gd name="connsiteX36" fmla="*/ 191848 w 312738"/>
                  <a:gd name="connsiteY36" fmla="*/ 30237 h 336550"/>
                  <a:gd name="connsiteX37" fmla="*/ 201046 w 312738"/>
                  <a:gd name="connsiteY37" fmla="*/ 9202 h 336550"/>
                  <a:gd name="connsiteX38" fmla="*/ 222070 w 312738"/>
                  <a:gd name="connsiteY38" fmla="*/ 0 h 336550"/>
                  <a:gd name="connsiteX39" fmla="*/ 233897 w 312738"/>
                  <a:gd name="connsiteY39" fmla="*/ 0 h 336550"/>
                  <a:gd name="connsiteX40" fmla="*/ 256235 w 312738"/>
                  <a:gd name="connsiteY40" fmla="*/ 9202 h 336550"/>
                  <a:gd name="connsiteX41" fmla="*/ 264119 w 312738"/>
                  <a:gd name="connsiteY41" fmla="*/ 30237 h 336550"/>
                  <a:gd name="connsiteX42" fmla="*/ 264119 w 312738"/>
                  <a:gd name="connsiteY42" fmla="*/ 48642 h 336550"/>
                  <a:gd name="connsiteX43" fmla="*/ 289086 w 312738"/>
                  <a:gd name="connsiteY43" fmla="*/ 48642 h 336550"/>
                  <a:gd name="connsiteX44" fmla="*/ 304854 w 312738"/>
                  <a:gd name="connsiteY44" fmla="*/ 55215 h 336550"/>
                  <a:gd name="connsiteX45" fmla="*/ 312738 w 312738"/>
                  <a:gd name="connsiteY45" fmla="*/ 72306 h 336550"/>
                  <a:gd name="connsiteX46" fmla="*/ 312738 w 312738"/>
                  <a:gd name="connsiteY46" fmla="*/ 312886 h 336550"/>
                  <a:gd name="connsiteX47" fmla="*/ 304854 w 312738"/>
                  <a:gd name="connsiteY47" fmla="*/ 329977 h 336550"/>
                  <a:gd name="connsiteX48" fmla="*/ 289086 w 312738"/>
                  <a:gd name="connsiteY48" fmla="*/ 336550 h 336550"/>
                  <a:gd name="connsiteX49" fmla="*/ 23652 w 312738"/>
                  <a:gd name="connsiteY49" fmla="*/ 336550 h 336550"/>
                  <a:gd name="connsiteX50" fmla="*/ 7884 w 312738"/>
                  <a:gd name="connsiteY50" fmla="*/ 329977 h 336550"/>
                  <a:gd name="connsiteX51" fmla="*/ 0 w 312738"/>
                  <a:gd name="connsiteY51" fmla="*/ 312886 h 336550"/>
                  <a:gd name="connsiteX52" fmla="*/ 0 w 312738"/>
                  <a:gd name="connsiteY52" fmla="*/ 72306 h 336550"/>
                  <a:gd name="connsiteX53" fmla="*/ 7884 w 312738"/>
                  <a:gd name="connsiteY53" fmla="*/ 55215 h 336550"/>
                  <a:gd name="connsiteX54" fmla="*/ 23652 w 312738"/>
                  <a:gd name="connsiteY54" fmla="*/ 48642 h 336550"/>
                  <a:gd name="connsiteX55" fmla="*/ 48619 w 312738"/>
                  <a:gd name="connsiteY55" fmla="*/ 48642 h 336550"/>
                  <a:gd name="connsiteX56" fmla="*/ 48619 w 312738"/>
                  <a:gd name="connsiteY56" fmla="*/ 30237 h 336550"/>
                  <a:gd name="connsiteX57" fmla="*/ 56503 w 312738"/>
                  <a:gd name="connsiteY57" fmla="*/ 9202 h 336550"/>
                  <a:gd name="connsiteX58" fmla="*/ 78842 w 312738"/>
                  <a:gd name="connsiteY5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12738" h="336550">
                    <a:moveTo>
                      <a:pt x="23813" y="119063"/>
                    </a:moveTo>
                    <a:lnTo>
                      <a:pt x="23813" y="312738"/>
                    </a:lnTo>
                    <a:lnTo>
                      <a:pt x="288926" y="312738"/>
                    </a:lnTo>
                    <a:lnTo>
                      <a:pt x="288926" y="119063"/>
                    </a:lnTo>
                    <a:close/>
                    <a:moveTo>
                      <a:pt x="222780" y="23813"/>
                    </a:moveTo>
                    <a:cubicBezTo>
                      <a:pt x="221457" y="23813"/>
                      <a:pt x="220134" y="25120"/>
                      <a:pt x="218811" y="26428"/>
                    </a:cubicBezTo>
                    <a:cubicBezTo>
                      <a:pt x="217488" y="26428"/>
                      <a:pt x="217488" y="29042"/>
                      <a:pt x="217488" y="30350"/>
                    </a:cubicBezTo>
                    <a:lnTo>
                      <a:pt x="217488" y="83951"/>
                    </a:lnTo>
                    <a:cubicBezTo>
                      <a:pt x="217488" y="85259"/>
                      <a:pt x="217488" y="86566"/>
                      <a:pt x="218811" y="87873"/>
                    </a:cubicBezTo>
                    <a:cubicBezTo>
                      <a:pt x="220134" y="89181"/>
                      <a:pt x="221457" y="90488"/>
                      <a:pt x="222780" y="90488"/>
                    </a:cubicBezTo>
                    <a:cubicBezTo>
                      <a:pt x="222780" y="90488"/>
                      <a:pt x="222780" y="90488"/>
                      <a:pt x="234686" y="90488"/>
                    </a:cubicBezTo>
                    <a:cubicBezTo>
                      <a:pt x="237332" y="90488"/>
                      <a:pt x="238655" y="89181"/>
                      <a:pt x="239978" y="87873"/>
                    </a:cubicBezTo>
                    <a:cubicBezTo>
                      <a:pt x="241301" y="86566"/>
                      <a:pt x="241301" y="85259"/>
                      <a:pt x="241301" y="83951"/>
                    </a:cubicBezTo>
                    <a:cubicBezTo>
                      <a:pt x="241301" y="83951"/>
                      <a:pt x="241301" y="83951"/>
                      <a:pt x="241301" y="30350"/>
                    </a:cubicBezTo>
                    <a:cubicBezTo>
                      <a:pt x="241301" y="29042"/>
                      <a:pt x="241301" y="26428"/>
                      <a:pt x="239978" y="26428"/>
                    </a:cubicBezTo>
                    <a:cubicBezTo>
                      <a:pt x="238655" y="25120"/>
                      <a:pt x="237332" y="23813"/>
                      <a:pt x="234686" y="23813"/>
                    </a:cubicBezTo>
                    <a:cubicBezTo>
                      <a:pt x="234686" y="23813"/>
                      <a:pt x="234686" y="23813"/>
                      <a:pt x="222780" y="23813"/>
                    </a:cubicBezTo>
                    <a:close/>
                    <a:moveTo>
                      <a:pt x="78053" y="23813"/>
                    </a:moveTo>
                    <a:cubicBezTo>
                      <a:pt x="75407" y="23813"/>
                      <a:pt x="74084" y="25120"/>
                      <a:pt x="72761" y="26428"/>
                    </a:cubicBezTo>
                    <a:cubicBezTo>
                      <a:pt x="71438" y="26428"/>
                      <a:pt x="71438" y="29042"/>
                      <a:pt x="71438" y="30350"/>
                    </a:cubicBezTo>
                    <a:lnTo>
                      <a:pt x="71438" y="83951"/>
                    </a:lnTo>
                    <a:cubicBezTo>
                      <a:pt x="71438" y="85259"/>
                      <a:pt x="71438" y="86566"/>
                      <a:pt x="72761" y="87873"/>
                    </a:cubicBezTo>
                    <a:cubicBezTo>
                      <a:pt x="74084" y="89181"/>
                      <a:pt x="75407" y="90488"/>
                      <a:pt x="78053" y="90488"/>
                    </a:cubicBezTo>
                    <a:cubicBezTo>
                      <a:pt x="78053" y="90488"/>
                      <a:pt x="78053" y="90488"/>
                      <a:pt x="89959" y="90488"/>
                    </a:cubicBezTo>
                    <a:cubicBezTo>
                      <a:pt x="91282" y="90488"/>
                      <a:pt x="92605" y="89181"/>
                      <a:pt x="93928" y="87873"/>
                    </a:cubicBezTo>
                    <a:cubicBezTo>
                      <a:pt x="95251" y="86566"/>
                      <a:pt x="95251" y="85259"/>
                      <a:pt x="95251" y="83951"/>
                    </a:cubicBezTo>
                    <a:cubicBezTo>
                      <a:pt x="95251" y="83951"/>
                      <a:pt x="95251" y="83951"/>
                      <a:pt x="95251" y="30350"/>
                    </a:cubicBezTo>
                    <a:cubicBezTo>
                      <a:pt x="95251" y="29042"/>
                      <a:pt x="95251" y="26428"/>
                      <a:pt x="93928" y="26428"/>
                    </a:cubicBezTo>
                    <a:cubicBezTo>
                      <a:pt x="92605" y="25120"/>
                      <a:pt x="91282" y="23813"/>
                      <a:pt x="89959" y="23813"/>
                    </a:cubicBezTo>
                    <a:cubicBezTo>
                      <a:pt x="89959" y="23813"/>
                      <a:pt x="89959" y="23813"/>
                      <a:pt x="78053" y="23813"/>
                    </a:cubicBezTo>
                    <a:close/>
                    <a:moveTo>
                      <a:pt x="78842" y="0"/>
                    </a:moveTo>
                    <a:cubicBezTo>
                      <a:pt x="78842" y="0"/>
                      <a:pt x="78842" y="0"/>
                      <a:pt x="90668" y="0"/>
                    </a:cubicBezTo>
                    <a:cubicBezTo>
                      <a:pt x="98552" y="0"/>
                      <a:pt x="105122" y="2629"/>
                      <a:pt x="111692" y="9202"/>
                    </a:cubicBezTo>
                    <a:cubicBezTo>
                      <a:pt x="116948" y="14461"/>
                      <a:pt x="120890" y="22349"/>
                      <a:pt x="120890" y="30237"/>
                    </a:cubicBezTo>
                    <a:cubicBezTo>
                      <a:pt x="120890" y="30237"/>
                      <a:pt x="120890" y="30237"/>
                      <a:pt x="120890" y="48642"/>
                    </a:cubicBezTo>
                    <a:cubicBezTo>
                      <a:pt x="120890" y="48642"/>
                      <a:pt x="120890" y="48642"/>
                      <a:pt x="191848" y="48642"/>
                    </a:cubicBezTo>
                    <a:cubicBezTo>
                      <a:pt x="191848" y="48642"/>
                      <a:pt x="191848" y="48642"/>
                      <a:pt x="191848" y="30237"/>
                    </a:cubicBezTo>
                    <a:cubicBezTo>
                      <a:pt x="191848" y="22349"/>
                      <a:pt x="195790" y="14461"/>
                      <a:pt x="201046" y="9202"/>
                    </a:cubicBezTo>
                    <a:cubicBezTo>
                      <a:pt x="207616" y="2629"/>
                      <a:pt x="214186" y="0"/>
                      <a:pt x="222070" y="0"/>
                    </a:cubicBezTo>
                    <a:cubicBezTo>
                      <a:pt x="222070" y="0"/>
                      <a:pt x="222070" y="0"/>
                      <a:pt x="233897" y="0"/>
                    </a:cubicBezTo>
                    <a:cubicBezTo>
                      <a:pt x="243095" y="0"/>
                      <a:pt x="249665" y="2629"/>
                      <a:pt x="256235" y="9202"/>
                    </a:cubicBezTo>
                    <a:cubicBezTo>
                      <a:pt x="261491" y="14461"/>
                      <a:pt x="264119" y="22349"/>
                      <a:pt x="264119" y="30237"/>
                    </a:cubicBezTo>
                    <a:cubicBezTo>
                      <a:pt x="264119" y="30237"/>
                      <a:pt x="264119" y="30237"/>
                      <a:pt x="264119" y="48642"/>
                    </a:cubicBezTo>
                    <a:cubicBezTo>
                      <a:pt x="264119" y="48642"/>
                      <a:pt x="264119" y="48642"/>
                      <a:pt x="289086" y="48642"/>
                    </a:cubicBezTo>
                    <a:cubicBezTo>
                      <a:pt x="295656" y="48642"/>
                      <a:pt x="300912" y="49957"/>
                      <a:pt x="304854" y="55215"/>
                    </a:cubicBezTo>
                    <a:cubicBezTo>
                      <a:pt x="310110" y="60474"/>
                      <a:pt x="312738" y="65732"/>
                      <a:pt x="312738" y="72306"/>
                    </a:cubicBezTo>
                    <a:cubicBezTo>
                      <a:pt x="312738" y="72306"/>
                      <a:pt x="312738" y="72306"/>
                      <a:pt x="312738" y="312886"/>
                    </a:cubicBezTo>
                    <a:cubicBezTo>
                      <a:pt x="312738" y="319460"/>
                      <a:pt x="310110" y="324718"/>
                      <a:pt x="304854" y="329977"/>
                    </a:cubicBezTo>
                    <a:cubicBezTo>
                      <a:pt x="300912" y="333921"/>
                      <a:pt x="295656" y="336550"/>
                      <a:pt x="289086" y="336550"/>
                    </a:cubicBezTo>
                    <a:cubicBezTo>
                      <a:pt x="289086" y="336550"/>
                      <a:pt x="289086" y="336550"/>
                      <a:pt x="23652" y="336550"/>
                    </a:cubicBezTo>
                    <a:cubicBezTo>
                      <a:pt x="17082" y="336550"/>
                      <a:pt x="11826" y="333921"/>
                      <a:pt x="7884" y="329977"/>
                    </a:cubicBezTo>
                    <a:cubicBezTo>
                      <a:pt x="2628" y="324718"/>
                      <a:pt x="0" y="319460"/>
                      <a:pt x="0" y="312886"/>
                    </a:cubicBezTo>
                    <a:cubicBezTo>
                      <a:pt x="0" y="312886"/>
                      <a:pt x="0" y="312886"/>
                      <a:pt x="0" y="72306"/>
                    </a:cubicBezTo>
                    <a:cubicBezTo>
                      <a:pt x="0" y="65732"/>
                      <a:pt x="2628" y="60474"/>
                      <a:pt x="7884" y="55215"/>
                    </a:cubicBezTo>
                    <a:cubicBezTo>
                      <a:pt x="11826" y="49957"/>
                      <a:pt x="17082" y="48642"/>
                      <a:pt x="23652" y="48642"/>
                    </a:cubicBezTo>
                    <a:cubicBezTo>
                      <a:pt x="23652" y="48642"/>
                      <a:pt x="23652" y="48642"/>
                      <a:pt x="48619" y="48642"/>
                    </a:cubicBezTo>
                    <a:cubicBezTo>
                      <a:pt x="48619" y="48642"/>
                      <a:pt x="48619" y="48642"/>
                      <a:pt x="48619" y="30237"/>
                    </a:cubicBezTo>
                    <a:cubicBezTo>
                      <a:pt x="48619" y="22349"/>
                      <a:pt x="51247" y="14461"/>
                      <a:pt x="56503" y="9202"/>
                    </a:cubicBezTo>
                    <a:cubicBezTo>
                      <a:pt x="63073" y="2629"/>
                      <a:pt x="69643" y="0"/>
                      <a:pt x="78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21" name="文本框 20"/>
              <p:cNvSpPr txBox="1"/>
              <p:nvPr/>
            </p:nvSpPr>
            <p:spPr>
              <a:xfrm>
                <a:off x="1907704" y="5438515"/>
                <a:ext cx="7037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zh-CN" sz="2000" dirty="0">
                    <a:solidFill>
                      <a:srgbClr val="0070C0"/>
                    </a:solidFill>
                  </a:rPr>
                  <a:t>May</a:t>
                </a:r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434408" y="5435833"/>
                <a:ext cx="644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070C0"/>
                    </a:solidFill>
                  </a:rPr>
                  <a:t>Jun</a:t>
                </a:r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箭头: 五边形 23"/>
              <p:cNvSpPr/>
              <p:nvPr/>
            </p:nvSpPr>
            <p:spPr>
              <a:xfrm>
                <a:off x="3059832" y="5188431"/>
                <a:ext cx="2952328" cy="760849"/>
              </a:xfrm>
              <a:prstGeom prst="homePlat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altLang="zh-CN" sz="2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Pay by Time for Specific Trip</a:t>
                </a:r>
                <a:endParaRPr lang="zh-CN" altLang="en-US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harbor-crane_86816"/>
              <p:cNvSpPr>
                <a:spLocks noChangeAspect="1"/>
              </p:cNvSpPr>
              <p:nvPr/>
            </p:nvSpPr>
            <p:spPr bwMode="auto">
              <a:xfrm>
                <a:off x="1020669" y="5191053"/>
                <a:ext cx="707015" cy="727607"/>
              </a:xfrm>
              <a:custGeom>
                <a:avLst/>
                <a:gdLst>
                  <a:gd name="connsiteX0" fmla="*/ 136525 w 327025"/>
                  <a:gd name="connsiteY0" fmla="*/ 263525 h 336550"/>
                  <a:gd name="connsiteX1" fmla="*/ 136525 w 327025"/>
                  <a:gd name="connsiteY1" fmla="*/ 325438 h 336550"/>
                  <a:gd name="connsiteX2" fmla="*/ 152400 w 327025"/>
                  <a:gd name="connsiteY2" fmla="*/ 325438 h 336550"/>
                  <a:gd name="connsiteX3" fmla="*/ 152400 w 327025"/>
                  <a:gd name="connsiteY3" fmla="*/ 316409 h 336550"/>
                  <a:gd name="connsiteX4" fmla="*/ 148431 w 327025"/>
                  <a:gd name="connsiteY4" fmla="*/ 307380 h 336550"/>
                  <a:gd name="connsiteX5" fmla="*/ 147109 w 327025"/>
                  <a:gd name="connsiteY5" fmla="*/ 304801 h 336550"/>
                  <a:gd name="connsiteX6" fmla="*/ 147109 w 327025"/>
                  <a:gd name="connsiteY6" fmla="*/ 263525 h 336550"/>
                  <a:gd name="connsiteX7" fmla="*/ 136525 w 327025"/>
                  <a:gd name="connsiteY7" fmla="*/ 263525 h 336550"/>
                  <a:gd name="connsiteX8" fmla="*/ 25928 w 327025"/>
                  <a:gd name="connsiteY8" fmla="*/ 263525 h 336550"/>
                  <a:gd name="connsiteX9" fmla="*/ 25928 w 327025"/>
                  <a:gd name="connsiteY9" fmla="*/ 304801 h 336550"/>
                  <a:gd name="connsiteX10" fmla="*/ 24606 w 327025"/>
                  <a:gd name="connsiteY10" fmla="*/ 307380 h 336550"/>
                  <a:gd name="connsiteX11" fmla="*/ 20637 w 327025"/>
                  <a:gd name="connsiteY11" fmla="*/ 316409 h 336550"/>
                  <a:gd name="connsiteX12" fmla="*/ 20637 w 327025"/>
                  <a:gd name="connsiteY12" fmla="*/ 325438 h 336550"/>
                  <a:gd name="connsiteX13" fmla="*/ 36512 w 327025"/>
                  <a:gd name="connsiteY13" fmla="*/ 325438 h 336550"/>
                  <a:gd name="connsiteX14" fmla="*/ 36512 w 327025"/>
                  <a:gd name="connsiteY14" fmla="*/ 263525 h 336550"/>
                  <a:gd name="connsiteX15" fmla="*/ 25928 w 327025"/>
                  <a:gd name="connsiteY15" fmla="*/ 263525 h 336550"/>
                  <a:gd name="connsiteX16" fmla="*/ 30714 w 327025"/>
                  <a:gd name="connsiteY16" fmla="*/ 231775 h 336550"/>
                  <a:gd name="connsiteX17" fmla="*/ 25400 w 327025"/>
                  <a:gd name="connsiteY17" fmla="*/ 236935 h 336550"/>
                  <a:gd name="connsiteX18" fmla="*/ 25400 w 327025"/>
                  <a:gd name="connsiteY18" fmla="*/ 252413 h 336550"/>
                  <a:gd name="connsiteX19" fmla="*/ 147638 w 327025"/>
                  <a:gd name="connsiteY19" fmla="*/ 252413 h 336550"/>
                  <a:gd name="connsiteX20" fmla="*/ 147638 w 327025"/>
                  <a:gd name="connsiteY20" fmla="*/ 236935 h 336550"/>
                  <a:gd name="connsiteX21" fmla="*/ 142324 w 327025"/>
                  <a:gd name="connsiteY21" fmla="*/ 231775 h 336550"/>
                  <a:gd name="connsiteX22" fmla="*/ 30714 w 327025"/>
                  <a:gd name="connsiteY22" fmla="*/ 231775 h 336550"/>
                  <a:gd name="connsiteX23" fmla="*/ 73025 w 327025"/>
                  <a:gd name="connsiteY23" fmla="*/ 209550 h 336550"/>
                  <a:gd name="connsiteX24" fmla="*/ 73025 w 327025"/>
                  <a:gd name="connsiteY24" fmla="*/ 220663 h 336550"/>
                  <a:gd name="connsiteX25" fmla="*/ 100013 w 327025"/>
                  <a:gd name="connsiteY25" fmla="*/ 220663 h 336550"/>
                  <a:gd name="connsiteX26" fmla="*/ 100013 w 327025"/>
                  <a:gd name="connsiteY26" fmla="*/ 209550 h 336550"/>
                  <a:gd name="connsiteX27" fmla="*/ 9525 w 327025"/>
                  <a:gd name="connsiteY27" fmla="*/ 188913 h 336550"/>
                  <a:gd name="connsiteX28" fmla="*/ 9525 w 327025"/>
                  <a:gd name="connsiteY28" fmla="*/ 200026 h 336550"/>
                  <a:gd name="connsiteX29" fmla="*/ 115888 w 327025"/>
                  <a:gd name="connsiteY29" fmla="*/ 200026 h 336550"/>
                  <a:gd name="connsiteX30" fmla="*/ 115888 w 327025"/>
                  <a:gd name="connsiteY30" fmla="*/ 188913 h 336550"/>
                  <a:gd name="connsiteX31" fmla="*/ 105252 w 327025"/>
                  <a:gd name="connsiteY31" fmla="*/ 188913 h 336550"/>
                  <a:gd name="connsiteX32" fmla="*/ 9525 w 327025"/>
                  <a:gd name="connsiteY32" fmla="*/ 188913 h 336550"/>
                  <a:gd name="connsiteX33" fmla="*/ 273050 w 327025"/>
                  <a:gd name="connsiteY33" fmla="*/ 184150 h 336550"/>
                  <a:gd name="connsiteX34" fmla="*/ 273050 w 327025"/>
                  <a:gd name="connsiteY34" fmla="*/ 204788 h 336550"/>
                  <a:gd name="connsiteX35" fmla="*/ 315913 w 327025"/>
                  <a:gd name="connsiteY35" fmla="*/ 204788 h 336550"/>
                  <a:gd name="connsiteX36" fmla="*/ 315913 w 327025"/>
                  <a:gd name="connsiteY36" fmla="*/ 184150 h 336550"/>
                  <a:gd name="connsiteX37" fmla="*/ 68660 w 327025"/>
                  <a:gd name="connsiteY37" fmla="*/ 152400 h 336550"/>
                  <a:gd name="connsiteX38" fmla="*/ 78979 w 327025"/>
                  <a:gd name="connsiteY38" fmla="*/ 152400 h 336550"/>
                  <a:gd name="connsiteX39" fmla="*/ 84138 w 327025"/>
                  <a:gd name="connsiteY39" fmla="*/ 157957 h 336550"/>
                  <a:gd name="connsiteX40" fmla="*/ 78979 w 327025"/>
                  <a:gd name="connsiteY40" fmla="*/ 163513 h 336550"/>
                  <a:gd name="connsiteX41" fmla="*/ 68660 w 327025"/>
                  <a:gd name="connsiteY41" fmla="*/ 163513 h 336550"/>
                  <a:gd name="connsiteX42" fmla="*/ 63500 w 327025"/>
                  <a:gd name="connsiteY42" fmla="*/ 157957 h 336550"/>
                  <a:gd name="connsiteX43" fmla="*/ 68660 w 327025"/>
                  <a:gd name="connsiteY43" fmla="*/ 152400 h 336550"/>
                  <a:gd name="connsiteX44" fmla="*/ 52388 w 327025"/>
                  <a:gd name="connsiteY44" fmla="*/ 152400 h 336550"/>
                  <a:gd name="connsiteX45" fmla="*/ 55960 w 327025"/>
                  <a:gd name="connsiteY45" fmla="*/ 153789 h 336550"/>
                  <a:gd name="connsiteX46" fmla="*/ 57150 w 327025"/>
                  <a:gd name="connsiteY46" fmla="*/ 157957 h 336550"/>
                  <a:gd name="connsiteX47" fmla="*/ 55960 w 327025"/>
                  <a:gd name="connsiteY47" fmla="*/ 162124 h 336550"/>
                  <a:gd name="connsiteX48" fmla="*/ 52388 w 327025"/>
                  <a:gd name="connsiteY48" fmla="*/ 163513 h 336550"/>
                  <a:gd name="connsiteX49" fmla="*/ 48816 w 327025"/>
                  <a:gd name="connsiteY49" fmla="*/ 162124 h 336550"/>
                  <a:gd name="connsiteX50" fmla="*/ 47625 w 327025"/>
                  <a:gd name="connsiteY50" fmla="*/ 157957 h 336550"/>
                  <a:gd name="connsiteX51" fmla="*/ 48816 w 327025"/>
                  <a:gd name="connsiteY51" fmla="*/ 153789 h 336550"/>
                  <a:gd name="connsiteX52" fmla="*/ 52388 w 327025"/>
                  <a:gd name="connsiteY52" fmla="*/ 152400 h 336550"/>
                  <a:gd name="connsiteX53" fmla="*/ 25796 w 327025"/>
                  <a:gd name="connsiteY53" fmla="*/ 152400 h 336550"/>
                  <a:gd name="connsiteX54" fmla="*/ 36115 w 327025"/>
                  <a:gd name="connsiteY54" fmla="*/ 152400 h 336550"/>
                  <a:gd name="connsiteX55" fmla="*/ 41275 w 327025"/>
                  <a:gd name="connsiteY55" fmla="*/ 157957 h 336550"/>
                  <a:gd name="connsiteX56" fmla="*/ 36115 w 327025"/>
                  <a:gd name="connsiteY56" fmla="*/ 163513 h 336550"/>
                  <a:gd name="connsiteX57" fmla="*/ 25796 w 327025"/>
                  <a:gd name="connsiteY57" fmla="*/ 163513 h 336550"/>
                  <a:gd name="connsiteX58" fmla="*/ 20637 w 327025"/>
                  <a:gd name="connsiteY58" fmla="*/ 157957 h 336550"/>
                  <a:gd name="connsiteX59" fmla="*/ 25796 w 327025"/>
                  <a:gd name="connsiteY59" fmla="*/ 152400 h 336550"/>
                  <a:gd name="connsiteX60" fmla="*/ 291245 w 327025"/>
                  <a:gd name="connsiteY60" fmla="*/ 150813 h 336550"/>
                  <a:gd name="connsiteX61" fmla="*/ 277812 w 327025"/>
                  <a:gd name="connsiteY61" fmla="*/ 173038 h 336550"/>
                  <a:gd name="connsiteX62" fmla="*/ 312737 w 327025"/>
                  <a:gd name="connsiteY62" fmla="*/ 173038 h 336550"/>
                  <a:gd name="connsiteX63" fmla="*/ 299305 w 327025"/>
                  <a:gd name="connsiteY63" fmla="*/ 150813 h 336550"/>
                  <a:gd name="connsiteX64" fmla="*/ 295275 w 327025"/>
                  <a:gd name="connsiteY64" fmla="*/ 152120 h 336550"/>
                  <a:gd name="connsiteX65" fmla="*/ 291245 w 327025"/>
                  <a:gd name="connsiteY65" fmla="*/ 150813 h 336550"/>
                  <a:gd name="connsiteX66" fmla="*/ 14783 w 327025"/>
                  <a:gd name="connsiteY66" fmla="*/ 141288 h 336550"/>
                  <a:gd name="connsiteX67" fmla="*/ 9525 w 327025"/>
                  <a:gd name="connsiteY67" fmla="*/ 146504 h 336550"/>
                  <a:gd name="connsiteX68" fmla="*/ 9525 w 327025"/>
                  <a:gd name="connsiteY68" fmla="*/ 177801 h 336550"/>
                  <a:gd name="connsiteX69" fmla="*/ 93663 w 327025"/>
                  <a:gd name="connsiteY69" fmla="*/ 177801 h 336550"/>
                  <a:gd name="connsiteX70" fmla="*/ 93663 w 327025"/>
                  <a:gd name="connsiteY70" fmla="*/ 141288 h 336550"/>
                  <a:gd name="connsiteX71" fmla="*/ 14783 w 327025"/>
                  <a:gd name="connsiteY71" fmla="*/ 141288 h 336550"/>
                  <a:gd name="connsiteX72" fmla="*/ 294482 w 327025"/>
                  <a:gd name="connsiteY72" fmla="*/ 131763 h 336550"/>
                  <a:gd name="connsiteX73" fmla="*/ 288925 w 327025"/>
                  <a:gd name="connsiteY73" fmla="*/ 136526 h 336550"/>
                  <a:gd name="connsiteX74" fmla="*/ 294482 w 327025"/>
                  <a:gd name="connsiteY74" fmla="*/ 141290 h 336550"/>
                  <a:gd name="connsiteX75" fmla="*/ 300038 w 327025"/>
                  <a:gd name="connsiteY75" fmla="*/ 136526 h 336550"/>
                  <a:gd name="connsiteX76" fmla="*/ 294482 w 327025"/>
                  <a:gd name="connsiteY76" fmla="*/ 131763 h 336550"/>
                  <a:gd name="connsiteX77" fmla="*/ 104775 w 327025"/>
                  <a:gd name="connsiteY77" fmla="*/ 115888 h 336550"/>
                  <a:gd name="connsiteX78" fmla="*/ 104775 w 327025"/>
                  <a:gd name="connsiteY78" fmla="*/ 171451 h 336550"/>
                  <a:gd name="connsiteX79" fmla="*/ 161925 w 327025"/>
                  <a:gd name="connsiteY79" fmla="*/ 115888 h 336550"/>
                  <a:gd name="connsiteX80" fmla="*/ 86143 w 327025"/>
                  <a:gd name="connsiteY80" fmla="*/ 84138 h 336550"/>
                  <a:gd name="connsiteX81" fmla="*/ 81130 w 327025"/>
                  <a:gd name="connsiteY81" fmla="*/ 88107 h 336550"/>
                  <a:gd name="connsiteX82" fmla="*/ 69850 w 327025"/>
                  <a:gd name="connsiteY82" fmla="*/ 131763 h 336550"/>
                  <a:gd name="connsiteX83" fmla="*/ 93663 w 327025"/>
                  <a:gd name="connsiteY83" fmla="*/ 131763 h 336550"/>
                  <a:gd name="connsiteX84" fmla="*/ 93663 w 327025"/>
                  <a:gd name="connsiteY84" fmla="*/ 89429 h 336550"/>
                  <a:gd name="connsiteX85" fmla="*/ 88650 w 327025"/>
                  <a:gd name="connsiteY85" fmla="*/ 84138 h 336550"/>
                  <a:gd name="connsiteX86" fmla="*/ 86143 w 327025"/>
                  <a:gd name="connsiteY86" fmla="*/ 84138 h 336550"/>
                  <a:gd name="connsiteX87" fmla="*/ 281124 w 327025"/>
                  <a:gd name="connsiteY87" fmla="*/ 9525 h 336550"/>
                  <a:gd name="connsiteX88" fmla="*/ 120650 w 327025"/>
                  <a:gd name="connsiteY88" fmla="*/ 169863 h 336550"/>
                  <a:gd name="connsiteX89" fmla="*/ 160111 w 327025"/>
                  <a:gd name="connsiteY89" fmla="*/ 148661 h 336550"/>
                  <a:gd name="connsiteX90" fmla="*/ 285070 w 327025"/>
                  <a:gd name="connsiteY90" fmla="*/ 21451 h 336550"/>
                  <a:gd name="connsiteX91" fmla="*/ 289016 w 327025"/>
                  <a:gd name="connsiteY91" fmla="*/ 20126 h 336550"/>
                  <a:gd name="connsiteX92" fmla="*/ 299539 w 327025"/>
                  <a:gd name="connsiteY92" fmla="*/ 20126 h 336550"/>
                  <a:gd name="connsiteX93" fmla="*/ 304800 w 327025"/>
                  <a:gd name="connsiteY93" fmla="*/ 14825 h 336550"/>
                  <a:gd name="connsiteX94" fmla="*/ 304800 w 327025"/>
                  <a:gd name="connsiteY94" fmla="*/ 9525 h 336550"/>
                  <a:gd name="connsiteX95" fmla="*/ 281124 w 327025"/>
                  <a:gd name="connsiteY95" fmla="*/ 9525 h 336550"/>
                  <a:gd name="connsiteX96" fmla="*/ 266700 w 327025"/>
                  <a:gd name="connsiteY96" fmla="*/ 9525 h 336550"/>
                  <a:gd name="connsiteX97" fmla="*/ 258801 w 327025"/>
                  <a:gd name="connsiteY97" fmla="*/ 12171 h 336550"/>
                  <a:gd name="connsiteX98" fmla="*/ 104775 w 327025"/>
                  <a:gd name="connsiteY98" fmla="*/ 86254 h 336550"/>
                  <a:gd name="connsiteX99" fmla="*/ 104775 w 327025"/>
                  <a:gd name="connsiteY99" fmla="*/ 88900 h 336550"/>
                  <a:gd name="connsiteX100" fmla="*/ 104775 w 327025"/>
                  <a:gd name="connsiteY100" fmla="*/ 104775 h 336550"/>
                  <a:gd name="connsiteX101" fmla="*/ 170598 w 327025"/>
                  <a:gd name="connsiteY101" fmla="*/ 104775 h 336550"/>
                  <a:gd name="connsiteX102" fmla="*/ 266700 w 327025"/>
                  <a:gd name="connsiteY102" fmla="*/ 9525 h 336550"/>
                  <a:gd name="connsiteX103" fmla="*/ 271642 w 327025"/>
                  <a:gd name="connsiteY103" fmla="*/ 0 h 336550"/>
                  <a:gd name="connsiteX104" fmla="*/ 311201 w 327025"/>
                  <a:gd name="connsiteY104" fmla="*/ 0 h 336550"/>
                  <a:gd name="connsiteX105" fmla="*/ 316476 w 327025"/>
                  <a:gd name="connsiteY105" fmla="*/ 5258 h 336550"/>
                  <a:gd name="connsiteX106" fmla="*/ 316476 w 327025"/>
                  <a:gd name="connsiteY106" fmla="*/ 15776 h 336550"/>
                  <a:gd name="connsiteX107" fmla="*/ 300652 w 327025"/>
                  <a:gd name="connsiteY107" fmla="*/ 31551 h 336550"/>
                  <a:gd name="connsiteX108" fmla="*/ 300652 w 327025"/>
                  <a:gd name="connsiteY108" fmla="*/ 122262 h 336550"/>
                  <a:gd name="connsiteX109" fmla="*/ 311201 w 327025"/>
                  <a:gd name="connsiteY109" fmla="*/ 136723 h 336550"/>
                  <a:gd name="connsiteX110" fmla="*/ 307245 w 327025"/>
                  <a:gd name="connsiteY110" fmla="*/ 145926 h 336550"/>
                  <a:gd name="connsiteX111" fmla="*/ 325707 w 327025"/>
                  <a:gd name="connsiteY111" fmla="*/ 176163 h 336550"/>
                  <a:gd name="connsiteX112" fmla="*/ 327025 w 327025"/>
                  <a:gd name="connsiteY112" fmla="*/ 176163 h 336550"/>
                  <a:gd name="connsiteX113" fmla="*/ 327025 w 327025"/>
                  <a:gd name="connsiteY113" fmla="*/ 177478 h 336550"/>
                  <a:gd name="connsiteX114" fmla="*/ 327025 w 327025"/>
                  <a:gd name="connsiteY114" fmla="*/ 178792 h 336550"/>
                  <a:gd name="connsiteX115" fmla="*/ 327025 w 327025"/>
                  <a:gd name="connsiteY115" fmla="*/ 210344 h 336550"/>
                  <a:gd name="connsiteX116" fmla="*/ 321751 w 327025"/>
                  <a:gd name="connsiteY116" fmla="*/ 215603 h 336550"/>
                  <a:gd name="connsiteX117" fmla="*/ 269005 w 327025"/>
                  <a:gd name="connsiteY117" fmla="*/ 215603 h 336550"/>
                  <a:gd name="connsiteX118" fmla="*/ 263730 w 327025"/>
                  <a:gd name="connsiteY118" fmla="*/ 210344 h 336550"/>
                  <a:gd name="connsiteX119" fmla="*/ 263730 w 327025"/>
                  <a:gd name="connsiteY119" fmla="*/ 178792 h 336550"/>
                  <a:gd name="connsiteX120" fmla="*/ 263730 w 327025"/>
                  <a:gd name="connsiteY120" fmla="*/ 177478 h 336550"/>
                  <a:gd name="connsiteX121" fmla="*/ 265049 w 327025"/>
                  <a:gd name="connsiteY121" fmla="*/ 177478 h 336550"/>
                  <a:gd name="connsiteX122" fmla="*/ 265049 w 327025"/>
                  <a:gd name="connsiteY122" fmla="*/ 176163 h 336550"/>
                  <a:gd name="connsiteX123" fmla="*/ 283510 w 327025"/>
                  <a:gd name="connsiteY123" fmla="*/ 145926 h 336550"/>
                  <a:gd name="connsiteX124" fmla="*/ 279554 w 327025"/>
                  <a:gd name="connsiteY124" fmla="*/ 136723 h 336550"/>
                  <a:gd name="connsiteX125" fmla="*/ 290103 w 327025"/>
                  <a:gd name="connsiteY125" fmla="*/ 122262 h 336550"/>
                  <a:gd name="connsiteX126" fmla="*/ 290103 w 327025"/>
                  <a:gd name="connsiteY126" fmla="*/ 32866 h 336550"/>
                  <a:gd name="connsiteX127" fmla="*/ 167469 w 327025"/>
                  <a:gd name="connsiteY127" fmla="*/ 156443 h 336550"/>
                  <a:gd name="connsiteX128" fmla="*/ 166150 w 327025"/>
                  <a:gd name="connsiteY128" fmla="*/ 156443 h 336550"/>
                  <a:gd name="connsiteX129" fmla="*/ 123953 w 327025"/>
                  <a:gd name="connsiteY129" fmla="*/ 180107 h 336550"/>
                  <a:gd name="connsiteX130" fmla="*/ 126591 w 327025"/>
                  <a:gd name="connsiteY130" fmla="*/ 184051 h 336550"/>
                  <a:gd name="connsiteX131" fmla="*/ 126591 w 327025"/>
                  <a:gd name="connsiteY131" fmla="*/ 205085 h 336550"/>
                  <a:gd name="connsiteX132" fmla="*/ 121316 w 327025"/>
                  <a:gd name="connsiteY132" fmla="*/ 210344 h 336550"/>
                  <a:gd name="connsiteX133" fmla="*/ 110767 w 327025"/>
                  <a:gd name="connsiteY133" fmla="*/ 210344 h 336550"/>
                  <a:gd name="connsiteX134" fmla="*/ 110767 w 327025"/>
                  <a:gd name="connsiteY134" fmla="*/ 220861 h 336550"/>
                  <a:gd name="connsiteX135" fmla="*/ 142414 w 327025"/>
                  <a:gd name="connsiteY135" fmla="*/ 220861 h 336550"/>
                  <a:gd name="connsiteX136" fmla="*/ 158238 w 327025"/>
                  <a:gd name="connsiteY136" fmla="*/ 236637 h 336550"/>
                  <a:gd name="connsiteX137" fmla="*/ 158238 w 327025"/>
                  <a:gd name="connsiteY137" fmla="*/ 303684 h 336550"/>
                  <a:gd name="connsiteX138" fmla="*/ 162194 w 327025"/>
                  <a:gd name="connsiteY138" fmla="*/ 312887 h 336550"/>
                  <a:gd name="connsiteX139" fmla="*/ 163513 w 327025"/>
                  <a:gd name="connsiteY139" fmla="*/ 315516 h 336550"/>
                  <a:gd name="connsiteX140" fmla="*/ 163513 w 327025"/>
                  <a:gd name="connsiteY140" fmla="*/ 326033 h 336550"/>
                  <a:gd name="connsiteX141" fmla="*/ 168787 w 327025"/>
                  <a:gd name="connsiteY141" fmla="*/ 331292 h 336550"/>
                  <a:gd name="connsiteX142" fmla="*/ 163513 w 327025"/>
                  <a:gd name="connsiteY142" fmla="*/ 336550 h 336550"/>
                  <a:gd name="connsiteX143" fmla="*/ 126591 w 327025"/>
                  <a:gd name="connsiteY143" fmla="*/ 336550 h 336550"/>
                  <a:gd name="connsiteX144" fmla="*/ 121316 w 327025"/>
                  <a:gd name="connsiteY144" fmla="*/ 331292 h 336550"/>
                  <a:gd name="connsiteX145" fmla="*/ 126591 w 327025"/>
                  <a:gd name="connsiteY145" fmla="*/ 326033 h 336550"/>
                  <a:gd name="connsiteX146" fmla="*/ 126591 w 327025"/>
                  <a:gd name="connsiteY146" fmla="*/ 262930 h 336550"/>
                  <a:gd name="connsiteX147" fmla="*/ 47471 w 327025"/>
                  <a:gd name="connsiteY147" fmla="*/ 262930 h 336550"/>
                  <a:gd name="connsiteX148" fmla="*/ 47471 w 327025"/>
                  <a:gd name="connsiteY148" fmla="*/ 326033 h 336550"/>
                  <a:gd name="connsiteX149" fmla="*/ 52746 w 327025"/>
                  <a:gd name="connsiteY149" fmla="*/ 331292 h 336550"/>
                  <a:gd name="connsiteX150" fmla="*/ 47471 w 327025"/>
                  <a:gd name="connsiteY150" fmla="*/ 336550 h 336550"/>
                  <a:gd name="connsiteX151" fmla="*/ 10549 w 327025"/>
                  <a:gd name="connsiteY151" fmla="*/ 336550 h 336550"/>
                  <a:gd name="connsiteX152" fmla="*/ 5274 w 327025"/>
                  <a:gd name="connsiteY152" fmla="*/ 331292 h 336550"/>
                  <a:gd name="connsiteX153" fmla="*/ 10549 w 327025"/>
                  <a:gd name="connsiteY153" fmla="*/ 326033 h 336550"/>
                  <a:gd name="connsiteX154" fmla="*/ 10549 w 327025"/>
                  <a:gd name="connsiteY154" fmla="*/ 315516 h 336550"/>
                  <a:gd name="connsiteX155" fmla="*/ 10549 w 327025"/>
                  <a:gd name="connsiteY155" fmla="*/ 312887 h 336550"/>
                  <a:gd name="connsiteX156" fmla="*/ 15824 w 327025"/>
                  <a:gd name="connsiteY156" fmla="*/ 303684 h 336550"/>
                  <a:gd name="connsiteX157" fmla="*/ 15824 w 327025"/>
                  <a:gd name="connsiteY157" fmla="*/ 236637 h 336550"/>
                  <a:gd name="connsiteX158" fmla="*/ 31647 w 327025"/>
                  <a:gd name="connsiteY158" fmla="*/ 220861 h 336550"/>
                  <a:gd name="connsiteX159" fmla="*/ 63295 w 327025"/>
                  <a:gd name="connsiteY159" fmla="*/ 220861 h 336550"/>
                  <a:gd name="connsiteX160" fmla="*/ 63295 w 327025"/>
                  <a:gd name="connsiteY160" fmla="*/ 210344 h 336550"/>
                  <a:gd name="connsiteX161" fmla="*/ 5274 w 327025"/>
                  <a:gd name="connsiteY161" fmla="*/ 210344 h 336550"/>
                  <a:gd name="connsiteX162" fmla="*/ 0 w 327025"/>
                  <a:gd name="connsiteY162" fmla="*/ 205085 h 336550"/>
                  <a:gd name="connsiteX163" fmla="*/ 0 w 327025"/>
                  <a:gd name="connsiteY163" fmla="*/ 147240 h 336550"/>
                  <a:gd name="connsiteX164" fmla="*/ 15824 w 327025"/>
                  <a:gd name="connsiteY164" fmla="*/ 131465 h 336550"/>
                  <a:gd name="connsiteX165" fmla="*/ 59339 w 327025"/>
                  <a:gd name="connsiteY165" fmla="*/ 131465 h 336550"/>
                  <a:gd name="connsiteX166" fmla="*/ 63295 w 327025"/>
                  <a:gd name="connsiteY166" fmla="*/ 115689 h 336550"/>
                  <a:gd name="connsiteX167" fmla="*/ 52746 w 327025"/>
                  <a:gd name="connsiteY167" fmla="*/ 115689 h 336550"/>
                  <a:gd name="connsiteX168" fmla="*/ 47471 w 327025"/>
                  <a:gd name="connsiteY168" fmla="*/ 110430 h 336550"/>
                  <a:gd name="connsiteX169" fmla="*/ 52746 w 327025"/>
                  <a:gd name="connsiteY169" fmla="*/ 105172 h 336550"/>
                  <a:gd name="connsiteX170" fmla="*/ 65933 w 327025"/>
                  <a:gd name="connsiteY170" fmla="*/ 105172 h 336550"/>
                  <a:gd name="connsiteX171" fmla="*/ 72526 w 327025"/>
                  <a:gd name="connsiteY171" fmla="*/ 85452 h 336550"/>
                  <a:gd name="connsiteX172" fmla="*/ 87031 w 327025"/>
                  <a:gd name="connsiteY172" fmla="*/ 73620 h 336550"/>
                  <a:gd name="connsiteX173" fmla="*/ 89668 w 327025"/>
                  <a:gd name="connsiteY173" fmla="*/ 73620 h 336550"/>
                  <a:gd name="connsiteX174" fmla="*/ 100218 w 327025"/>
                  <a:gd name="connsiteY174" fmla="*/ 78879 h 336550"/>
                  <a:gd name="connsiteX175" fmla="*/ 255818 w 327025"/>
                  <a:gd name="connsiteY175" fmla="*/ 3944 h 336550"/>
                  <a:gd name="connsiteX176" fmla="*/ 271642 w 327025"/>
                  <a:gd name="connsiteY176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27025" h="336550">
                    <a:moveTo>
                      <a:pt x="136525" y="263525"/>
                    </a:moveTo>
                    <a:cubicBezTo>
                      <a:pt x="136525" y="263525"/>
                      <a:pt x="136525" y="263525"/>
                      <a:pt x="136525" y="325438"/>
                    </a:cubicBezTo>
                    <a:lnTo>
                      <a:pt x="152400" y="325438"/>
                    </a:lnTo>
                    <a:cubicBezTo>
                      <a:pt x="152400" y="325438"/>
                      <a:pt x="152400" y="325438"/>
                      <a:pt x="152400" y="316409"/>
                    </a:cubicBezTo>
                    <a:cubicBezTo>
                      <a:pt x="152400" y="316409"/>
                      <a:pt x="152400" y="316409"/>
                      <a:pt x="148431" y="307380"/>
                    </a:cubicBezTo>
                    <a:cubicBezTo>
                      <a:pt x="147109" y="306090"/>
                      <a:pt x="147109" y="306090"/>
                      <a:pt x="147109" y="304801"/>
                    </a:cubicBezTo>
                    <a:cubicBezTo>
                      <a:pt x="147109" y="304801"/>
                      <a:pt x="147109" y="304801"/>
                      <a:pt x="147109" y="263525"/>
                    </a:cubicBezTo>
                    <a:cubicBezTo>
                      <a:pt x="147109" y="263525"/>
                      <a:pt x="147109" y="263525"/>
                      <a:pt x="136525" y="263525"/>
                    </a:cubicBezTo>
                    <a:close/>
                    <a:moveTo>
                      <a:pt x="25928" y="263525"/>
                    </a:moveTo>
                    <a:cubicBezTo>
                      <a:pt x="25928" y="263525"/>
                      <a:pt x="25928" y="263525"/>
                      <a:pt x="25928" y="304801"/>
                    </a:cubicBezTo>
                    <a:cubicBezTo>
                      <a:pt x="25928" y="306090"/>
                      <a:pt x="24606" y="306090"/>
                      <a:pt x="24606" y="307380"/>
                    </a:cubicBezTo>
                    <a:cubicBezTo>
                      <a:pt x="24606" y="307380"/>
                      <a:pt x="24606" y="307380"/>
                      <a:pt x="20637" y="316409"/>
                    </a:cubicBezTo>
                    <a:cubicBezTo>
                      <a:pt x="20637" y="316409"/>
                      <a:pt x="20637" y="316409"/>
                      <a:pt x="20637" y="325438"/>
                    </a:cubicBezTo>
                    <a:cubicBezTo>
                      <a:pt x="20637" y="325438"/>
                      <a:pt x="20637" y="325438"/>
                      <a:pt x="36512" y="325438"/>
                    </a:cubicBezTo>
                    <a:lnTo>
                      <a:pt x="36512" y="263525"/>
                    </a:lnTo>
                    <a:cubicBezTo>
                      <a:pt x="36512" y="263525"/>
                      <a:pt x="36512" y="263525"/>
                      <a:pt x="25928" y="263525"/>
                    </a:cubicBezTo>
                    <a:close/>
                    <a:moveTo>
                      <a:pt x="30714" y="231775"/>
                    </a:moveTo>
                    <a:cubicBezTo>
                      <a:pt x="28057" y="231775"/>
                      <a:pt x="25400" y="234355"/>
                      <a:pt x="25400" y="236935"/>
                    </a:cubicBezTo>
                    <a:cubicBezTo>
                      <a:pt x="25400" y="236935"/>
                      <a:pt x="25400" y="236935"/>
                      <a:pt x="25400" y="252413"/>
                    </a:cubicBezTo>
                    <a:cubicBezTo>
                      <a:pt x="25400" y="252413"/>
                      <a:pt x="25400" y="252413"/>
                      <a:pt x="147638" y="252413"/>
                    </a:cubicBezTo>
                    <a:cubicBezTo>
                      <a:pt x="147638" y="252413"/>
                      <a:pt x="147638" y="252413"/>
                      <a:pt x="147638" y="236935"/>
                    </a:cubicBezTo>
                    <a:cubicBezTo>
                      <a:pt x="147638" y="234355"/>
                      <a:pt x="144981" y="231775"/>
                      <a:pt x="142324" y="231775"/>
                    </a:cubicBezTo>
                    <a:cubicBezTo>
                      <a:pt x="142324" y="231775"/>
                      <a:pt x="142324" y="231775"/>
                      <a:pt x="30714" y="231775"/>
                    </a:cubicBezTo>
                    <a:close/>
                    <a:moveTo>
                      <a:pt x="73025" y="209550"/>
                    </a:moveTo>
                    <a:lnTo>
                      <a:pt x="73025" y="220663"/>
                    </a:lnTo>
                    <a:lnTo>
                      <a:pt x="100013" y="220663"/>
                    </a:lnTo>
                    <a:lnTo>
                      <a:pt x="100013" y="209550"/>
                    </a:lnTo>
                    <a:close/>
                    <a:moveTo>
                      <a:pt x="9525" y="188913"/>
                    </a:moveTo>
                    <a:cubicBezTo>
                      <a:pt x="9525" y="188913"/>
                      <a:pt x="9525" y="188913"/>
                      <a:pt x="9525" y="200026"/>
                    </a:cubicBezTo>
                    <a:cubicBezTo>
                      <a:pt x="9525" y="200026"/>
                      <a:pt x="9525" y="200026"/>
                      <a:pt x="115888" y="200026"/>
                    </a:cubicBezTo>
                    <a:lnTo>
                      <a:pt x="115888" y="188913"/>
                    </a:lnTo>
                    <a:cubicBezTo>
                      <a:pt x="115888" y="188913"/>
                      <a:pt x="115888" y="188913"/>
                      <a:pt x="105252" y="188913"/>
                    </a:cubicBezTo>
                    <a:cubicBezTo>
                      <a:pt x="105252" y="188913"/>
                      <a:pt x="105252" y="188913"/>
                      <a:pt x="9525" y="188913"/>
                    </a:cubicBezTo>
                    <a:close/>
                    <a:moveTo>
                      <a:pt x="273050" y="184150"/>
                    </a:moveTo>
                    <a:lnTo>
                      <a:pt x="273050" y="204788"/>
                    </a:lnTo>
                    <a:lnTo>
                      <a:pt x="315913" y="204788"/>
                    </a:lnTo>
                    <a:lnTo>
                      <a:pt x="315913" y="184150"/>
                    </a:lnTo>
                    <a:close/>
                    <a:moveTo>
                      <a:pt x="68660" y="152400"/>
                    </a:moveTo>
                    <a:cubicBezTo>
                      <a:pt x="68660" y="152400"/>
                      <a:pt x="68660" y="152400"/>
                      <a:pt x="78979" y="152400"/>
                    </a:cubicBezTo>
                    <a:cubicBezTo>
                      <a:pt x="81558" y="152400"/>
                      <a:pt x="84138" y="155178"/>
                      <a:pt x="84138" y="157957"/>
                    </a:cubicBezTo>
                    <a:cubicBezTo>
                      <a:pt x="84138" y="160735"/>
                      <a:pt x="81558" y="163513"/>
                      <a:pt x="78979" y="163513"/>
                    </a:cubicBezTo>
                    <a:cubicBezTo>
                      <a:pt x="78979" y="163513"/>
                      <a:pt x="78979" y="163513"/>
                      <a:pt x="68660" y="163513"/>
                    </a:cubicBezTo>
                    <a:cubicBezTo>
                      <a:pt x="66080" y="163513"/>
                      <a:pt x="63500" y="160735"/>
                      <a:pt x="63500" y="157957"/>
                    </a:cubicBezTo>
                    <a:cubicBezTo>
                      <a:pt x="63500" y="155178"/>
                      <a:pt x="66080" y="152400"/>
                      <a:pt x="68660" y="152400"/>
                    </a:cubicBezTo>
                    <a:close/>
                    <a:moveTo>
                      <a:pt x="52388" y="152400"/>
                    </a:moveTo>
                    <a:cubicBezTo>
                      <a:pt x="53578" y="152400"/>
                      <a:pt x="54769" y="153789"/>
                      <a:pt x="55960" y="153789"/>
                    </a:cubicBezTo>
                    <a:cubicBezTo>
                      <a:pt x="55960" y="155178"/>
                      <a:pt x="57150" y="156568"/>
                      <a:pt x="57150" y="157957"/>
                    </a:cubicBezTo>
                    <a:cubicBezTo>
                      <a:pt x="57150" y="159346"/>
                      <a:pt x="55960" y="160735"/>
                      <a:pt x="55960" y="162124"/>
                    </a:cubicBezTo>
                    <a:cubicBezTo>
                      <a:pt x="54769" y="162124"/>
                      <a:pt x="53578" y="163513"/>
                      <a:pt x="52388" y="163513"/>
                    </a:cubicBezTo>
                    <a:cubicBezTo>
                      <a:pt x="51197" y="163513"/>
                      <a:pt x="50006" y="162124"/>
                      <a:pt x="48816" y="162124"/>
                    </a:cubicBezTo>
                    <a:cubicBezTo>
                      <a:pt x="48816" y="160735"/>
                      <a:pt x="47625" y="159346"/>
                      <a:pt x="47625" y="157957"/>
                    </a:cubicBezTo>
                    <a:cubicBezTo>
                      <a:pt x="47625" y="156568"/>
                      <a:pt x="48816" y="155178"/>
                      <a:pt x="48816" y="153789"/>
                    </a:cubicBezTo>
                    <a:cubicBezTo>
                      <a:pt x="50006" y="153789"/>
                      <a:pt x="51197" y="152400"/>
                      <a:pt x="52388" y="152400"/>
                    </a:cubicBezTo>
                    <a:close/>
                    <a:moveTo>
                      <a:pt x="25796" y="152400"/>
                    </a:moveTo>
                    <a:cubicBezTo>
                      <a:pt x="25796" y="152400"/>
                      <a:pt x="25796" y="152400"/>
                      <a:pt x="36115" y="152400"/>
                    </a:cubicBezTo>
                    <a:cubicBezTo>
                      <a:pt x="38695" y="152400"/>
                      <a:pt x="41275" y="155178"/>
                      <a:pt x="41275" y="157957"/>
                    </a:cubicBezTo>
                    <a:cubicBezTo>
                      <a:pt x="41275" y="160735"/>
                      <a:pt x="38695" y="163513"/>
                      <a:pt x="36115" y="163513"/>
                    </a:cubicBezTo>
                    <a:cubicBezTo>
                      <a:pt x="36115" y="163513"/>
                      <a:pt x="36115" y="163513"/>
                      <a:pt x="25796" y="163513"/>
                    </a:cubicBezTo>
                    <a:cubicBezTo>
                      <a:pt x="23217" y="163513"/>
                      <a:pt x="20637" y="160735"/>
                      <a:pt x="20637" y="157957"/>
                    </a:cubicBezTo>
                    <a:cubicBezTo>
                      <a:pt x="20637" y="155178"/>
                      <a:pt x="23217" y="152400"/>
                      <a:pt x="25796" y="152400"/>
                    </a:cubicBezTo>
                    <a:close/>
                    <a:moveTo>
                      <a:pt x="291245" y="150813"/>
                    </a:moveTo>
                    <a:cubicBezTo>
                      <a:pt x="291245" y="150813"/>
                      <a:pt x="291245" y="150813"/>
                      <a:pt x="277812" y="173038"/>
                    </a:cubicBezTo>
                    <a:cubicBezTo>
                      <a:pt x="277812" y="173038"/>
                      <a:pt x="277812" y="173038"/>
                      <a:pt x="312737" y="173038"/>
                    </a:cubicBezTo>
                    <a:cubicBezTo>
                      <a:pt x="312737" y="173038"/>
                      <a:pt x="312737" y="173038"/>
                      <a:pt x="299305" y="150813"/>
                    </a:cubicBezTo>
                    <a:cubicBezTo>
                      <a:pt x="297961" y="152120"/>
                      <a:pt x="296618" y="152120"/>
                      <a:pt x="295275" y="152120"/>
                    </a:cubicBezTo>
                    <a:cubicBezTo>
                      <a:pt x="293931" y="152120"/>
                      <a:pt x="292588" y="152120"/>
                      <a:pt x="291245" y="150813"/>
                    </a:cubicBezTo>
                    <a:close/>
                    <a:moveTo>
                      <a:pt x="14783" y="141288"/>
                    </a:moveTo>
                    <a:cubicBezTo>
                      <a:pt x="10839" y="141288"/>
                      <a:pt x="9525" y="143896"/>
                      <a:pt x="9525" y="146504"/>
                    </a:cubicBezTo>
                    <a:cubicBezTo>
                      <a:pt x="9525" y="146504"/>
                      <a:pt x="9525" y="146504"/>
                      <a:pt x="9525" y="177801"/>
                    </a:cubicBezTo>
                    <a:cubicBezTo>
                      <a:pt x="9525" y="177801"/>
                      <a:pt x="9525" y="177801"/>
                      <a:pt x="93663" y="177801"/>
                    </a:cubicBezTo>
                    <a:cubicBezTo>
                      <a:pt x="93663" y="177801"/>
                      <a:pt x="93663" y="177801"/>
                      <a:pt x="93663" y="141288"/>
                    </a:cubicBezTo>
                    <a:cubicBezTo>
                      <a:pt x="93663" y="141288"/>
                      <a:pt x="93663" y="141288"/>
                      <a:pt x="14783" y="141288"/>
                    </a:cubicBezTo>
                    <a:close/>
                    <a:moveTo>
                      <a:pt x="294482" y="131763"/>
                    </a:moveTo>
                    <a:cubicBezTo>
                      <a:pt x="291413" y="131763"/>
                      <a:pt x="288925" y="133895"/>
                      <a:pt x="288925" y="136526"/>
                    </a:cubicBezTo>
                    <a:cubicBezTo>
                      <a:pt x="288925" y="139157"/>
                      <a:pt x="291413" y="141290"/>
                      <a:pt x="294482" y="141290"/>
                    </a:cubicBezTo>
                    <a:cubicBezTo>
                      <a:pt x="297550" y="141290"/>
                      <a:pt x="300038" y="139157"/>
                      <a:pt x="300038" y="136526"/>
                    </a:cubicBezTo>
                    <a:cubicBezTo>
                      <a:pt x="300038" y="133895"/>
                      <a:pt x="297550" y="131763"/>
                      <a:pt x="294482" y="131763"/>
                    </a:cubicBezTo>
                    <a:close/>
                    <a:moveTo>
                      <a:pt x="104775" y="115888"/>
                    </a:moveTo>
                    <a:lnTo>
                      <a:pt x="104775" y="171451"/>
                    </a:lnTo>
                    <a:lnTo>
                      <a:pt x="161925" y="115888"/>
                    </a:lnTo>
                    <a:close/>
                    <a:moveTo>
                      <a:pt x="86143" y="84138"/>
                    </a:moveTo>
                    <a:cubicBezTo>
                      <a:pt x="83637" y="84138"/>
                      <a:pt x="81130" y="85461"/>
                      <a:pt x="81130" y="88107"/>
                    </a:cubicBezTo>
                    <a:lnTo>
                      <a:pt x="69850" y="131763"/>
                    </a:lnTo>
                    <a:cubicBezTo>
                      <a:pt x="69850" y="131763"/>
                      <a:pt x="69850" y="131763"/>
                      <a:pt x="93663" y="131763"/>
                    </a:cubicBezTo>
                    <a:cubicBezTo>
                      <a:pt x="93663" y="131763"/>
                      <a:pt x="93663" y="131763"/>
                      <a:pt x="93663" y="89429"/>
                    </a:cubicBezTo>
                    <a:cubicBezTo>
                      <a:pt x="93663" y="86784"/>
                      <a:pt x="91157" y="84138"/>
                      <a:pt x="88650" y="84138"/>
                    </a:cubicBezTo>
                    <a:cubicBezTo>
                      <a:pt x="88650" y="84138"/>
                      <a:pt x="88650" y="84138"/>
                      <a:pt x="86143" y="84138"/>
                    </a:cubicBezTo>
                    <a:close/>
                    <a:moveTo>
                      <a:pt x="281124" y="9525"/>
                    </a:moveTo>
                    <a:cubicBezTo>
                      <a:pt x="281124" y="9525"/>
                      <a:pt x="281124" y="9525"/>
                      <a:pt x="120650" y="169863"/>
                    </a:cubicBezTo>
                    <a:cubicBezTo>
                      <a:pt x="120650" y="169863"/>
                      <a:pt x="120650" y="169863"/>
                      <a:pt x="160111" y="148661"/>
                    </a:cubicBezTo>
                    <a:cubicBezTo>
                      <a:pt x="160111" y="148661"/>
                      <a:pt x="160111" y="148661"/>
                      <a:pt x="285070" y="21451"/>
                    </a:cubicBezTo>
                    <a:cubicBezTo>
                      <a:pt x="286385" y="20126"/>
                      <a:pt x="287701" y="20126"/>
                      <a:pt x="289016" y="20126"/>
                    </a:cubicBezTo>
                    <a:cubicBezTo>
                      <a:pt x="289016" y="20126"/>
                      <a:pt x="289016" y="20126"/>
                      <a:pt x="299539" y="20126"/>
                    </a:cubicBezTo>
                    <a:cubicBezTo>
                      <a:pt x="302170" y="20126"/>
                      <a:pt x="304800" y="17475"/>
                      <a:pt x="304800" y="14825"/>
                    </a:cubicBezTo>
                    <a:cubicBezTo>
                      <a:pt x="304800" y="14825"/>
                      <a:pt x="304800" y="14825"/>
                      <a:pt x="304800" y="9525"/>
                    </a:cubicBezTo>
                    <a:cubicBezTo>
                      <a:pt x="304800" y="9525"/>
                      <a:pt x="304800" y="9525"/>
                      <a:pt x="281124" y="9525"/>
                    </a:cubicBezTo>
                    <a:close/>
                    <a:moveTo>
                      <a:pt x="266700" y="9525"/>
                    </a:moveTo>
                    <a:cubicBezTo>
                      <a:pt x="264067" y="9525"/>
                      <a:pt x="261434" y="10848"/>
                      <a:pt x="258801" y="12171"/>
                    </a:cubicBezTo>
                    <a:lnTo>
                      <a:pt x="104775" y="86254"/>
                    </a:lnTo>
                    <a:cubicBezTo>
                      <a:pt x="104775" y="87577"/>
                      <a:pt x="104775" y="87577"/>
                      <a:pt x="104775" y="88900"/>
                    </a:cubicBezTo>
                    <a:cubicBezTo>
                      <a:pt x="104775" y="88900"/>
                      <a:pt x="104775" y="88900"/>
                      <a:pt x="104775" y="104775"/>
                    </a:cubicBezTo>
                    <a:cubicBezTo>
                      <a:pt x="104775" y="104775"/>
                      <a:pt x="104775" y="104775"/>
                      <a:pt x="170598" y="104775"/>
                    </a:cubicBezTo>
                    <a:cubicBezTo>
                      <a:pt x="170598" y="104775"/>
                      <a:pt x="170598" y="104775"/>
                      <a:pt x="266700" y="9525"/>
                    </a:cubicBezTo>
                    <a:close/>
                    <a:moveTo>
                      <a:pt x="271642" y="0"/>
                    </a:moveTo>
                    <a:cubicBezTo>
                      <a:pt x="271642" y="0"/>
                      <a:pt x="271642" y="0"/>
                      <a:pt x="311201" y="0"/>
                    </a:cubicBezTo>
                    <a:cubicBezTo>
                      <a:pt x="313839" y="0"/>
                      <a:pt x="316476" y="2629"/>
                      <a:pt x="316476" y="5258"/>
                    </a:cubicBezTo>
                    <a:cubicBezTo>
                      <a:pt x="316476" y="5258"/>
                      <a:pt x="316476" y="5258"/>
                      <a:pt x="316476" y="15776"/>
                    </a:cubicBezTo>
                    <a:cubicBezTo>
                      <a:pt x="316476" y="23663"/>
                      <a:pt x="309883" y="31551"/>
                      <a:pt x="300652" y="31551"/>
                    </a:cubicBezTo>
                    <a:cubicBezTo>
                      <a:pt x="300652" y="31551"/>
                      <a:pt x="300652" y="31551"/>
                      <a:pt x="300652" y="122262"/>
                    </a:cubicBezTo>
                    <a:cubicBezTo>
                      <a:pt x="307245" y="123577"/>
                      <a:pt x="311201" y="130150"/>
                      <a:pt x="311201" y="136723"/>
                    </a:cubicBezTo>
                    <a:cubicBezTo>
                      <a:pt x="311201" y="140667"/>
                      <a:pt x="309883" y="143296"/>
                      <a:pt x="307245" y="145926"/>
                    </a:cubicBezTo>
                    <a:cubicBezTo>
                      <a:pt x="307245" y="145926"/>
                      <a:pt x="307245" y="145926"/>
                      <a:pt x="325707" y="176163"/>
                    </a:cubicBezTo>
                    <a:cubicBezTo>
                      <a:pt x="325707" y="176163"/>
                      <a:pt x="325707" y="176163"/>
                      <a:pt x="327025" y="176163"/>
                    </a:cubicBezTo>
                    <a:cubicBezTo>
                      <a:pt x="327025" y="176163"/>
                      <a:pt x="327025" y="177478"/>
                      <a:pt x="327025" y="177478"/>
                    </a:cubicBezTo>
                    <a:cubicBezTo>
                      <a:pt x="327025" y="178792"/>
                      <a:pt x="327025" y="178792"/>
                      <a:pt x="327025" y="178792"/>
                    </a:cubicBezTo>
                    <a:cubicBezTo>
                      <a:pt x="327025" y="178792"/>
                      <a:pt x="327025" y="178792"/>
                      <a:pt x="327025" y="210344"/>
                    </a:cubicBezTo>
                    <a:cubicBezTo>
                      <a:pt x="327025" y="212973"/>
                      <a:pt x="324388" y="215603"/>
                      <a:pt x="321751" y="215603"/>
                    </a:cubicBezTo>
                    <a:cubicBezTo>
                      <a:pt x="321751" y="215603"/>
                      <a:pt x="321751" y="215603"/>
                      <a:pt x="269005" y="215603"/>
                    </a:cubicBezTo>
                    <a:cubicBezTo>
                      <a:pt x="266367" y="215603"/>
                      <a:pt x="263730" y="212973"/>
                      <a:pt x="263730" y="210344"/>
                    </a:cubicBezTo>
                    <a:cubicBezTo>
                      <a:pt x="263730" y="210344"/>
                      <a:pt x="263730" y="210344"/>
                      <a:pt x="263730" y="178792"/>
                    </a:cubicBezTo>
                    <a:cubicBezTo>
                      <a:pt x="263730" y="178792"/>
                      <a:pt x="263730" y="178792"/>
                      <a:pt x="263730" y="177478"/>
                    </a:cubicBezTo>
                    <a:cubicBezTo>
                      <a:pt x="263730" y="177478"/>
                      <a:pt x="263730" y="177478"/>
                      <a:pt x="265049" y="177478"/>
                    </a:cubicBezTo>
                    <a:cubicBezTo>
                      <a:pt x="265049" y="177478"/>
                      <a:pt x="265049" y="176163"/>
                      <a:pt x="265049" y="176163"/>
                    </a:cubicBezTo>
                    <a:cubicBezTo>
                      <a:pt x="265049" y="176163"/>
                      <a:pt x="265049" y="176163"/>
                      <a:pt x="283510" y="145926"/>
                    </a:cubicBezTo>
                    <a:cubicBezTo>
                      <a:pt x="280873" y="143296"/>
                      <a:pt x="279554" y="140667"/>
                      <a:pt x="279554" y="136723"/>
                    </a:cubicBezTo>
                    <a:cubicBezTo>
                      <a:pt x="279554" y="130150"/>
                      <a:pt x="284828" y="123577"/>
                      <a:pt x="290103" y="122262"/>
                    </a:cubicBezTo>
                    <a:cubicBezTo>
                      <a:pt x="290103" y="122262"/>
                      <a:pt x="290103" y="122262"/>
                      <a:pt x="290103" y="32866"/>
                    </a:cubicBezTo>
                    <a:cubicBezTo>
                      <a:pt x="290103" y="32866"/>
                      <a:pt x="290103" y="32866"/>
                      <a:pt x="167469" y="156443"/>
                    </a:cubicBezTo>
                    <a:cubicBezTo>
                      <a:pt x="166150" y="156443"/>
                      <a:pt x="166150" y="156443"/>
                      <a:pt x="166150" y="156443"/>
                    </a:cubicBezTo>
                    <a:cubicBezTo>
                      <a:pt x="166150" y="156443"/>
                      <a:pt x="166150" y="156443"/>
                      <a:pt x="123953" y="180107"/>
                    </a:cubicBezTo>
                    <a:cubicBezTo>
                      <a:pt x="125272" y="180107"/>
                      <a:pt x="126591" y="182736"/>
                      <a:pt x="126591" y="184051"/>
                    </a:cubicBezTo>
                    <a:cubicBezTo>
                      <a:pt x="126591" y="184051"/>
                      <a:pt x="126591" y="184051"/>
                      <a:pt x="126591" y="205085"/>
                    </a:cubicBezTo>
                    <a:cubicBezTo>
                      <a:pt x="126591" y="207715"/>
                      <a:pt x="123953" y="210344"/>
                      <a:pt x="121316" y="210344"/>
                    </a:cubicBezTo>
                    <a:cubicBezTo>
                      <a:pt x="121316" y="210344"/>
                      <a:pt x="121316" y="210344"/>
                      <a:pt x="110767" y="210344"/>
                    </a:cubicBezTo>
                    <a:cubicBezTo>
                      <a:pt x="110767" y="210344"/>
                      <a:pt x="110767" y="210344"/>
                      <a:pt x="110767" y="220861"/>
                    </a:cubicBezTo>
                    <a:cubicBezTo>
                      <a:pt x="110767" y="220861"/>
                      <a:pt x="110767" y="220861"/>
                      <a:pt x="142414" y="220861"/>
                    </a:cubicBezTo>
                    <a:cubicBezTo>
                      <a:pt x="150326" y="220861"/>
                      <a:pt x="158238" y="228749"/>
                      <a:pt x="158238" y="236637"/>
                    </a:cubicBezTo>
                    <a:cubicBezTo>
                      <a:pt x="158238" y="236637"/>
                      <a:pt x="158238" y="236637"/>
                      <a:pt x="158238" y="303684"/>
                    </a:cubicBezTo>
                    <a:cubicBezTo>
                      <a:pt x="158238" y="303684"/>
                      <a:pt x="158238" y="303684"/>
                      <a:pt x="162194" y="312887"/>
                    </a:cubicBezTo>
                    <a:cubicBezTo>
                      <a:pt x="163513" y="314201"/>
                      <a:pt x="163513" y="315516"/>
                      <a:pt x="163513" y="315516"/>
                    </a:cubicBezTo>
                    <a:cubicBezTo>
                      <a:pt x="163513" y="315516"/>
                      <a:pt x="163513" y="315516"/>
                      <a:pt x="163513" y="326033"/>
                    </a:cubicBezTo>
                    <a:cubicBezTo>
                      <a:pt x="166150" y="326033"/>
                      <a:pt x="168787" y="328662"/>
                      <a:pt x="168787" y="331292"/>
                    </a:cubicBezTo>
                    <a:cubicBezTo>
                      <a:pt x="168787" y="333921"/>
                      <a:pt x="166150" y="336550"/>
                      <a:pt x="163513" y="336550"/>
                    </a:cubicBezTo>
                    <a:cubicBezTo>
                      <a:pt x="163513" y="336550"/>
                      <a:pt x="163513" y="336550"/>
                      <a:pt x="126591" y="336550"/>
                    </a:cubicBezTo>
                    <a:cubicBezTo>
                      <a:pt x="123953" y="336550"/>
                      <a:pt x="121316" y="333921"/>
                      <a:pt x="121316" y="331292"/>
                    </a:cubicBezTo>
                    <a:cubicBezTo>
                      <a:pt x="121316" y="328662"/>
                      <a:pt x="123953" y="326033"/>
                      <a:pt x="126591" y="326033"/>
                    </a:cubicBezTo>
                    <a:cubicBezTo>
                      <a:pt x="126591" y="326033"/>
                      <a:pt x="126591" y="326033"/>
                      <a:pt x="126591" y="262930"/>
                    </a:cubicBezTo>
                    <a:cubicBezTo>
                      <a:pt x="126591" y="262930"/>
                      <a:pt x="126591" y="262930"/>
                      <a:pt x="47471" y="262930"/>
                    </a:cubicBezTo>
                    <a:cubicBezTo>
                      <a:pt x="47471" y="262930"/>
                      <a:pt x="47471" y="262930"/>
                      <a:pt x="47471" y="326033"/>
                    </a:cubicBezTo>
                    <a:cubicBezTo>
                      <a:pt x="50109" y="326033"/>
                      <a:pt x="52746" y="328662"/>
                      <a:pt x="52746" y="331292"/>
                    </a:cubicBezTo>
                    <a:cubicBezTo>
                      <a:pt x="52746" y="333921"/>
                      <a:pt x="50109" y="336550"/>
                      <a:pt x="47471" y="336550"/>
                    </a:cubicBezTo>
                    <a:cubicBezTo>
                      <a:pt x="47471" y="336550"/>
                      <a:pt x="47471" y="336550"/>
                      <a:pt x="10549" y="336550"/>
                    </a:cubicBezTo>
                    <a:cubicBezTo>
                      <a:pt x="7912" y="336550"/>
                      <a:pt x="5274" y="333921"/>
                      <a:pt x="5274" y="331292"/>
                    </a:cubicBezTo>
                    <a:cubicBezTo>
                      <a:pt x="5274" y="328662"/>
                      <a:pt x="7912" y="326033"/>
                      <a:pt x="10549" y="326033"/>
                    </a:cubicBezTo>
                    <a:cubicBezTo>
                      <a:pt x="10549" y="326033"/>
                      <a:pt x="10549" y="326033"/>
                      <a:pt x="10549" y="315516"/>
                    </a:cubicBezTo>
                    <a:cubicBezTo>
                      <a:pt x="10549" y="315516"/>
                      <a:pt x="10549" y="314201"/>
                      <a:pt x="10549" y="312887"/>
                    </a:cubicBezTo>
                    <a:cubicBezTo>
                      <a:pt x="10549" y="312887"/>
                      <a:pt x="10549" y="312887"/>
                      <a:pt x="15824" y="303684"/>
                    </a:cubicBezTo>
                    <a:cubicBezTo>
                      <a:pt x="15824" y="303684"/>
                      <a:pt x="15824" y="303684"/>
                      <a:pt x="15824" y="236637"/>
                    </a:cubicBezTo>
                    <a:cubicBezTo>
                      <a:pt x="15824" y="228749"/>
                      <a:pt x="22417" y="220861"/>
                      <a:pt x="31647" y="220861"/>
                    </a:cubicBezTo>
                    <a:cubicBezTo>
                      <a:pt x="31647" y="220861"/>
                      <a:pt x="31647" y="220861"/>
                      <a:pt x="63295" y="220861"/>
                    </a:cubicBezTo>
                    <a:cubicBezTo>
                      <a:pt x="63295" y="220861"/>
                      <a:pt x="63295" y="220861"/>
                      <a:pt x="63295" y="210344"/>
                    </a:cubicBezTo>
                    <a:cubicBezTo>
                      <a:pt x="63295" y="210344"/>
                      <a:pt x="63295" y="210344"/>
                      <a:pt x="5274" y="210344"/>
                    </a:cubicBezTo>
                    <a:cubicBezTo>
                      <a:pt x="2637" y="210344"/>
                      <a:pt x="0" y="207715"/>
                      <a:pt x="0" y="205085"/>
                    </a:cubicBezTo>
                    <a:cubicBezTo>
                      <a:pt x="0" y="205085"/>
                      <a:pt x="0" y="205085"/>
                      <a:pt x="0" y="147240"/>
                    </a:cubicBezTo>
                    <a:cubicBezTo>
                      <a:pt x="0" y="138038"/>
                      <a:pt x="6593" y="131465"/>
                      <a:pt x="15824" y="131465"/>
                    </a:cubicBezTo>
                    <a:cubicBezTo>
                      <a:pt x="15824" y="131465"/>
                      <a:pt x="15824" y="131465"/>
                      <a:pt x="59339" y="131465"/>
                    </a:cubicBezTo>
                    <a:cubicBezTo>
                      <a:pt x="59339" y="131465"/>
                      <a:pt x="59339" y="131465"/>
                      <a:pt x="63295" y="115689"/>
                    </a:cubicBezTo>
                    <a:cubicBezTo>
                      <a:pt x="63295" y="115689"/>
                      <a:pt x="63295" y="115689"/>
                      <a:pt x="52746" y="115689"/>
                    </a:cubicBezTo>
                    <a:cubicBezTo>
                      <a:pt x="50109" y="115689"/>
                      <a:pt x="47471" y="113060"/>
                      <a:pt x="47471" y="110430"/>
                    </a:cubicBezTo>
                    <a:cubicBezTo>
                      <a:pt x="47471" y="107801"/>
                      <a:pt x="50109" y="105172"/>
                      <a:pt x="52746" y="105172"/>
                    </a:cubicBezTo>
                    <a:cubicBezTo>
                      <a:pt x="52746" y="105172"/>
                      <a:pt x="52746" y="105172"/>
                      <a:pt x="65933" y="105172"/>
                    </a:cubicBezTo>
                    <a:cubicBezTo>
                      <a:pt x="65933" y="105172"/>
                      <a:pt x="65933" y="105172"/>
                      <a:pt x="72526" y="85452"/>
                    </a:cubicBezTo>
                    <a:cubicBezTo>
                      <a:pt x="73845" y="78879"/>
                      <a:pt x="80438" y="73620"/>
                      <a:pt x="87031" y="73620"/>
                    </a:cubicBezTo>
                    <a:cubicBezTo>
                      <a:pt x="87031" y="73620"/>
                      <a:pt x="87031" y="73620"/>
                      <a:pt x="89668" y="73620"/>
                    </a:cubicBezTo>
                    <a:cubicBezTo>
                      <a:pt x="93624" y="73620"/>
                      <a:pt x="97580" y="74935"/>
                      <a:pt x="100218" y="78879"/>
                    </a:cubicBezTo>
                    <a:cubicBezTo>
                      <a:pt x="100218" y="78879"/>
                      <a:pt x="100218" y="78879"/>
                      <a:pt x="255818" y="3944"/>
                    </a:cubicBezTo>
                    <a:cubicBezTo>
                      <a:pt x="259774" y="1314"/>
                      <a:pt x="265049" y="0"/>
                      <a:pt x="271642" y="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28" name="harbor-crane_86816"/>
            <p:cNvSpPr>
              <a:spLocks noChangeAspect="1"/>
            </p:cNvSpPr>
            <p:nvPr/>
          </p:nvSpPr>
          <p:spPr bwMode="auto">
            <a:xfrm>
              <a:off x="7266492" y="5191053"/>
              <a:ext cx="707015" cy="727607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81200" y="119675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zh-CN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981200" y="47667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9B0353"/>
                </a:solidFill>
                <a:ea typeface="微软雅黑" panose="020B0503020204020204" pitchFamily="34" charset="-122"/>
                <a:cs typeface="+mj-cs"/>
                <a:sym typeface="+mn-lt"/>
              </a:rPr>
              <a:t>Terms for Voyage Charter</a:t>
            </a:r>
            <a:endParaRPr lang="en-GB" altLang="zh-CN" sz="3200" b="1" dirty="0">
              <a:solidFill>
                <a:srgbClr val="9B0353"/>
              </a:solidFill>
              <a:ea typeface="微软雅黑" panose="020B0503020204020204" pitchFamily="34" charset="-122"/>
              <a:cs typeface="+mj-cs"/>
              <a:sym typeface="+mn-lt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81200" y="1412776"/>
          <a:ext cx="8229600" cy="44396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0664"/>
                <a:gridCol w="5338936"/>
              </a:tblGrid>
              <a:tr h="411480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Ship</a:t>
                      </a:r>
                      <a:r>
                        <a:rPr lang="en-US" altLang="zh-CN" sz="2400" b="1" baseline="0" dirty="0"/>
                        <a:t> owner pays for </a:t>
                      </a:r>
                      <a:endParaRPr lang="zh-CN" altLang="en-US" sz="2400" b="1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/>
                        <a:t>Liner Terms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aseline="0" dirty="0"/>
                        <a:t>Loading and unloading, as in the liner service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670849"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FI (Free In)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aseline="0" dirty="0"/>
                        <a:t>Only unloading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670849"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FO (Free Out)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aseline="0" dirty="0"/>
                        <a:t>Only loading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994794"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FIO (Free In and Free</a:t>
                      </a:r>
                      <a:r>
                        <a:rPr lang="en-US" altLang="zh-CN" sz="2400" b="1" baseline="0" dirty="0"/>
                        <a:t> Out</a:t>
                      </a:r>
                      <a:r>
                        <a:rPr lang="en-US" altLang="zh-CN" sz="2400" b="1" dirty="0"/>
                        <a:t>)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aseline="0" dirty="0"/>
                        <a:t>Neither loading nor unloading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666896"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FIOST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aseline="0" dirty="0"/>
                        <a:t>Neither loading nor unloading, stowage and trimming </a:t>
                      </a:r>
                      <a:endParaRPr lang="zh-CN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4695512"/>
            <a:ext cx="3631519" cy="158879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367809" y="3023933"/>
            <a:ext cx="345638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213771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81200" y="19168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zh-CN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1981200" y="1969676"/>
            <a:ext cx="238660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Shipper/</a:t>
            </a:r>
            <a:endParaRPr lang="en-GB" altLang="zh-CN" sz="2800" dirty="0"/>
          </a:p>
          <a:p>
            <a:pPr algn="ctr"/>
            <a:r>
              <a:rPr lang="en-GB" altLang="zh-CN" sz="2800" dirty="0"/>
              <a:t>Charterer</a:t>
            </a:r>
            <a:endParaRPr lang="en-GB" altLang="zh-CN" sz="2800" dirty="0"/>
          </a:p>
        </p:txBody>
      </p:sp>
      <p:sp>
        <p:nvSpPr>
          <p:cNvPr id="17" name="矩形: 圆角 16"/>
          <p:cNvSpPr/>
          <p:nvPr/>
        </p:nvSpPr>
        <p:spPr>
          <a:xfrm>
            <a:off x="7824192" y="1969676"/>
            <a:ext cx="238660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Ship Owner</a:t>
            </a:r>
            <a:endParaRPr lang="zh-CN" altLang="en-US" sz="2800" dirty="0"/>
          </a:p>
        </p:txBody>
      </p:sp>
      <p:sp>
        <p:nvSpPr>
          <p:cNvPr id="18" name="箭头: 左 17"/>
          <p:cNvSpPr/>
          <p:nvPr/>
        </p:nvSpPr>
        <p:spPr>
          <a:xfrm>
            <a:off x="4655840" y="2098206"/>
            <a:ext cx="2808072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左 18"/>
          <p:cNvSpPr/>
          <p:nvPr/>
        </p:nvSpPr>
        <p:spPr>
          <a:xfrm rot="10800000">
            <a:off x="4691964" y="2545740"/>
            <a:ext cx="2808072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4944112" y="3049797"/>
            <a:ext cx="237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b="1" dirty="0">
                <a:solidFill>
                  <a:schemeClr val="bg1"/>
                </a:solidFill>
              </a:rPr>
              <a:t>$ Demurrage $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63752" y="364502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for </a:t>
            </a:r>
            <a:r>
              <a:rPr lang="en-GB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 days </a:t>
            </a:r>
            <a:r>
              <a:rPr lang="en-GB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exceeded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52" y="4695512"/>
            <a:ext cx="3630672" cy="158706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719737" y="385500"/>
            <a:ext cx="4680520" cy="1512168"/>
            <a:chOff x="2195736" y="385500"/>
            <a:chExt cx="4680520" cy="1512168"/>
          </a:xfrm>
        </p:grpSpPr>
        <p:sp>
          <p:nvSpPr>
            <p:cNvPr id="7" name="矩形 6"/>
            <p:cNvSpPr/>
            <p:nvPr/>
          </p:nvSpPr>
          <p:spPr>
            <a:xfrm>
              <a:off x="2843808" y="1436003"/>
              <a:ext cx="3456383" cy="4616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87824" y="1436003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b="1" dirty="0">
                  <a:solidFill>
                    <a:schemeClr val="bg1"/>
                  </a:solidFill>
                </a:rPr>
                <a:t>$ Despatch Money $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95736" y="817548"/>
              <a:ext cx="4680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Reward for </a:t>
              </a:r>
              <a:r>
                <a:rPr lang="en-GB" altLang="zh-C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lay days </a:t>
              </a:r>
              <a:r>
                <a:rPr lang="en-GB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saved</a:t>
              </a:r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067944" y="385500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8.3   Container Shipping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92000" y="14393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9600" y="1417639"/>
            <a:ext cx="1097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Advantages</a:t>
            </a:r>
            <a:endParaRPr lang="en-US" altLang="zh-CN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Standardization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Flexibility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Cost Reduction 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Speed </a:t>
            </a:r>
            <a:r>
              <a:rPr lang="en-GB" altLang="zh-CN" sz="2800" dirty="0"/>
              <a:t>of Handling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No Warehousing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Improved Safety</a:t>
            </a:r>
            <a:endParaRPr lang="en-US" altLang="zh-CN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2000"/>
            <a:ext cx="6096000" cy="4035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98" y="-27385"/>
            <a:ext cx="6741042" cy="460059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76799" y="14393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18" name="图表 17"/>
          <p:cNvGraphicFramePr/>
          <p:nvPr/>
        </p:nvGraphicFramePr>
        <p:xfrm>
          <a:off x="-636548" y="3139166"/>
          <a:ext cx="11097323" cy="368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439816" y="5805265"/>
            <a:ext cx="633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Value of World Seaborne Trade US$</a:t>
            </a:r>
            <a:r>
              <a:rPr lang="en-GB" altLang="zh-CN" sz="2400" b="1" dirty="0"/>
              <a:t>, 2006</a:t>
            </a:r>
            <a:endParaRPr lang="en-US" altLang="zh-CN" sz="24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4834141" y="598123"/>
            <a:ext cx="6337560" cy="3574289"/>
            <a:chOff x="3310141" y="598122"/>
            <a:chExt cx="6337560" cy="3574289"/>
          </a:xfrm>
        </p:grpSpPr>
        <p:graphicFrame>
          <p:nvGraphicFramePr>
            <p:cNvPr id="10" name="图表 9"/>
            <p:cNvGraphicFramePr/>
            <p:nvPr/>
          </p:nvGraphicFramePr>
          <p:xfrm>
            <a:off x="5592299" y="701937"/>
            <a:ext cx="4055402" cy="34704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文本框 10"/>
            <p:cNvSpPr txBox="1"/>
            <p:nvPr/>
          </p:nvSpPr>
          <p:spPr>
            <a:xfrm>
              <a:off x="3310141" y="598122"/>
              <a:ext cx="6330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Weight of World Seaborne Trade</a:t>
              </a:r>
              <a:r>
                <a:rPr lang="en-GB" altLang="zh-CN" sz="2400" b="1" dirty="0"/>
                <a:t>, 2006</a:t>
              </a:r>
              <a:endParaRPr lang="en-US" altLang="zh-CN" sz="2400" b="1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3719736" y="6356351"/>
            <a:ext cx="5143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Source: Lloyd’s Maritime Intelligence Unit(2009)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83832" y="1651291"/>
            <a:ext cx="7569741" cy="34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8.1   Ocean Transport</a:t>
            </a:r>
            <a:endParaRPr lang="en-GB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8.2   </a:t>
            </a: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Shipping Services of Ocean Transport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8.3   Container Shipping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8.4   Shipping Documents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064A2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3432" y="307331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B035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B035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575720" y="1844824"/>
            <a:ext cx="0" cy="3235291"/>
          </a:xfrm>
          <a:prstGeom prst="line">
            <a:avLst/>
          </a:prstGeom>
          <a:ln w="57150">
            <a:solidFill>
              <a:srgbClr val="9B0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76799" y="14393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81198" y="476672"/>
          <a:ext cx="8225200" cy="55227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86810"/>
                <a:gridCol w="4038390"/>
              </a:tblGrid>
              <a:tr h="208266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altLang="zh-CN" sz="2000" b="1" dirty="0"/>
                        <a:t>L</a:t>
                      </a:r>
                      <a:r>
                        <a:rPr lang="en-GB" altLang="zh-CN" sz="2000" dirty="0"/>
                        <a:t> </a:t>
                      </a:r>
                      <a:r>
                        <a:rPr lang="en-GB" altLang="zh-CN" sz="2000" b="1" dirty="0"/>
                        <a:t>6.06m</a:t>
                      </a:r>
                      <a:r>
                        <a:rPr lang="en-GB" altLang="zh-CN" sz="2000" baseline="0" dirty="0"/>
                        <a:t> x </a:t>
                      </a:r>
                      <a:r>
                        <a:rPr lang="en-GB" altLang="zh-CN" sz="2000" b="1" baseline="0" dirty="0"/>
                        <a:t>W</a:t>
                      </a:r>
                      <a:r>
                        <a:rPr lang="en-GB" altLang="zh-CN" sz="2000" baseline="0" dirty="0"/>
                        <a:t> 2.44m x </a:t>
                      </a:r>
                      <a:r>
                        <a:rPr lang="en-GB" altLang="zh-CN" sz="2000" b="1" baseline="0" dirty="0"/>
                        <a:t>H</a:t>
                      </a:r>
                      <a:r>
                        <a:rPr lang="en-GB" altLang="zh-CN" sz="2000" baseline="0" dirty="0"/>
                        <a:t> 2.59m</a:t>
                      </a:r>
                      <a:endParaRPr lang="en-GB" altLang="zh-CN" sz="2000" baseline="0" dirty="0"/>
                    </a:p>
                    <a:p>
                      <a:endParaRPr lang="en-GB" altLang="zh-CN" sz="2000" baseline="0" dirty="0"/>
                    </a:p>
                    <a:p>
                      <a:r>
                        <a:rPr lang="en-GB" altLang="zh-CN" sz="2000" dirty="0"/>
                        <a:t>Internal Volume </a:t>
                      </a:r>
                      <a:r>
                        <a:rPr lang="en-US" altLang="zh-CN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33.1 m³ </a:t>
                      </a:r>
                      <a:endParaRPr lang="en-US" altLang="zh-CN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load </a:t>
                      </a:r>
                      <a:r>
                        <a:rPr lang="en-US" altLang="zh-CN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28.2 ton</a:t>
                      </a:r>
                      <a:r>
                        <a:rPr lang="en-US" altLang="zh-CN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2000" b="1" dirty="0"/>
                    </a:p>
                  </a:txBody>
                  <a:tcPr anchor="ctr"/>
                </a:tc>
              </a:tr>
              <a:tr h="437613">
                <a:tc>
                  <a:txBody>
                    <a:bodyPr/>
                    <a:lstStyle/>
                    <a:p>
                      <a:pPr algn="ctr"/>
                      <a:r>
                        <a:rPr lang="en-GB" altLang="zh-CN" b="1" dirty="0"/>
                        <a:t>20</a:t>
                      </a:r>
                      <a:r>
                        <a:rPr lang="en-GB" altLang="zh-CN" b="1" baseline="0" dirty="0"/>
                        <a:t> </a:t>
                      </a:r>
                      <a:r>
                        <a:rPr lang="en-GB" altLang="zh-CN" b="1" baseline="0" dirty="0" err="1"/>
                        <a:t>ft</a:t>
                      </a:r>
                      <a:r>
                        <a:rPr lang="en-GB" altLang="zh-CN" b="1" baseline="0" dirty="0"/>
                        <a:t> dry freight container (ISO)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altLang="zh-CN" b="1" dirty="0"/>
                        <a:t>TEU</a:t>
                      </a:r>
                      <a:r>
                        <a:rPr lang="en-GB" altLang="zh-CN" dirty="0"/>
                        <a:t> = Twenty-foot</a:t>
                      </a:r>
                      <a:r>
                        <a:rPr lang="en-GB" altLang="zh-CN" baseline="0" dirty="0"/>
                        <a:t> Equivalent Unit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214552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altLang="zh-CN" sz="2000" b="1" dirty="0"/>
                        <a:t>L</a:t>
                      </a:r>
                      <a:r>
                        <a:rPr lang="en-GB" altLang="zh-CN" sz="2000" dirty="0"/>
                        <a:t> </a:t>
                      </a:r>
                      <a:r>
                        <a:rPr lang="en-GB" altLang="zh-CN" sz="2000" b="1" dirty="0"/>
                        <a:t>12.19m</a:t>
                      </a:r>
                      <a:r>
                        <a:rPr lang="en-GB" altLang="zh-CN" sz="2000" baseline="0" dirty="0"/>
                        <a:t> x </a:t>
                      </a:r>
                      <a:r>
                        <a:rPr lang="en-GB" altLang="zh-CN" sz="2000" b="1" baseline="0" dirty="0"/>
                        <a:t>W</a:t>
                      </a:r>
                      <a:r>
                        <a:rPr lang="en-GB" altLang="zh-CN" sz="2000" baseline="0" dirty="0"/>
                        <a:t> 2.44m x </a:t>
                      </a:r>
                      <a:r>
                        <a:rPr lang="en-GB" altLang="zh-CN" sz="2000" b="1" baseline="0" dirty="0"/>
                        <a:t>H</a:t>
                      </a:r>
                      <a:r>
                        <a:rPr lang="en-GB" altLang="zh-CN" sz="2000" baseline="0" dirty="0"/>
                        <a:t> 2.59m</a:t>
                      </a:r>
                      <a:endParaRPr lang="en-GB" altLang="zh-CN" sz="2000" baseline="0" dirty="0"/>
                    </a:p>
                    <a:p>
                      <a:endParaRPr lang="en-GB" altLang="zh-CN" sz="2000" baseline="0" dirty="0"/>
                    </a:p>
                    <a:p>
                      <a:r>
                        <a:rPr lang="en-GB" altLang="zh-CN" sz="2000" dirty="0"/>
                        <a:t>Internal Volume </a:t>
                      </a:r>
                      <a:r>
                        <a:rPr lang="en-US" altLang="zh-CN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67.5 m³</a:t>
                      </a:r>
                      <a:endParaRPr lang="en-US" altLang="zh-CN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load </a:t>
                      </a:r>
                      <a:r>
                        <a:rPr lang="en-US" altLang="zh-CN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26.2 ton</a:t>
                      </a:r>
                      <a:r>
                        <a:rPr lang="en-US" altLang="zh-CN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2000" b="1" dirty="0"/>
                    </a:p>
                  </a:txBody>
                  <a:tcPr anchor="ctr"/>
                </a:tc>
              </a:tr>
              <a:tr h="374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b="1" dirty="0"/>
                        <a:t>40</a:t>
                      </a:r>
                      <a:r>
                        <a:rPr lang="en-GB" altLang="zh-CN" b="1" baseline="0" dirty="0"/>
                        <a:t> </a:t>
                      </a:r>
                      <a:r>
                        <a:rPr lang="en-GB" altLang="zh-CN" b="1" baseline="0" dirty="0" err="1"/>
                        <a:t>ft</a:t>
                      </a:r>
                      <a:r>
                        <a:rPr lang="en-GB" altLang="zh-CN" b="1" baseline="0" dirty="0"/>
                        <a:t> dry freight container (ISO)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</a:tr>
              <a:tr h="482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b="1" baseline="0" dirty="0"/>
                        <a:t>40 </a:t>
                      </a:r>
                      <a:r>
                        <a:rPr lang="en-GB" altLang="zh-CN" b="1" baseline="0" dirty="0" err="1"/>
                        <a:t>ft</a:t>
                      </a:r>
                      <a:r>
                        <a:rPr lang="en-GB" altLang="zh-CN" b="1" baseline="0" dirty="0"/>
                        <a:t> high-cube container (ISO)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2000" b="1" dirty="0"/>
                        <a:t>H</a:t>
                      </a:r>
                      <a:r>
                        <a:rPr lang="en-GB" altLang="zh-CN" sz="2000" dirty="0"/>
                        <a:t> 2.90m, </a:t>
                      </a:r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load </a:t>
                      </a:r>
                      <a:r>
                        <a:rPr lang="en-US" altLang="zh-CN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26.6 ton</a:t>
                      </a:r>
                      <a:r>
                        <a:rPr lang="en-US" altLang="zh-CN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499278"/>
            <a:ext cx="3241654" cy="19936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3078580"/>
            <a:ext cx="3312368" cy="20249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76799" y="14393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04889"/>
            <a:ext cx="4520317" cy="4544170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1688768" y="5800772"/>
            <a:ext cx="404719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CSC Safety-approval Plate</a:t>
            </a:r>
            <a:endParaRPr lang="zh-CN" altLang="en-US" sz="2400" dirty="0"/>
          </a:p>
        </p:txBody>
      </p:sp>
      <p:sp>
        <p:nvSpPr>
          <p:cNvPr id="9" name="矩形: 圆角 8"/>
          <p:cNvSpPr/>
          <p:nvPr/>
        </p:nvSpPr>
        <p:spPr>
          <a:xfrm>
            <a:off x="1775520" y="393136"/>
            <a:ext cx="21602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Owner’s Logo</a:t>
            </a:r>
            <a:endParaRPr lang="zh-CN" altLang="en-US" sz="2400" dirty="0"/>
          </a:p>
        </p:txBody>
      </p:sp>
      <p:sp>
        <p:nvSpPr>
          <p:cNvPr id="10" name="矩形: 圆角 9"/>
          <p:cNvSpPr/>
          <p:nvPr/>
        </p:nvSpPr>
        <p:spPr>
          <a:xfrm>
            <a:off x="6888089" y="2916585"/>
            <a:ext cx="3156403" cy="1598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Max. Gross Weight</a:t>
            </a:r>
            <a:endParaRPr lang="en-US" altLang="zh-CN" sz="2400" dirty="0"/>
          </a:p>
          <a:p>
            <a:pPr algn="ctr"/>
            <a:r>
              <a:rPr lang="en-US" altLang="zh-CN" sz="2400" dirty="0"/>
              <a:t>Tare</a:t>
            </a:r>
            <a:endParaRPr lang="en-US" altLang="zh-CN" sz="2400" dirty="0"/>
          </a:p>
          <a:p>
            <a:pPr algn="ctr"/>
            <a:r>
              <a:rPr lang="en-US" altLang="zh-CN" sz="2400" dirty="0"/>
              <a:t>Net Payload</a:t>
            </a:r>
            <a:endParaRPr lang="en-US" altLang="zh-CN" sz="2400" dirty="0"/>
          </a:p>
          <a:p>
            <a:pPr algn="ctr"/>
            <a:r>
              <a:rPr lang="en-US" altLang="zh-CN" sz="2400" dirty="0"/>
              <a:t>Capacity</a:t>
            </a:r>
            <a:endParaRPr lang="zh-CN" altLang="en-US" sz="2400" dirty="0"/>
          </a:p>
        </p:txBody>
      </p:sp>
      <p:sp>
        <p:nvSpPr>
          <p:cNvPr id="12" name="矩形: 圆角 11"/>
          <p:cNvSpPr/>
          <p:nvPr/>
        </p:nvSpPr>
        <p:spPr>
          <a:xfrm>
            <a:off x="6888088" y="1677835"/>
            <a:ext cx="31683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Ownership Code</a:t>
            </a:r>
            <a:endParaRPr lang="zh-CN" altLang="en-US" sz="2400" dirty="0"/>
          </a:p>
        </p:txBody>
      </p:sp>
      <p:sp>
        <p:nvSpPr>
          <p:cNvPr id="13" name="矩形: 圆角 12"/>
          <p:cNvSpPr/>
          <p:nvPr/>
        </p:nvSpPr>
        <p:spPr>
          <a:xfrm>
            <a:off x="6888088" y="2365270"/>
            <a:ext cx="31683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Size and Type Code</a:t>
            </a:r>
            <a:endParaRPr lang="zh-CN" altLang="en-US" sz="2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423592" y="764705"/>
            <a:ext cx="0" cy="130469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2" idx="1"/>
          </p:cNvCxnSpPr>
          <p:nvPr/>
        </p:nvCxnSpPr>
        <p:spPr>
          <a:xfrm flipH="1">
            <a:off x="5519936" y="1857856"/>
            <a:ext cx="1368152" cy="27500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3" idx="1"/>
          </p:cNvCxnSpPr>
          <p:nvPr/>
        </p:nvCxnSpPr>
        <p:spPr>
          <a:xfrm flipH="1" flipV="1">
            <a:off x="5375920" y="2420888"/>
            <a:ext cx="1512168" cy="1244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367220" y="4496078"/>
            <a:ext cx="0" cy="130469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0" idx="1"/>
          </p:cNvCxnSpPr>
          <p:nvPr/>
        </p:nvCxnSpPr>
        <p:spPr>
          <a:xfrm flipH="1" flipV="1">
            <a:off x="5483932" y="3248615"/>
            <a:ext cx="1404156" cy="4674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6188759" y="4715135"/>
            <a:ext cx="4403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b="1" dirty="0"/>
              <a:t>22G1</a:t>
            </a:r>
            <a:r>
              <a:rPr lang="en-GB" altLang="zh-CN" sz="2400" dirty="0"/>
              <a:t> = Unventilated GP Container</a:t>
            </a:r>
            <a:endParaRPr lang="en-GB" altLang="zh-CN" sz="2400" dirty="0"/>
          </a:p>
          <a:p>
            <a:r>
              <a:rPr lang="en-US" altLang="zh-CN" sz="2400" dirty="0"/>
              <a:t>Vents in upper part of cargo space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2351405" y="3227705"/>
            <a:ext cx="5725795" cy="7632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Less than Container Load (LCL)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695400" y="1522234"/>
            <a:ext cx="1088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Exclusive use of the container</a:t>
            </a:r>
            <a:endParaRPr lang="en-US" altLang="zh-CN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800" dirty="0"/>
              <a:t>Less risks of damage or contamination</a:t>
            </a:r>
            <a:endParaRPr lang="en-GB" altLang="zh-CN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800" dirty="0"/>
              <a:t>Unit cost lower than LCL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695400" y="4289028"/>
            <a:ext cx="1088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Shipments not requiring a full container</a:t>
            </a:r>
            <a:endParaRPr lang="en-US" altLang="zh-CN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800" dirty="0"/>
              <a:t>Share a container with other people’s shipments</a:t>
            </a:r>
            <a:endParaRPr lang="en-US" altLang="zh-CN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LCL costs more than FCL per unit of freight</a:t>
            </a:r>
            <a:endParaRPr lang="en-US" altLang="zh-CN" sz="2800" dirty="0"/>
          </a:p>
          <a:p>
            <a:endParaRPr lang="en-US" altLang="zh-CN" sz="2400" dirty="0"/>
          </a:p>
        </p:txBody>
      </p:sp>
      <p:sp>
        <p:nvSpPr>
          <p:cNvPr id="5" name="矩形: 圆角 4"/>
          <p:cNvSpPr/>
          <p:nvPr/>
        </p:nvSpPr>
        <p:spPr>
          <a:xfrm>
            <a:off x="2351405" y="512445"/>
            <a:ext cx="4968240" cy="75628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Full Container Load (FCL)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6810931" y="2347261"/>
            <a:ext cx="3796670" cy="1728192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1703512" y="2348880"/>
            <a:ext cx="3600400" cy="1728192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75520" y="2924945"/>
            <a:ext cx="1396752" cy="855031"/>
            <a:chOff x="251520" y="2924944"/>
            <a:chExt cx="1396752" cy="855031"/>
          </a:xfrm>
        </p:grpSpPr>
        <p:sp>
          <p:nvSpPr>
            <p:cNvPr id="12" name="矩形 11"/>
            <p:cNvSpPr/>
            <p:nvPr/>
          </p:nvSpPr>
          <p:spPr>
            <a:xfrm>
              <a:off x="323528" y="3356992"/>
              <a:ext cx="1139063" cy="4229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GB" altLang="zh-CN" sz="2800" dirty="0"/>
                <a:t>CY</a:t>
              </a:r>
              <a:endParaRPr lang="zh-CN" altLang="en-US" sz="2800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1520" y="2924944"/>
              <a:ext cx="1396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b="1" dirty="0"/>
                <a:t>Shipper</a:t>
              </a:r>
              <a:endParaRPr lang="zh-CN" altLang="en-US" sz="2400" b="1" dirty="0"/>
            </a:p>
          </p:txBody>
        </p:sp>
      </p:grpSp>
      <p:sp>
        <p:nvSpPr>
          <p:cNvPr id="18" name="wave_166892"/>
          <p:cNvSpPr>
            <a:spLocks noChangeAspect="1"/>
          </p:cNvSpPr>
          <p:nvPr/>
        </p:nvSpPr>
        <p:spPr bwMode="auto">
          <a:xfrm>
            <a:off x="5519937" y="3501008"/>
            <a:ext cx="1152127" cy="354514"/>
          </a:xfrm>
          <a:custGeom>
            <a:avLst/>
            <a:gdLst>
              <a:gd name="connsiteX0" fmla="*/ 80863 w 338667"/>
              <a:gd name="connsiteY0" fmla="*/ 148414 h 196925"/>
              <a:gd name="connsiteX1" fmla="*/ 113771 w 338667"/>
              <a:gd name="connsiteY1" fmla="*/ 162369 h 196925"/>
              <a:gd name="connsiteX2" fmla="*/ 136261 w 338667"/>
              <a:gd name="connsiteY2" fmla="*/ 162369 h 196925"/>
              <a:gd name="connsiteX3" fmla="*/ 169334 w 338667"/>
              <a:gd name="connsiteY3" fmla="*/ 149078 h 196925"/>
              <a:gd name="connsiteX4" fmla="*/ 202406 w 338667"/>
              <a:gd name="connsiteY4" fmla="*/ 162369 h 196925"/>
              <a:gd name="connsiteX5" fmla="*/ 224896 w 338667"/>
              <a:gd name="connsiteY5" fmla="*/ 162369 h 196925"/>
              <a:gd name="connsiteX6" fmla="*/ 257969 w 338667"/>
              <a:gd name="connsiteY6" fmla="*/ 149078 h 196925"/>
              <a:gd name="connsiteX7" fmla="*/ 289719 w 338667"/>
              <a:gd name="connsiteY7" fmla="*/ 162369 h 196925"/>
              <a:gd name="connsiteX8" fmla="*/ 301625 w 338667"/>
              <a:gd name="connsiteY8" fmla="*/ 166356 h 196925"/>
              <a:gd name="connsiteX9" fmla="*/ 313532 w 338667"/>
              <a:gd name="connsiteY9" fmla="*/ 162369 h 196925"/>
              <a:gd name="connsiteX10" fmla="*/ 334698 w 338667"/>
              <a:gd name="connsiteY10" fmla="*/ 162369 h 196925"/>
              <a:gd name="connsiteX11" fmla="*/ 334698 w 338667"/>
              <a:gd name="connsiteY11" fmla="*/ 182305 h 196925"/>
              <a:gd name="connsiteX12" fmla="*/ 301625 w 338667"/>
              <a:gd name="connsiteY12" fmla="*/ 196925 h 196925"/>
              <a:gd name="connsiteX13" fmla="*/ 269875 w 338667"/>
              <a:gd name="connsiteY13" fmla="*/ 182305 h 196925"/>
              <a:gd name="connsiteX14" fmla="*/ 257969 w 338667"/>
              <a:gd name="connsiteY14" fmla="*/ 178318 h 196925"/>
              <a:gd name="connsiteX15" fmla="*/ 246063 w 338667"/>
              <a:gd name="connsiteY15" fmla="*/ 182305 h 196925"/>
              <a:gd name="connsiteX16" fmla="*/ 181240 w 338667"/>
              <a:gd name="connsiteY16" fmla="*/ 182305 h 196925"/>
              <a:gd name="connsiteX17" fmla="*/ 169334 w 338667"/>
              <a:gd name="connsiteY17" fmla="*/ 178318 h 196925"/>
              <a:gd name="connsiteX18" fmla="*/ 157427 w 338667"/>
              <a:gd name="connsiteY18" fmla="*/ 182305 h 196925"/>
              <a:gd name="connsiteX19" fmla="*/ 92604 w 338667"/>
              <a:gd name="connsiteY19" fmla="*/ 182305 h 196925"/>
              <a:gd name="connsiteX20" fmla="*/ 68792 w 338667"/>
              <a:gd name="connsiteY20" fmla="*/ 182305 h 196925"/>
              <a:gd name="connsiteX21" fmla="*/ 3969 w 338667"/>
              <a:gd name="connsiteY21" fmla="*/ 182305 h 196925"/>
              <a:gd name="connsiteX22" fmla="*/ 3969 w 338667"/>
              <a:gd name="connsiteY22" fmla="*/ 162369 h 196925"/>
              <a:gd name="connsiteX23" fmla="*/ 25135 w 338667"/>
              <a:gd name="connsiteY23" fmla="*/ 162369 h 196925"/>
              <a:gd name="connsiteX24" fmla="*/ 48948 w 338667"/>
              <a:gd name="connsiteY24" fmla="*/ 162369 h 196925"/>
              <a:gd name="connsiteX25" fmla="*/ 80863 w 338667"/>
              <a:gd name="connsiteY25" fmla="*/ 148414 h 196925"/>
              <a:gd name="connsiteX26" fmla="*/ 169334 w 338667"/>
              <a:gd name="connsiteY26" fmla="*/ 74706 h 196925"/>
              <a:gd name="connsiteX27" fmla="*/ 202406 w 338667"/>
              <a:gd name="connsiteY27" fmla="*/ 87935 h 196925"/>
              <a:gd name="connsiteX28" fmla="*/ 224896 w 338667"/>
              <a:gd name="connsiteY28" fmla="*/ 87935 h 196925"/>
              <a:gd name="connsiteX29" fmla="*/ 257969 w 338667"/>
              <a:gd name="connsiteY29" fmla="*/ 74706 h 196925"/>
              <a:gd name="connsiteX30" fmla="*/ 289719 w 338667"/>
              <a:gd name="connsiteY30" fmla="*/ 87935 h 196925"/>
              <a:gd name="connsiteX31" fmla="*/ 301625 w 338667"/>
              <a:gd name="connsiteY31" fmla="*/ 93227 h 196925"/>
              <a:gd name="connsiteX32" fmla="*/ 313532 w 338667"/>
              <a:gd name="connsiteY32" fmla="*/ 87935 h 196925"/>
              <a:gd name="connsiteX33" fmla="*/ 334698 w 338667"/>
              <a:gd name="connsiteY33" fmla="*/ 87935 h 196925"/>
              <a:gd name="connsiteX34" fmla="*/ 334698 w 338667"/>
              <a:gd name="connsiteY34" fmla="*/ 109102 h 196925"/>
              <a:gd name="connsiteX35" fmla="*/ 301625 w 338667"/>
              <a:gd name="connsiteY35" fmla="*/ 122331 h 196925"/>
              <a:gd name="connsiteX36" fmla="*/ 269875 w 338667"/>
              <a:gd name="connsiteY36" fmla="*/ 109102 h 196925"/>
              <a:gd name="connsiteX37" fmla="*/ 257969 w 338667"/>
              <a:gd name="connsiteY37" fmla="*/ 103810 h 196925"/>
              <a:gd name="connsiteX38" fmla="*/ 246063 w 338667"/>
              <a:gd name="connsiteY38" fmla="*/ 109102 h 196925"/>
              <a:gd name="connsiteX39" fmla="*/ 181240 w 338667"/>
              <a:gd name="connsiteY39" fmla="*/ 109102 h 196925"/>
              <a:gd name="connsiteX40" fmla="*/ 169334 w 338667"/>
              <a:gd name="connsiteY40" fmla="*/ 103810 h 196925"/>
              <a:gd name="connsiteX41" fmla="*/ 157427 w 338667"/>
              <a:gd name="connsiteY41" fmla="*/ 109102 h 196925"/>
              <a:gd name="connsiteX42" fmla="*/ 92604 w 338667"/>
              <a:gd name="connsiteY42" fmla="*/ 109102 h 196925"/>
              <a:gd name="connsiteX43" fmla="*/ 68792 w 338667"/>
              <a:gd name="connsiteY43" fmla="*/ 109102 h 196925"/>
              <a:gd name="connsiteX44" fmla="*/ 3969 w 338667"/>
              <a:gd name="connsiteY44" fmla="*/ 109102 h 196925"/>
              <a:gd name="connsiteX45" fmla="*/ 3969 w 338667"/>
              <a:gd name="connsiteY45" fmla="*/ 87935 h 196925"/>
              <a:gd name="connsiteX46" fmla="*/ 25135 w 338667"/>
              <a:gd name="connsiteY46" fmla="*/ 87935 h 196925"/>
              <a:gd name="connsiteX47" fmla="*/ 48948 w 338667"/>
              <a:gd name="connsiteY47" fmla="*/ 87935 h 196925"/>
              <a:gd name="connsiteX48" fmla="*/ 113771 w 338667"/>
              <a:gd name="connsiteY48" fmla="*/ 87935 h 196925"/>
              <a:gd name="connsiteX49" fmla="*/ 136261 w 338667"/>
              <a:gd name="connsiteY49" fmla="*/ 87935 h 196925"/>
              <a:gd name="connsiteX50" fmla="*/ 169334 w 338667"/>
              <a:gd name="connsiteY50" fmla="*/ 74706 h 196925"/>
              <a:gd name="connsiteX51" fmla="*/ 169334 w 338667"/>
              <a:gd name="connsiteY51" fmla="*/ 0 h 196925"/>
              <a:gd name="connsiteX52" fmla="*/ 202406 w 338667"/>
              <a:gd name="connsiteY52" fmla="*/ 14214 h 196925"/>
              <a:gd name="connsiteX53" fmla="*/ 224896 w 338667"/>
              <a:gd name="connsiteY53" fmla="*/ 14214 h 196925"/>
              <a:gd name="connsiteX54" fmla="*/ 257969 w 338667"/>
              <a:gd name="connsiteY54" fmla="*/ 0 h 196925"/>
              <a:gd name="connsiteX55" fmla="*/ 289719 w 338667"/>
              <a:gd name="connsiteY55" fmla="*/ 14214 h 196925"/>
              <a:gd name="connsiteX56" fmla="*/ 301625 w 338667"/>
              <a:gd name="connsiteY56" fmla="*/ 18091 h 196925"/>
              <a:gd name="connsiteX57" fmla="*/ 313532 w 338667"/>
              <a:gd name="connsiteY57" fmla="*/ 14214 h 196925"/>
              <a:gd name="connsiteX58" fmla="*/ 334698 w 338667"/>
              <a:gd name="connsiteY58" fmla="*/ 14214 h 196925"/>
              <a:gd name="connsiteX59" fmla="*/ 334698 w 338667"/>
              <a:gd name="connsiteY59" fmla="*/ 33597 h 196925"/>
              <a:gd name="connsiteX60" fmla="*/ 301625 w 338667"/>
              <a:gd name="connsiteY60" fmla="*/ 46518 h 196925"/>
              <a:gd name="connsiteX61" fmla="*/ 269875 w 338667"/>
              <a:gd name="connsiteY61" fmla="*/ 33597 h 196925"/>
              <a:gd name="connsiteX62" fmla="*/ 257969 w 338667"/>
              <a:gd name="connsiteY62" fmla="*/ 29720 h 196925"/>
              <a:gd name="connsiteX63" fmla="*/ 246063 w 338667"/>
              <a:gd name="connsiteY63" fmla="*/ 33597 h 196925"/>
              <a:gd name="connsiteX64" fmla="*/ 181240 w 338667"/>
              <a:gd name="connsiteY64" fmla="*/ 33597 h 196925"/>
              <a:gd name="connsiteX65" fmla="*/ 169334 w 338667"/>
              <a:gd name="connsiteY65" fmla="*/ 29720 h 196925"/>
              <a:gd name="connsiteX66" fmla="*/ 157427 w 338667"/>
              <a:gd name="connsiteY66" fmla="*/ 33597 h 196925"/>
              <a:gd name="connsiteX67" fmla="*/ 92604 w 338667"/>
              <a:gd name="connsiteY67" fmla="*/ 33597 h 196925"/>
              <a:gd name="connsiteX68" fmla="*/ 68792 w 338667"/>
              <a:gd name="connsiteY68" fmla="*/ 33597 h 196925"/>
              <a:gd name="connsiteX69" fmla="*/ 3969 w 338667"/>
              <a:gd name="connsiteY69" fmla="*/ 33597 h 196925"/>
              <a:gd name="connsiteX70" fmla="*/ 3969 w 338667"/>
              <a:gd name="connsiteY70" fmla="*/ 14214 h 196925"/>
              <a:gd name="connsiteX71" fmla="*/ 25135 w 338667"/>
              <a:gd name="connsiteY71" fmla="*/ 14214 h 196925"/>
              <a:gd name="connsiteX72" fmla="*/ 48948 w 338667"/>
              <a:gd name="connsiteY72" fmla="*/ 14214 h 196925"/>
              <a:gd name="connsiteX73" fmla="*/ 113771 w 338667"/>
              <a:gd name="connsiteY73" fmla="*/ 14214 h 196925"/>
              <a:gd name="connsiteX74" fmla="*/ 136261 w 338667"/>
              <a:gd name="connsiteY74" fmla="*/ 14214 h 196925"/>
              <a:gd name="connsiteX75" fmla="*/ 169334 w 338667"/>
              <a:gd name="connsiteY75" fmla="*/ 0 h 1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38667" h="196925">
                <a:moveTo>
                  <a:pt x="80863" y="148414"/>
                </a:moveTo>
                <a:cubicBezTo>
                  <a:pt x="92604" y="148414"/>
                  <a:pt x="104510" y="153066"/>
                  <a:pt x="113771" y="162369"/>
                </a:cubicBezTo>
                <a:cubicBezTo>
                  <a:pt x="120386" y="169014"/>
                  <a:pt x="130969" y="169014"/>
                  <a:pt x="136261" y="162369"/>
                </a:cubicBezTo>
                <a:cubicBezTo>
                  <a:pt x="145521" y="153066"/>
                  <a:pt x="157427" y="149078"/>
                  <a:pt x="169334" y="149078"/>
                </a:cubicBezTo>
                <a:cubicBezTo>
                  <a:pt x="181240" y="149078"/>
                  <a:pt x="193146" y="153066"/>
                  <a:pt x="202406" y="162369"/>
                </a:cubicBezTo>
                <a:cubicBezTo>
                  <a:pt x="207698" y="169014"/>
                  <a:pt x="218281" y="169014"/>
                  <a:pt x="224896" y="162369"/>
                </a:cubicBezTo>
                <a:cubicBezTo>
                  <a:pt x="234157" y="153066"/>
                  <a:pt x="246063" y="149078"/>
                  <a:pt x="257969" y="149078"/>
                </a:cubicBezTo>
                <a:cubicBezTo>
                  <a:pt x="269875" y="149078"/>
                  <a:pt x="281782" y="153066"/>
                  <a:pt x="289719" y="162369"/>
                </a:cubicBezTo>
                <a:cubicBezTo>
                  <a:pt x="293688" y="165027"/>
                  <a:pt x="297657" y="166356"/>
                  <a:pt x="301625" y="166356"/>
                </a:cubicBezTo>
                <a:cubicBezTo>
                  <a:pt x="306917" y="166356"/>
                  <a:pt x="310886" y="165027"/>
                  <a:pt x="313532" y="162369"/>
                </a:cubicBezTo>
                <a:cubicBezTo>
                  <a:pt x="318823" y="155724"/>
                  <a:pt x="328084" y="155724"/>
                  <a:pt x="334698" y="162369"/>
                </a:cubicBezTo>
                <a:cubicBezTo>
                  <a:pt x="339990" y="167685"/>
                  <a:pt x="339990" y="176989"/>
                  <a:pt x="334698" y="182305"/>
                </a:cubicBezTo>
                <a:cubicBezTo>
                  <a:pt x="325438" y="191609"/>
                  <a:pt x="313532" y="196925"/>
                  <a:pt x="301625" y="196925"/>
                </a:cubicBezTo>
                <a:cubicBezTo>
                  <a:pt x="289719" y="196925"/>
                  <a:pt x="277813" y="191609"/>
                  <a:pt x="269875" y="182305"/>
                </a:cubicBezTo>
                <a:cubicBezTo>
                  <a:pt x="265907" y="179647"/>
                  <a:pt x="261938" y="178318"/>
                  <a:pt x="257969" y="178318"/>
                </a:cubicBezTo>
                <a:cubicBezTo>
                  <a:pt x="252677" y="178318"/>
                  <a:pt x="248709" y="179647"/>
                  <a:pt x="246063" y="182305"/>
                </a:cubicBezTo>
                <a:cubicBezTo>
                  <a:pt x="227542" y="200912"/>
                  <a:pt x="198438" y="200912"/>
                  <a:pt x="181240" y="182305"/>
                </a:cubicBezTo>
                <a:cubicBezTo>
                  <a:pt x="177271" y="179647"/>
                  <a:pt x="173302" y="178318"/>
                  <a:pt x="169334" y="178318"/>
                </a:cubicBezTo>
                <a:cubicBezTo>
                  <a:pt x="165365" y="178318"/>
                  <a:pt x="161396" y="179647"/>
                  <a:pt x="157427" y="182305"/>
                </a:cubicBezTo>
                <a:cubicBezTo>
                  <a:pt x="140229" y="200912"/>
                  <a:pt x="111125" y="200912"/>
                  <a:pt x="92604" y="182305"/>
                </a:cubicBezTo>
                <a:cubicBezTo>
                  <a:pt x="85990" y="175660"/>
                  <a:pt x="75406" y="175660"/>
                  <a:pt x="68792" y="182305"/>
                </a:cubicBezTo>
                <a:cubicBezTo>
                  <a:pt x="51594" y="200912"/>
                  <a:pt x="22490" y="200912"/>
                  <a:pt x="3969" y="182305"/>
                </a:cubicBezTo>
                <a:cubicBezTo>
                  <a:pt x="-1323" y="176989"/>
                  <a:pt x="-1323" y="167685"/>
                  <a:pt x="3969" y="162369"/>
                </a:cubicBezTo>
                <a:cubicBezTo>
                  <a:pt x="10583" y="155724"/>
                  <a:pt x="19844" y="155724"/>
                  <a:pt x="25135" y="162369"/>
                </a:cubicBezTo>
                <a:cubicBezTo>
                  <a:pt x="31750" y="169014"/>
                  <a:pt x="42333" y="169014"/>
                  <a:pt x="48948" y="162369"/>
                </a:cubicBezTo>
                <a:cubicBezTo>
                  <a:pt x="57547" y="153066"/>
                  <a:pt x="69122" y="148414"/>
                  <a:pt x="80863" y="148414"/>
                </a:cubicBezTo>
                <a:close/>
                <a:moveTo>
                  <a:pt x="169334" y="74706"/>
                </a:moveTo>
                <a:cubicBezTo>
                  <a:pt x="181240" y="74706"/>
                  <a:pt x="193146" y="79997"/>
                  <a:pt x="202406" y="87935"/>
                </a:cubicBezTo>
                <a:cubicBezTo>
                  <a:pt x="207698" y="94550"/>
                  <a:pt x="218281" y="94550"/>
                  <a:pt x="224896" y="87935"/>
                </a:cubicBezTo>
                <a:cubicBezTo>
                  <a:pt x="234157" y="79997"/>
                  <a:pt x="246063" y="74706"/>
                  <a:pt x="257969" y="74706"/>
                </a:cubicBezTo>
                <a:cubicBezTo>
                  <a:pt x="269875" y="74706"/>
                  <a:pt x="281782" y="79997"/>
                  <a:pt x="289719" y="87935"/>
                </a:cubicBezTo>
                <a:cubicBezTo>
                  <a:pt x="293688" y="91904"/>
                  <a:pt x="297657" y="93227"/>
                  <a:pt x="301625" y="93227"/>
                </a:cubicBezTo>
                <a:cubicBezTo>
                  <a:pt x="306917" y="93227"/>
                  <a:pt x="310886" y="91904"/>
                  <a:pt x="313532" y="87935"/>
                </a:cubicBezTo>
                <a:cubicBezTo>
                  <a:pt x="318823" y="82643"/>
                  <a:pt x="328084" y="82643"/>
                  <a:pt x="334698" y="87935"/>
                </a:cubicBezTo>
                <a:cubicBezTo>
                  <a:pt x="339990" y="93227"/>
                  <a:pt x="339990" y="103810"/>
                  <a:pt x="334698" y="109102"/>
                </a:cubicBezTo>
                <a:cubicBezTo>
                  <a:pt x="325438" y="117039"/>
                  <a:pt x="313532" y="122331"/>
                  <a:pt x="301625" y="122331"/>
                </a:cubicBezTo>
                <a:cubicBezTo>
                  <a:pt x="289719" y="122331"/>
                  <a:pt x="277813" y="117039"/>
                  <a:pt x="269875" y="109102"/>
                </a:cubicBezTo>
                <a:cubicBezTo>
                  <a:pt x="265907" y="105133"/>
                  <a:pt x="261938" y="103810"/>
                  <a:pt x="257969" y="103810"/>
                </a:cubicBezTo>
                <a:cubicBezTo>
                  <a:pt x="252677" y="103810"/>
                  <a:pt x="248709" y="105133"/>
                  <a:pt x="246063" y="109102"/>
                </a:cubicBezTo>
                <a:cubicBezTo>
                  <a:pt x="227542" y="126300"/>
                  <a:pt x="198438" y="126300"/>
                  <a:pt x="181240" y="109102"/>
                </a:cubicBezTo>
                <a:cubicBezTo>
                  <a:pt x="177271" y="105133"/>
                  <a:pt x="173302" y="103810"/>
                  <a:pt x="169334" y="103810"/>
                </a:cubicBezTo>
                <a:cubicBezTo>
                  <a:pt x="165365" y="103810"/>
                  <a:pt x="161396" y="105133"/>
                  <a:pt x="157427" y="109102"/>
                </a:cubicBezTo>
                <a:cubicBezTo>
                  <a:pt x="140229" y="126300"/>
                  <a:pt x="111125" y="126300"/>
                  <a:pt x="92604" y="109102"/>
                </a:cubicBezTo>
                <a:cubicBezTo>
                  <a:pt x="85990" y="102487"/>
                  <a:pt x="75406" y="102487"/>
                  <a:pt x="68792" y="109102"/>
                </a:cubicBezTo>
                <a:cubicBezTo>
                  <a:pt x="51594" y="126300"/>
                  <a:pt x="22490" y="126300"/>
                  <a:pt x="3969" y="109102"/>
                </a:cubicBezTo>
                <a:cubicBezTo>
                  <a:pt x="-1323" y="103810"/>
                  <a:pt x="-1323" y="93227"/>
                  <a:pt x="3969" y="87935"/>
                </a:cubicBezTo>
                <a:cubicBezTo>
                  <a:pt x="10583" y="82643"/>
                  <a:pt x="19844" y="82643"/>
                  <a:pt x="25135" y="87935"/>
                </a:cubicBezTo>
                <a:cubicBezTo>
                  <a:pt x="31750" y="94550"/>
                  <a:pt x="42333" y="94550"/>
                  <a:pt x="48948" y="87935"/>
                </a:cubicBezTo>
                <a:cubicBezTo>
                  <a:pt x="66146" y="70737"/>
                  <a:pt x="95250" y="70737"/>
                  <a:pt x="113771" y="87935"/>
                </a:cubicBezTo>
                <a:cubicBezTo>
                  <a:pt x="120386" y="94550"/>
                  <a:pt x="130969" y="94550"/>
                  <a:pt x="136261" y="87935"/>
                </a:cubicBezTo>
                <a:cubicBezTo>
                  <a:pt x="145521" y="79997"/>
                  <a:pt x="157427" y="74706"/>
                  <a:pt x="169334" y="74706"/>
                </a:cubicBezTo>
                <a:close/>
                <a:moveTo>
                  <a:pt x="169334" y="0"/>
                </a:moveTo>
                <a:cubicBezTo>
                  <a:pt x="181240" y="0"/>
                  <a:pt x="193146" y="5169"/>
                  <a:pt x="202406" y="14214"/>
                </a:cubicBezTo>
                <a:cubicBezTo>
                  <a:pt x="207698" y="20675"/>
                  <a:pt x="218281" y="20675"/>
                  <a:pt x="224896" y="14214"/>
                </a:cubicBezTo>
                <a:cubicBezTo>
                  <a:pt x="234157" y="5169"/>
                  <a:pt x="246063" y="0"/>
                  <a:pt x="257969" y="0"/>
                </a:cubicBezTo>
                <a:cubicBezTo>
                  <a:pt x="269875" y="0"/>
                  <a:pt x="281782" y="5169"/>
                  <a:pt x="289719" y="14214"/>
                </a:cubicBezTo>
                <a:cubicBezTo>
                  <a:pt x="293688" y="16798"/>
                  <a:pt x="297657" y="18091"/>
                  <a:pt x="301625" y="18091"/>
                </a:cubicBezTo>
                <a:cubicBezTo>
                  <a:pt x="306917" y="18091"/>
                  <a:pt x="310886" y="16798"/>
                  <a:pt x="313532" y="14214"/>
                </a:cubicBezTo>
                <a:cubicBezTo>
                  <a:pt x="318823" y="7753"/>
                  <a:pt x="328084" y="7753"/>
                  <a:pt x="334698" y="14214"/>
                </a:cubicBezTo>
                <a:cubicBezTo>
                  <a:pt x="339990" y="19383"/>
                  <a:pt x="339990" y="28428"/>
                  <a:pt x="334698" y="33597"/>
                </a:cubicBezTo>
                <a:cubicBezTo>
                  <a:pt x="325438" y="42642"/>
                  <a:pt x="313532" y="46518"/>
                  <a:pt x="301625" y="46518"/>
                </a:cubicBezTo>
                <a:cubicBezTo>
                  <a:pt x="289719" y="46518"/>
                  <a:pt x="277813" y="42642"/>
                  <a:pt x="269875" y="33597"/>
                </a:cubicBezTo>
                <a:cubicBezTo>
                  <a:pt x="265907" y="31012"/>
                  <a:pt x="261938" y="29720"/>
                  <a:pt x="257969" y="29720"/>
                </a:cubicBezTo>
                <a:cubicBezTo>
                  <a:pt x="252677" y="29720"/>
                  <a:pt x="248709" y="31012"/>
                  <a:pt x="246063" y="33597"/>
                </a:cubicBezTo>
                <a:cubicBezTo>
                  <a:pt x="227542" y="51687"/>
                  <a:pt x="198438" y="51687"/>
                  <a:pt x="181240" y="33597"/>
                </a:cubicBezTo>
                <a:cubicBezTo>
                  <a:pt x="177271" y="31012"/>
                  <a:pt x="173302" y="29720"/>
                  <a:pt x="169334" y="29720"/>
                </a:cubicBezTo>
                <a:cubicBezTo>
                  <a:pt x="165365" y="29720"/>
                  <a:pt x="161396" y="31012"/>
                  <a:pt x="157427" y="33597"/>
                </a:cubicBezTo>
                <a:cubicBezTo>
                  <a:pt x="140229" y="51687"/>
                  <a:pt x="111125" y="51687"/>
                  <a:pt x="92604" y="33597"/>
                </a:cubicBezTo>
                <a:cubicBezTo>
                  <a:pt x="85990" y="27136"/>
                  <a:pt x="75406" y="27136"/>
                  <a:pt x="68792" y="33597"/>
                </a:cubicBezTo>
                <a:cubicBezTo>
                  <a:pt x="51594" y="51687"/>
                  <a:pt x="22490" y="51687"/>
                  <a:pt x="3969" y="33597"/>
                </a:cubicBezTo>
                <a:cubicBezTo>
                  <a:pt x="-1323" y="28428"/>
                  <a:pt x="-1323" y="19383"/>
                  <a:pt x="3969" y="14214"/>
                </a:cubicBezTo>
                <a:cubicBezTo>
                  <a:pt x="10583" y="7753"/>
                  <a:pt x="19844" y="7753"/>
                  <a:pt x="25135" y="14214"/>
                </a:cubicBezTo>
                <a:cubicBezTo>
                  <a:pt x="31750" y="20675"/>
                  <a:pt x="42333" y="20675"/>
                  <a:pt x="48948" y="14214"/>
                </a:cubicBezTo>
                <a:cubicBezTo>
                  <a:pt x="66146" y="-3876"/>
                  <a:pt x="95250" y="-3876"/>
                  <a:pt x="113771" y="14214"/>
                </a:cubicBezTo>
                <a:cubicBezTo>
                  <a:pt x="120386" y="20675"/>
                  <a:pt x="130969" y="20675"/>
                  <a:pt x="136261" y="14214"/>
                </a:cubicBezTo>
                <a:cubicBezTo>
                  <a:pt x="145521" y="5169"/>
                  <a:pt x="157427" y="0"/>
                  <a:pt x="169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" name="文本框 19"/>
          <p:cNvSpPr txBox="1"/>
          <p:nvPr/>
        </p:nvSpPr>
        <p:spPr>
          <a:xfrm>
            <a:off x="8965976" y="285293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b="1" dirty="0"/>
              <a:t>Consignee</a:t>
            </a:r>
            <a:endParaRPr lang="zh-CN" altLang="en-US" sz="2400" b="1" dirty="0"/>
          </a:p>
        </p:txBody>
      </p:sp>
      <p:sp>
        <p:nvSpPr>
          <p:cNvPr id="21" name="矩形 20"/>
          <p:cNvSpPr/>
          <p:nvPr/>
        </p:nvSpPr>
        <p:spPr>
          <a:xfrm>
            <a:off x="9296545" y="3332838"/>
            <a:ext cx="1139063" cy="422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altLang="zh-CN" sz="2800" dirty="0"/>
              <a:t>CY</a:t>
            </a:r>
            <a:endParaRPr lang="zh-CN" altLang="en-US" sz="2800" dirty="0"/>
          </a:p>
        </p:txBody>
      </p:sp>
      <p:sp>
        <p:nvSpPr>
          <p:cNvPr id="37" name="箭头: 右 36"/>
          <p:cNvSpPr/>
          <p:nvPr/>
        </p:nvSpPr>
        <p:spPr>
          <a:xfrm>
            <a:off x="8035424" y="3335642"/>
            <a:ext cx="1175893" cy="41737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074604" y="984962"/>
            <a:ext cx="4032448" cy="8852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CY to CY</a:t>
            </a:r>
            <a:endParaRPr lang="zh-CN" altLang="en-US" sz="3200" dirty="0"/>
          </a:p>
        </p:txBody>
      </p:sp>
      <p:sp>
        <p:nvSpPr>
          <p:cNvPr id="42" name="矩形: 圆角 41"/>
          <p:cNvSpPr/>
          <p:nvPr/>
        </p:nvSpPr>
        <p:spPr>
          <a:xfrm>
            <a:off x="3302738" y="5363948"/>
            <a:ext cx="5586525" cy="7048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Modes of Container Service</a:t>
            </a:r>
            <a:endParaRPr lang="zh-CN" altLang="en-US" sz="2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3058599" y="2835923"/>
            <a:ext cx="1120076" cy="922876"/>
            <a:chOff x="1534599" y="2835923"/>
            <a:chExt cx="1120076" cy="922876"/>
          </a:xfrm>
        </p:grpSpPr>
        <p:sp>
          <p:nvSpPr>
            <p:cNvPr id="35" name="箭头: 右 34"/>
            <p:cNvSpPr/>
            <p:nvPr/>
          </p:nvSpPr>
          <p:spPr>
            <a:xfrm>
              <a:off x="1534599" y="3341422"/>
              <a:ext cx="1120076" cy="417377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594" y="2835923"/>
              <a:ext cx="728159" cy="547939"/>
            </a:xfrm>
            <a:prstGeom prst="rect">
              <a:avLst/>
            </a:prstGeom>
          </p:spPr>
        </p:pic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51" y="2794991"/>
            <a:ext cx="728159" cy="547939"/>
          </a:xfrm>
          <a:prstGeom prst="rect">
            <a:avLst/>
          </a:prstGeom>
        </p:spPr>
      </p:pic>
      <p:sp>
        <p:nvSpPr>
          <p:cNvPr id="36" name="箭头: 右 35"/>
          <p:cNvSpPr/>
          <p:nvPr/>
        </p:nvSpPr>
        <p:spPr>
          <a:xfrm>
            <a:off x="5366575" y="3047079"/>
            <a:ext cx="1444357" cy="41737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20" y="2521022"/>
            <a:ext cx="728159" cy="547939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4238086" y="4577387"/>
            <a:ext cx="514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CY: Container Yard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95654" y="2636913"/>
            <a:ext cx="1352275" cy="1119587"/>
            <a:chOff x="2571653" y="2636912"/>
            <a:chExt cx="1352275" cy="1119587"/>
          </a:xfrm>
        </p:grpSpPr>
        <p:sp>
          <p:nvSpPr>
            <p:cNvPr id="8" name="文本框 7"/>
            <p:cNvSpPr txBox="1"/>
            <p:nvPr/>
          </p:nvSpPr>
          <p:spPr>
            <a:xfrm>
              <a:off x="2571653" y="2636912"/>
              <a:ext cx="1352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b="1" dirty="0"/>
                <a:t>Carrier</a:t>
              </a:r>
              <a:endParaRPr lang="zh-CN" altLang="en-US" sz="2400" b="1" dirty="0"/>
            </a:p>
          </p:txBody>
        </p:sp>
        <p:sp>
          <p:nvSpPr>
            <p:cNvPr id="32" name="honeymoon-boat-trip_77302"/>
            <p:cNvSpPr>
              <a:spLocks noChangeAspect="1"/>
            </p:cNvSpPr>
            <p:nvPr/>
          </p:nvSpPr>
          <p:spPr bwMode="auto">
            <a:xfrm>
              <a:off x="2679285" y="3188852"/>
              <a:ext cx="922966" cy="567647"/>
            </a:xfrm>
            <a:custGeom>
              <a:avLst/>
              <a:gdLst>
                <a:gd name="connsiteX0" fmla="*/ 31750 w 338138"/>
                <a:gd name="connsiteY0" fmla="*/ 133350 h 207963"/>
                <a:gd name="connsiteX1" fmla="*/ 42313 w 338138"/>
                <a:gd name="connsiteY1" fmla="*/ 172064 h 207963"/>
                <a:gd name="connsiteX2" fmla="*/ 42313 w 338138"/>
                <a:gd name="connsiteY2" fmla="*/ 170729 h 207963"/>
                <a:gd name="connsiteX3" fmla="*/ 43634 w 338138"/>
                <a:gd name="connsiteY3" fmla="*/ 170729 h 207963"/>
                <a:gd name="connsiteX4" fmla="*/ 43634 w 338138"/>
                <a:gd name="connsiteY4" fmla="*/ 169394 h 207963"/>
                <a:gd name="connsiteX5" fmla="*/ 44954 w 338138"/>
                <a:gd name="connsiteY5" fmla="*/ 169394 h 207963"/>
                <a:gd name="connsiteX6" fmla="*/ 46274 w 338138"/>
                <a:gd name="connsiteY6" fmla="*/ 168059 h 207963"/>
                <a:gd name="connsiteX7" fmla="*/ 47595 w 338138"/>
                <a:gd name="connsiteY7" fmla="*/ 168059 h 207963"/>
                <a:gd name="connsiteX8" fmla="*/ 48915 w 338138"/>
                <a:gd name="connsiteY8" fmla="*/ 168059 h 207963"/>
                <a:gd name="connsiteX9" fmla="*/ 50235 w 338138"/>
                <a:gd name="connsiteY9" fmla="*/ 168059 h 207963"/>
                <a:gd name="connsiteX10" fmla="*/ 51556 w 338138"/>
                <a:gd name="connsiteY10" fmla="*/ 168059 h 207963"/>
                <a:gd name="connsiteX11" fmla="*/ 51556 w 338138"/>
                <a:gd name="connsiteY11" fmla="*/ 169394 h 207963"/>
                <a:gd name="connsiteX12" fmla="*/ 52876 w 338138"/>
                <a:gd name="connsiteY12" fmla="*/ 169394 h 207963"/>
                <a:gd name="connsiteX13" fmla="*/ 54197 w 338138"/>
                <a:gd name="connsiteY13" fmla="*/ 170729 h 207963"/>
                <a:gd name="connsiteX14" fmla="*/ 55517 w 338138"/>
                <a:gd name="connsiteY14" fmla="*/ 170729 h 207963"/>
                <a:gd name="connsiteX15" fmla="*/ 55517 w 338138"/>
                <a:gd name="connsiteY15" fmla="*/ 172064 h 207963"/>
                <a:gd name="connsiteX16" fmla="*/ 88526 w 338138"/>
                <a:gd name="connsiteY16" fmla="*/ 192088 h 207963"/>
                <a:gd name="connsiteX17" fmla="*/ 121536 w 338138"/>
                <a:gd name="connsiteY17" fmla="*/ 172064 h 207963"/>
                <a:gd name="connsiteX18" fmla="*/ 122856 w 338138"/>
                <a:gd name="connsiteY18" fmla="*/ 172064 h 207963"/>
                <a:gd name="connsiteX19" fmla="*/ 122856 w 338138"/>
                <a:gd name="connsiteY19" fmla="*/ 170729 h 207963"/>
                <a:gd name="connsiteX20" fmla="*/ 124176 w 338138"/>
                <a:gd name="connsiteY20" fmla="*/ 169394 h 207963"/>
                <a:gd name="connsiteX21" fmla="*/ 125497 w 338138"/>
                <a:gd name="connsiteY21" fmla="*/ 169394 h 207963"/>
                <a:gd name="connsiteX22" fmla="*/ 126817 w 338138"/>
                <a:gd name="connsiteY22" fmla="*/ 168059 h 207963"/>
                <a:gd name="connsiteX23" fmla="*/ 128138 w 338138"/>
                <a:gd name="connsiteY23" fmla="*/ 168059 h 207963"/>
                <a:gd name="connsiteX24" fmla="*/ 129458 w 338138"/>
                <a:gd name="connsiteY24" fmla="*/ 168059 h 207963"/>
                <a:gd name="connsiteX25" fmla="*/ 130778 w 338138"/>
                <a:gd name="connsiteY25" fmla="*/ 168059 h 207963"/>
                <a:gd name="connsiteX26" fmla="*/ 132099 w 338138"/>
                <a:gd name="connsiteY26" fmla="*/ 168059 h 207963"/>
                <a:gd name="connsiteX27" fmla="*/ 132099 w 338138"/>
                <a:gd name="connsiteY27" fmla="*/ 169394 h 207963"/>
                <a:gd name="connsiteX28" fmla="*/ 133419 w 338138"/>
                <a:gd name="connsiteY28" fmla="*/ 169394 h 207963"/>
                <a:gd name="connsiteX29" fmla="*/ 134739 w 338138"/>
                <a:gd name="connsiteY29" fmla="*/ 169394 h 207963"/>
                <a:gd name="connsiteX30" fmla="*/ 134739 w 338138"/>
                <a:gd name="connsiteY30" fmla="*/ 170729 h 207963"/>
                <a:gd name="connsiteX31" fmla="*/ 136060 w 338138"/>
                <a:gd name="connsiteY31" fmla="*/ 172064 h 207963"/>
                <a:gd name="connsiteX32" fmla="*/ 169069 w 338138"/>
                <a:gd name="connsiteY32" fmla="*/ 192088 h 207963"/>
                <a:gd name="connsiteX33" fmla="*/ 170390 w 338138"/>
                <a:gd name="connsiteY33" fmla="*/ 192088 h 207963"/>
                <a:gd name="connsiteX34" fmla="*/ 202079 w 338138"/>
                <a:gd name="connsiteY34" fmla="*/ 172064 h 207963"/>
                <a:gd name="connsiteX35" fmla="*/ 203399 w 338138"/>
                <a:gd name="connsiteY35" fmla="*/ 170729 h 207963"/>
                <a:gd name="connsiteX36" fmla="*/ 203399 w 338138"/>
                <a:gd name="connsiteY36" fmla="*/ 169394 h 207963"/>
                <a:gd name="connsiteX37" fmla="*/ 204719 w 338138"/>
                <a:gd name="connsiteY37" fmla="*/ 169394 h 207963"/>
                <a:gd name="connsiteX38" fmla="*/ 206040 w 338138"/>
                <a:gd name="connsiteY38" fmla="*/ 169394 h 207963"/>
                <a:gd name="connsiteX39" fmla="*/ 206040 w 338138"/>
                <a:gd name="connsiteY39" fmla="*/ 168059 h 207963"/>
                <a:gd name="connsiteX40" fmla="*/ 207360 w 338138"/>
                <a:gd name="connsiteY40" fmla="*/ 168059 h 207963"/>
                <a:gd name="connsiteX41" fmla="*/ 208680 w 338138"/>
                <a:gd name="connsiteY41" fmla="*/ 168059 h 207963"/>
                <a:gd name="connsiteX42" fmla="*/ 210001 w 338138"/>
                <a:gd name="connsiteY42" fmla="*/ 168059 h 207963"/>
                <a:gd name="connsiteX43" fmla="*/ 211321 w 338138"/>
                <a:gd name="connsiteY43" fmla="*/ 168059 h 207963"/>
                <a:gd name="connsiteX44" fmla="*/ 212642 w 338138"/>
                <a:gd name="connsiteY44" fmla="*/ 168059 h 207963"/>
                <a:gd name="connsiteX45" fmla="*/ 212642 w 338138"/>
                <a:gd name="connsiteY45" fmla="*/ 169394 h 207963"/>
                <a:gd name="connsiteX46" fmla="*/ 213962 w 338138"/>
                <a:gd name="connsiteY46" fmla="*/ 169394 h 207963"/>
                <a:gd name="connsiteX47" fmla="*/ 215282 w 338138"/>
                <a:gd name="connsiteY47" fmla="*/ 170729 h 207963"/>
                <a:gd name="connsiteX48" fmla="*/ 215282 w 338138"/>
                <a:gd name="connsiteY48" fmla="*/ 172064 h 207963"/>
                <a:gd name="connsiteX49" fmla="*/ 216603 w 338138"/>
                <a:gd name="connsiteY49" fmla="*/ 172064 h 207963"/>
                <a:gd name="connsiteX50" fmla="*/ 249612 w 338138"/>
                <a:gd name="connsiteY50" fmla="*/ 192088 h 207963"/>
                <a:gd name="connsiteX51" fmla="*/ 282621 w 338138"/>
                <a:gd name="connsiteY51" fmla="*/ 172064 h 207963"/>
                <a:gd name="connsiteX52" fmla="*/ 289223 w 338138"/>
                <a:gd name="connsiteY52" fmla="*/ 168059 h 207963"/>
                <a:gd name="connsiteX53" fmla="*/ 295825 w 338138"/>
                <a:gd name="connsiteY53" fmla="*/ 172064 h 207963"/>
                <a:gd name="connsiteX54" fmla="*/ 306388 w 338138"/>
                <a:gd name="connsiteY54" fmla="*/ 133350 h 207963"/>
                <a:gd name="connsiteX55" fmla="*/ 31750 w 338138"/>
                <a:gd name="connsiteY55" fmla="*/ 133350 h 207963"/>
                <a:gd name="connsiteX56" fmla="*/ 88608 w 338138"/>
                <a:gd name="connsiteY56" fmla="*/ 82550 h 207963"/>
                <a:gd name="connsiteX57" fmla="*/ 249530 w 338138"/>
                <a:gd name="connsiteY57" fmla="*/ 82550 h 207963"/>
                <a:gd name="connsiteX58" fmla="*/ 258763 w 338138"/>
                <a:gd name="connsiteY58" fmla="*/ 90488 h 207963"/>
                <a:gd name="connsiteX59" fmla="*/ 258763 w 338138"/>
                <a:gd name="connsiteY59" fmla="*/ 98425 h 207963"/>
                <a:gd name="connsiteX60" fmla="*/ 249530 w 338138"/>
                <a:gd name="connsiteY60" fmla="*/ 106363 h 207963"/>
                <a:gd name="connsiteX61" fmla="*/ 88608 w 338138"/>
                <a:gd name="connsiteY61" fmla="*/ 106363 h 207963"/>
                <a:gd name="connsiteX62" fmla="*/ 79375 w 338138"/>
                <a:gd name="connsiteY62" fmla="*/ 98425 h 207963"/>
                <a:gd name="connsiteX63" fmla="*/ 79375 w 338138"/>
                <a:gd name="connsiteY63" fmla="*/ 90488 h 207963"/>
                <a:gd name="connsiteX64" fmla="*/ 88608 w 338138"/>
                <a:gd name="connsiteY64" fmla="*/ 82550 h 207963"/>
                <a:gd name="connsiteX65" fmla="*/ 74894 w 338138"/>
                <a:gd name="connsiteY65" fmla="*/ 66675 h 207963"/>
                <a:gd name="connsiteX66" fmla="*/ 68262 w 338138"/>
                <a:gd name="connsiteY66" fmla="*/ 77036 h 207963"/>
                <a:gd name="connsiteX67" fmla="*/ 68262 w 338138"/>
                <a:gd name="connsiteY67" fmla="*/ 115888 h 207963"/>
                <a:gd name="connsiteX68" fmla="*/ 269875 w 338138"/>
                <a:gd name="connsiteY68" fmla="*/ 115888 h 207963"/>
                <a:gd name="connsiteX69" fmla="*/ 269875 w 338138"/>
                <a:gd name="connsiteY69" fmla="*/ 77036 h 207963"/>
                <a:gd name="connsiteX70" fmla="*/ 263243 w 338138"/>
                <a:gd name="connsiteY70" fmla="*/ 66675 h 207963"/>
                <a:gd name="connsiteX71" fmla="*/ 74894 w 338138"/>
                <a:gd name="connsiteY71" fmla="*/ 66675 h 207963"/>
                <a:gd name="connsiteX72" fmla="*/ 230981 w 338138"/>
                <a:gd name="connsiteY72" fmla="*/ 15875 h 207963"/>
                <a:gd name="connsiteX73" fmla="*/ 220662 w 338138"/>
                <a:gd name="connsiteY73" fmla="*/ 18439 h 207963"/>
                <a:gd name="connsiteX74" fmla="*/ 220662 w 338138"/>
                <a:gd name="connsiteY74" fmla="*/ 49213 h 207963"/>
                <a:gd name="connsiteX75" fmla="*/ 241300 w 338138"/>
                <a:gd name="connsiteY75" fmla="*/ 49213 h 207963"/>
                <a:gd name="connsiteX76" fmla="*/ 241300 w 338138"/>
                <a:gd name="connsiteY76" fmla="*/ 18439 h 207963"/>
                <a:gd name="connsiteX77" fmla="*/ 230981 w 338138"/>
                <a:gd name="connsiteY77" fmla="*/ 15875 h 207963"/>
                <a:gd name="connsiteX78" fmla="*/ 169069 w 338138"/>
                <a:gd name="connsiteY78" fmla="*/ 15875 h 207963"/>
                <a:gd name="connsiteX79" fmla="*/ 158750 w 338138"/>
                <a:gd name="connsiteY79" fmla="*/ 18439 h 207963"/>
                <a:gd name="connsiteX80" fmla="*/ 158750 w 338138"/>
                <a:gd name="connsiteY80" fmla="*/ 49213 h 207963"/>
                <a:gd name="connsiteX81" fmla="*/ 179388 w 338138"/>
                <a:gd name="connsiteY81" fmla="*/ 49213 h 207963"/>
                <a:gd name="connsiteX82" fmla="*/ 179388 w 338138"/>
                <a:gd name="connsiteY82" fmla="*/ 18439 h 207963"/>
                <a:gd name="connsiteX83" fmla="*/ 169069 w 338138"/>
                <a:gd name="connsiteY83" fmla="*/ 15875 h 207963"/>
                <a:gd name="connsiteX84" fmla="*/ 107156 w 338138"/>
                <a:gd name="connsiteY84" fmla="*/ 15875 h 207963"/>
                <a:gd name="connsiteX85" fmla="*/ 96837 w 338138"/>
                <a:gd name="connsiteY85" fmla="*/ 18439 h 207963"/>
                <a:gd name="connsiteX86" fmla="*/ 96837 w 338138"/>
                <a:gd name="connsiteY86" fmla="*/ 49213 h 207963"/>
                <a:gd name="connsiteX87" fmla="*/ 117475 w 338138"/>
                <a:gd name="connsiteY87" fmla="*/ 49213 h 207963"/>
                <a:gd name="connsiteX88" fmla="*/ 117475 w 338138"/>
                <a:gd name="connsiteY88" fmla="*/ 18439 h 207963"/>
                <a:gd name="connsiteX89" fmla="*/ 107156 w 338138"/>
                <a:gd name="connsiteY89" fmla="*/ 15875 h 207963"/>
                <a:gd name="connsiteX90" fmla="*/ 106989 w 338138"/>
                <a:gd name="connsiteY90" fmla="*/ 0 h 207963"/>
                <a:gd name="connsiteX91" fmla="*/ 134727 w 338138"/>
                <a:gd name="connsiteY91" fmla="*/ 18427 h 207963"/>
                <a:gd name="connsiteX92" fmla="*/ 134727 w 338138"/>
                <a:gd name="connsiteY92" fmla="*/ 50016 h 207963"/>
                <a:gd name="connsiteX93" fmla="*/ 142652 w 338138"/>
                <a:gd name="connsiteY93" fmla="*/ 50016 h 207963"/>
                <a:gd name="connsiteX94" fmla="*/ 142652 w 338138"/>
                <a:gd name="connsiteY94" fmla="*/ 18427 h 207963"/>
                <a:gd name="connsiteX95" fmla="*/ 169069 w 338138"/>
                <a:gd name="connsiteY95" fmla="*/ 0 h 207963"/>
                <a:gd name="connsiteX96" fmla="*/ 195486 w 338138"/>
                <a:gd name="connsiteY96" fmla="*/ 18427 h 207963"/>
                <a:gd name="connsiteX97" fmla="*/ 195486 w 338138"/>
                <a:gd name="connsiteY97" fmla="*/ 50016 h 207963"/>
                <a:gd name="connsiteX98" fmla="*/ 203411 w 338138"/>
                <a:gd name="connsiteY98" fmla="*/ 50016 h 207963"/>
                <a:gd name="connsiteX99" fmla="*/ 203411 w 338138"/>
                <a:gd name="connsiteY99" fmla="*/ 18427 h 207963"/>
                <a:gd name="connsiteX100" fmla="*/ 231149 w 338138"/>
                <a:gd name="connsiteY100" fmla="*/ 0 h 207963"/>
                <a:gd name="connsiteX101" fmla="*/ 257566 w 338138"/>
                <a:gd name="connsiteY101" fmla="*/ 18427 h 207963"/>
                <a:gd name="connsiteX102" fmla="*/ 257566 w 338138"/>
                <a:gd name="connsiteY102" fmla="*/ 50016 h 207963"/>
                <a:gd name="connsiteX103" fmla="*/ 262850 w 338138"/>
                <a:gd name="connsiteY103" fmla="*/ 50016 h 207963"/>
                <a:gd name="connsiteX104" fmla="*/ 285304 w 338138"/>
                <a:gd name="connsiteY104" fmla="*/ 77657 h 207963"/>
                <a:gd name="connsiteX105" fmla="*/ 285304 w 338138"/>
                <a:gd name="connsiteY105" fmla="*/ 117144 h 207963"/>
                <a:gd name="connsiteX106" fmla="*/ 317005 w 338138"/>
                <a:gd name="connsiteY106" fmla="*/ 117144 h 207963"/>
                <a:gd name="connsiteX107" fmla="*/ 323609 w 338138"/>
                <a:gd name="connsiteY107" fmla="*/ 121092 h 207963"/>
                <a:gd name="connsiteX108" fmla="*/ 324930 w 338138"/>
                <a:gd name="connsiteY108" fmla="*/ 127673 h 207963"/>
                <a:gd name="connsiteX109" fmla="*/ 310400 w 338138"/>
                <a:gd name="connsiteY109" fmla="*/ 185587 h 207963"/>
                <a:gd name="connsiteX110" fmla="*/ 330213 w 338138"/>
                <a:gd name="connsiteY110" fmla="*/ 192168 h 207963"/>
                <a:gd name="connsiteX111" fmla="*/ 338138 w 338138"/>
                <a:gd name="connsiteY111" fmla="*/ 200066 h 207963"/>
                <a:gd name="connsiteX112" fmla="*/ 330213 w 338138"/>
                <a:gd name="connsiteY112" fmla="*/ 207963 h 207963"/>
                <a:gd name="connsiteX113" fmla="*/ 295871 w 338138"/>
                <a:gd name="connsiteY113" fmla="*/ 196117 h 207963"/>
                <a:gd name="connsiteX114" fmla="*/ 294550 w 338138"/>
                <a:gd name="connsiteY114" fmla="*/ 194801 h 207963"/>
                <a:gd name="connsiteX115" fmla="*/ 289267 w 338138"/>
                <a:gd name="connsiteY115" fmla="*/ 190852 h 207963"/>
                <a:gd name="connsiteX116" fmla="*/ 249641 w 338138"/>
                <a:gd name="connsiteY116" fmla="*/ 207963 h 207963"/>
                <a:gd name="connsiteX117" fmla="*/ 208695 w 338138"/>
                <a:gd name="connsiteY117" fmla="*/ 190852 h 207963"/>
                <a:gd name="connsiteX118" fmla="*/ 169069 w 338138"/>
                <a:gd name="connsiteY118" fmla="*/ 207963 h 207963"/>
                <a:gd name="connsiteX119" fmla="*/ 167748 w 338138"/>
                <a:gd name="connsiteY119" fmla="*/ 207963 h 207963"/>
                <a:gd name="connsiteX120" fmla="*/ 129444 w 338138"/>
                <a:gd name="connsiteY120" fmla="*/ 190852 h 207963"/>
                <a:gd name="connsiteX121" fmla="*/ 88497 w 338138"/>
                <a:gd name="connsiteY121" fmla="*/ 207963 h 207963"/>
                <a:gd name="connsiteX122" fmla="*/ 48872 w 338138"/>
                <a:gd name="connsiteY122" fmla="*/ 190852 h 207963"/>
                <a:gd name="connsiteX123" fmla="*/ 43588 w 338138"/>
                <a:gd name="connsiteY123" fmla="*/ 194801 h 207963"/>
                <a:gd name="connsiteX124" fmla="*/ 42267 w 338138"/>
                <a:gd name="connsiteY124" fmla="*/ 196117 h 207963"/>
                <a:gd name="connsiteX125" fmla="*/ 7925 w 338138"/>
                <a:gd name="connsiteY125" fmla="*/ 207963 h 207963"/>
                <a:gd name="connsiteX126" fmla="*/ 0 w 338138"/>
                <a:gd name="connsiteY126" fmla="*/ 200066 h 207963"/>
                <a:gd name="connsiteX127" fmla="*/ 7925 w 338138"/>
                <a:gd name="connsiteY127" fmla="*/ 192168 h 207963"/>
                <a:gd name="connsiteX128" fmla="*/ 27738 w 338138"/>
                <a:gd name="connsiteY128" fmla="*/ 185587 h 207963"/>
                <a:gd name="connsiteX129" fmla="*/ 13208 w 338138"/>
                <a:gd name="connsiteY129" fmla="*/ 127673 h 207963"/>
                <a:gd name="connsiteX130" fmla="*/ 14529 w 338138"/>
                <a:gd name="connsiteY130" fmla="*/ 121092 h 207963"/>
                <a:gd name="connsiteX131" fmla="*/ 21133 w 338138"/>
                <a:gd name="connsiteY131" fmla="*/ 117144 h 207963"/>
                <a:gd name="connsiteX132" fmla="*/ 52834 w 338138"/>
                <a:gd name="connsiteY132" fmla="*/ 117144 h 207963"/>
                <a:gd name="connsiteX133" fmla="*/ 52834 w 338138"/>
                <a:gd name="connsiteY133" fmla="*/ 77657 h 207963"/>
                <a:gd name="connsiteX134" fmla="*/ 75289 w 338138"/>
                <a:gd name="connsiteY134" fmla="*/ 50016 h 207963"/>
                <a:gd name="connsiteX135" fmla="*/ 80572 w 338138"/>
                <a:gd name="connsiteY135" fmla="*/ 50016 h 207963"/>
                <a:gd name="connsiteX136" fmla="*/ 80572 w 338138"/>
                <a:gd name="connsiteY136" fmla="*/ 18427 h 207963"/>
                <a:gd name="connsiteX137" fmla="*/ 106989 w 338138"/>
                <a:gd name="connsiteY137" fmla="*/ 0 h 2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38138" h="207963">
                  <a:moveTo>
                    <a:pt x="31750" y="133350"/>
                  </a:moveTo>
                  <a:cubicBezTo>
                    <a:pt x="31750" y="133350"/>
                    <a:pt x="31750" y="133350"/>
                    <a:pt x="42313" y="172064"/>
                  </a:cubicBezTo>
                  <a:cubicBezTo>
                    <a:pt x="42313" y="172064"/>
                    <a:pt x="42313" y="170729"/>
                    <a:pt x="42313" y="170729"/>
                  </a:cubicBezTo>
                  <a:cubicBezTo>
                    <a:pt x="43634" y="170729"/>
                    <a:pt x="43634" y="170729"/>
                    <a:pt x="43634" y="170729"/>
                  </a:cubicBezTo>
                  <a:cubicBezTo>
                    <a:pt x="43634" y="169394"/>
                    <a:pt x="43634" y="169394"/>
                    <a:pt x="43634" y="169394"/>
                  </a:cubicBezTo>
                  <a:cubicBezTo>
                    <a:pt x="44954" y="169394"/>
                    <a:pt x="44954" y="169394"/>
                    <a:pt x="44954" y="169394"/>
                  </a:cubicBezTo>
                  <a:cubicBezTo>
                    <a:pt x="44954" y="169394"/>
                    <a:pt x="46274" y="169394"/>
                    <a:pt x="46274" y="168059"/>
                  </a:cubicBezTo>
                  <a:cubicBezTo>
                    <a:pt x="47595" y="168059"/>
                    <a:pt x="47595" y="168059"/>
                    <a:pt x="47595" y="168059"/>
                  </a:cubicBezTo>
                  <a:cubicBezTo>
                    <a:pt x="48915" y="168059"/>
                    <a:pt x="48915" y="168059"/>
                    <a:pt x="48915" y="168059"/>
                  </a:cubicBezTo>
                  <a:cubicBezTo>
                    <a:pt x="48915" y="168059"/>
                    <a:pt x="50235" y="168059"/>
                    <a:pt x="50235" y="168059"/>
                  </a:cubicBezTo>
                  <a:cubicBezTo>
                    <a:pt x="50235" y="168059"/>
                    <a:pt x="50235" y="168059"/>
                    <a:pt x="51556" y="168059"/>
                  </a:cubicBezTo>
                  <a:cubicBezTo>
                    <a:pt x="51556" y="168059"/>
                    <a:pt x="51556" y="169394"/>
                    <a:pt x="51556" y="169394"/>
                  </a:cubicBezTo>
                  <a:cubicBezTo>
                    <a:pt x="51556" y="169394"/>
                    <a:pt x="52876" y="169394"/>
                    <a:pt x="52876" y="169394"/>
                  </a:cubicBezTo>
                  <a:cubicBezTo>
                    <a:pt x="54197" y="169394"/>
                    <a:pt x="54197" y="169394"/>
                    <a:pt x="54197" y="170729"/>
                  </a:cubicBezTo>
                  <a:cubicBezTo>
                    <a:pt x="54197" y="170729"/>
                    <a:pt x="55517" y="170729"/>
                    <a:pt x="55517" y="170729"/>
                  </a:cubicBezTo>
                  <a:cubicBezTo>
                    <a:pt x="55517" y="170729"/>
                    <a:pt x="55517" y="172064"/>
                    <a:pt x="55517" y="172064"/>
                  </a:cubicBezTo>
                  <a:cubicBezTo>
                    <a:pt x="63439" y="184078"/>
                    <a:pt x="75323" y="192088"/>
                    <a:pt x="88526" y="192088"/>
                  </a:cubicBezTo>
                  <a:cubicBezTo>
                    <a:pt x="101730" y="192088"/>
                    <a:pt x="113613" y="184078"/>
                    <a:pt x="121536" y="172064"/>
                  </a:cubicBezTo>
                  <a:cubicBezTo>
                    <a:pt x="121536" y="172064"/>
                    <a:pt x="121536" y="172064"/>
                    <a:pt x="122856" y="172064"/>
                  </a:cubicBezTo>
                  <a:cubicBezTo>
                    <a:pt x="122856" y="172064"/>
                    <a:pt x="122856" y="170729"/>
                    <a:pt x="122856" y="170729"/>
                  </a:cubicBezTo>
                  <a:cubicBezTo>
                    <a:pt x="122856" y="170729"/>
                    <a:pt x="124176" y="170729"/>
                    <a:pt x="124176" y="169394"/>
                  </a:cubicBezTo>
                  <a:cubicBezTo>
                    <a:pt x="124176" y="169394"/>
                    <a:pt x="125497" y="169394"/>
                    <a:pt x="125497" y="169394"/>
                  </a:cubicBezTo>
                  <a:cubicBezTo>
                    <a:pt x="125497" y="168059"/>
                    <a:pt x="125497" y="168059"/>
                    <a:pt x="126817" y="168059"/>
                  </a:cubicBezTo>
                  <a:cubicBezTo>
                    <a:pt x="126817" y="168059"/>
                    <a:pt x="128138" y="168059"/>
                    <a:pt x="128138" y="168059"/>
                  </a:cubicBezTo>
                  <a:cubicBezTo>
                    <a:pt x="128138" y="168059"/>
                    <a:pt x="128138" y="168059"/>
                    <a:pt x="129458" y="168059"/>
                  </a:cubicBezTo>
                  <a:cubicBezTo>
                    <a:pt x="130778" y="168059"/>
                    <a:pt x="130778" y="168059"/>
                    <a:pt x="130778" y="168059"/>
                  </a:cubicBezTo>
                  <a:cubicBezTo>
                    <a:pt x="130778" y="168059"/>
                    <a:pt x="132099" y="168059"/>
                    <a:pt x="132099" y="168059"/>
                  </a:cubicBezTo>
                  <a:cubicBezTo>
                    <a:pt x="132099" y="168059"/>
                    <a:pt x="132099" y="168059"/>
                    <a:pt x="132099" y="169394"/>
                  </a:cubicBezTo>
                  <a:cubicBezTo>
                    <a:pt x="133419" y="169394"/>
                    <a:pt x="133419" y="169394"/>
                    <a:pt x="133419" y="169394"/>
                  </a:cubicBezTo>
                  <a:cubicBezTo>
                    <a:pt x="133419" y="169394"/>
                    <a:pt x="133419" y="169394"/>
                    <a:pt x="134739" y="169394"/>
                  </a:cubicBezTo>
                  <a:cubicBezTo>
                    <a:pt x="134739" y="170729"/>
                    <a:pt x="134739" y="170729"/>
                    <a:pt x="134739" y="170729"/>
                  </a:cubicBezTo>
                  <a:cubicBezTo>
                    <a:pt x="136060" y="170729"/>
                    <a:pt x="136060" y="170729"/>
                    <a:pt x="136060" y="172064"/>
                  </a:cubicBezTo>
                  <a:cubicBezTo>
                    <a:pt x="143982" y="184078"/>
                    <a:pt x="155865" y="192088"/>
                    <a:pt x="169069" y="192088"/>
                  </a:cubicBezTo>
                  <a:cubicBezTo>
                    <a:pt x="169069" y="192088"/>
                    <a:pt x="170390" y="192088"/>
                    <a:pt x="170390" y="192088"/>
                  </a:cubicBezTo>
                  <a:cubicBezTo>
                    <a:pt x="182273" y="192088"/>
                    <a:pt x="194156" y="184078"/>
                    <a:pt x="202079" y="172064"/>
                  </a:cubicBezTo>
                  <a:cubicBezTo>
                    <a:pt x="202079" y="172064"/>
                    <a:pt x="203399" y="170729"/>
                    <a:pt x="203399" y="170729"/>
                  </a:cubicBezTo>
                  <a:cubicBezTo>
                    <a:pt x="203399" y="170729"/>
                    <a:pt x="203399" y="170729"/>
                    <a:pt x="203399" y="169394"/>
                  </a:cubicBezTo>
                  <a:cubicBezTo>
                    <a:pt x="204719" y="169394"/>
                    <a:pt x="204719" y="169394"/>
                    <a:pt x="204719" y="169394"/>
                  </a:cubicBezTo>
                  <a:cubicBezTo>
                    <a:pt x="204719" y="169394"/>
                    <a:pt x="204719" y="169394"/>
                    <a:pt x="206040" y="169394"/>
                  </a:cubicBezTo>
                  <a:cubicBezTo>
                    <a:pt x="206040" y="168059"/>
                    <a:pt x="206040" y="168059"/>
                    <a:pt x="206040" y="168059"/>
                  </a:cubicBezTo>
                  <a:cubicBezTo>
                    <a:pt x="206040" y="168059"/>
                    <a:pt x="207360" y="168059"/>
                    <a:pt x="207360" y="168059"/>
                  </a:cubicBezTo>
                  <a:cubicBezTo>
                    <a:pt x="207360" y="168059"/>
                    <a:pt x="207360" y="168059"/>
                    <a:pt x="208680" y="168059"/>
                  </a:cubicBezTo>
                  <a:cubicBezTo>
                    <a:pt x="210001" y="168059"/>
                    <a:pt x="210001" y="168059"/>
                    <a:pt x="210001" y="168059"/>
                  </a:cubicBezTo>
                  <a:cubicBezTo>
                    <a:pt x="210001" y="168059"/>
                    <a:pt x="211321" y="168059"/>
                    <a:pt x="211321" y="168059"/>
                  </a:cubicBezTo>
                  <a:cubicBezTo>
                    <a:pt x="211321" y="168059"/>
                    <a:pt x="211321" y="168059"/>
                    <a:pt x="212642" y="168059"/>
                  </a:cubicBezTo>
                  <a:cubicBezTo>
                    <a:pt x="212642" y="168059"/>
                    <a:pt x="212642" y="168059"/>
                    <a:pt x="212642" y="169394"/>
                  </a:cubicBezTo>
                  <a:cubicBezTo>
                    <a:pt x="212642" y="169394"/>
                    <a:pt x="213962" y="169394"/>
                    <a:pt x="213962" y="169394"/>
                  </a:cubicBezTo>
                  <a:cubicBezTo>
                    <a:pt x="213962" y="170729"/>
                    <a:pt x="215282" y="170729"/>
                    <a:pt x="215282" y="170729"/>
                  </a:cubicBezTo>
                  <a:cubicBezTo>
                    <a:pt x="215282" y="170729"/>
                    <a:pt x="215282" y="170729"/>
                    <a:pt x="215282" y="172064"/>
                  </a:cubicBezTo>
                  <a:cubicBezTo>
                    <a:pt x="216603" y="172064"/>
                    <a:pt x="216603" y="172064"/>
                    <a:pt x="216603" y="172064"/>
                  </a:cubicBezTo>
                  <a:cubicBezTo>
                    <a:pt x="224525" y="184078"/>
                    <a:pt x="236408" y="192088"/>
                    <a:pt x="249612" y="192088"/>
                  </a:cubicBezTo>
                  <a:cubicBezTo>
                    <a:pt x="262816" y="192088"/>
                    <a:pt x="274699" y="184078"/>
                    <a:pt x="282621" y="172064"/>
                  </a:cubicBezTo>
                  <a:cubicBezTo>
                    <a:pt x="283942" y="169394"/>
                    <a:pt x="286583" y="168059"/>
                    <a:pt x="289223" y="168059"/>
                  </a:cubicBezTo>
                  <a:cubicBezTo>
                    <a:pt x="291864" y="168059"/>
                    <a:pt x="294505" y="169394"/>
                    <a:pt x="295825" y="172064"/>
                  </a:cubicBezTo>
                  <a:cubicBezTo>
                    <a:pt x="295825" y="172064"/>
                    <a:pt x="295825" y="172064"/>
                    <a:pt x="306388" y="133350"/>
                  </a:cubicBezTo>
                  <a:cubicBezTo>
                    <a:pt x="306388" y="133350"/>
                    <a:pt x="306388" y="133350"/>
                    <a:pt x="31750" y="133350"/>
                  </a:cubicBezTo>
                  <a:close/>
                  <a:moveTo>
                    <a:pt x="88608" y="82550"/>
                  </a:moveTo>
                  <a:cubicBezTo>
                    <a:pt x="88608" y="82550"/>
                    <a:pt x="88608" y="82550"/>
                    <a:pt x="249530" y="82550"/>
                  </a:cubicBezTo>
                  <a:cubicBezTo>
                    <a:pt x="254806" y="82550"/>
                    <a:pt x="258763" y="85196"/>
                    <a:pt x="258763" y="90488"/>
                  </a:cubicBezTo>
                  <a:cubicBezTo>
                    <a:pt x="258763" y="90488"/>
                    <a:pt x="258763" y="90488"/>
                    <a:pt x="258763" y="98425"/>
                  </a:cubicBezTo>
                  <a:cubicBezTo>
                    <a:pt x="258763" y="102394"/>
                    <a:pt x="254806" y="106363"/>
                    <a:pt x="249530" y="106363"/>
                  </a:cubicBezTo>
                  <a:cubicBezTo>
                    <a:pt x="249530" y="106363"/>
                    <a:pt x="249530" y="106363"/>
                    <a:pt x="88608" y="106363"/>
                  </a:cubicBezTo>
                  <a:cubicBezTo>
                    <a:pt x="83332" y="106363"/>
                    <a:pt x="79375" y="102394"/>
                    <a:pt x="79375" y="98425"/>
                  </a:cubicBezTo>
                  <a:cubicBezTo>
                    <a:pt x="79375" y="98425"/>
                    <a:pt x="79375" y="98425"/>
                    <a:pt x="79375" y="90488"/>
                  </a:cubicBezTo>
                  <a:cubicBezTo>
                    <a:pt x="79375" y="85196"/>
                    <a:pt x="83332" y="82550"/>
                    <a:pt x="88608" y="82550"/>
                  </a:cubicBezTo>
                  <a:close/>
                  <a:moveTo>
                    <a:pt x="74894" y="66675"/>
                  </a:moveTo>
                  <a:cubicBezTo>
                    <a:pt x="72241" y="66675"/>
                    <a:pt x="68262" y="70560"/>
                    <a:pt x="68262" y="77036"/>
                  </a:cubicBezTo>
                  <a:lnTo>
                    <a:pt x="68262" y="115888"/>
                  </a:lnTo>
                  <a:cubicBezTo>
                    <a:pt x="68262" y="115888"/>
                    <a:pt x="68262" y="115888"/>
                    <a:pt x="269875" y="115888"/>
                  </a:cubicBezTo>
                  <a:cubicBezTo>
                    <a:pt x="269875" y="115888"/>
                    <a:pt x="269875" y="115888"/>
                    <a:pt x="269875" y="77036"/>
                  </a:cubicBezTo>
                  <a:cubicBezTo>
                    <a:pt x="269875" y="70560"/>
                    <a:pt x="265896" y="66675"/>
                    <a:pt x="263243" y="66675"/>
                  </a:cubicBezTo>
                  <a:cubicBezTo>
                    <a:pt x="263243" y="66675"/>
                    <a:pt x="263243" y="66675"/>
                    <a:pt x="74894" y="66675"/>
                  </a:cubicBezTo>
                  <a:close/>
                  <a:moveTo>
                    <a:pt x="230981" y="15875"/>
                  </a:moveTo>
                  <a:cubicBezTo>
                    <a:pt x="224532" y="15875"/>
                    <a:pt x="221952" y="18439"/>
                    <a:pt x="220662" y="18439"/>
                  </a:cubicBezTo>
                  <a:lnTo>
                    <a:pt x="220662" y="49213"/>
                  </a:lnTo>
                  <a:cubicBezTo>
                    <a:pt x="220662" y="49213"/>
                    <a:pt x="220662" y="49213"/>
                    <a:pt x="241300" y="49213"/>
                  </a:cubicBezTo>
                  <a:cubicBezTo>
                    <a:pt x="241300" y="49213"/>
                    <a:pt x="241300" y="49213"/>
                    <a:pt x="241300" y="18439"/>
                  </a:cubicBezTo>
                  <a:cubicBezTo>
                    <a:pt x="240010" y="18439"/>
                    <a:pt x="236141" y="15875"/>
                    <a:pt x="230981" y="15875"/>
                  </a:cubicBezTo>
                  <a:close/>
                  <a:moveTo>
                    <a:pt x="169069" y="15875"/>
                  </a:moveTo>
                  <a:cubicBezTo>
                    <a:pt x="163910" y="15875"/>
                    <a:pt x="160040" y="18439"/>
                    <a:pt x="158750" y="18439"/>
                  </a:cubicBezTo>
                  <a:lnTo>
                    <a:pt x="158750" y="49213"/>
                  </a:lnTo>
                  <a:cubicBezTo>
                    <a:pt x="158750" y="49213"/>
                    <a:pt x="158750" y="49213"/>
                    <a:pt x="179388" y="49213"/>
                  </a:cubicBezTo>
                  <a:cubicBezTo>
                    <a:pt x="179388" y="49213"/>
                    <a:pt x="179388" y="49213"/>
                    <a:pt x="179388" y="18439"/>
                  </a:cubicBezTo>
                  <a:cubicBezTo>
                    <a:pt x="178098" y="18439"/>
                    <a:pt x="174229" y="15875"/>
                    <a:pt x="169069" y="15875"/>
                  </a:cubicBezTo>
                  <a:close/>
                  <a:moveTo>
                    <a:pt x="107156" y="15875"/>
                  </a:moveTo>
                  <a:cubicBezTo>
                    <a:pt x="101997" y="15875"/>
                    <a:pt x="98127" y="18439"/>
                    <a:pt x="96837" y="18439"/>
                  </a:cubicBezTo>
                  <a:lnTo>
                    <a:pt x="96837" y="49213"/>
                  </a:lnTo>
                  <a:cubicBezTo>
                    <a:pt x="96837" y="49213"/>
                    <a:pt x="96837" y="49213"/>
                    <a:pt x="117475" y="49213"/>
                  </a:cubicBezTo>
                  <a:cubicBezTo>
                    <a:pt x="117475" y="49213"/>
                    <a:pt x="117475" y="49213"/>
                    <a:pt x="117475" y="18439"/>
                  </a:cubicBezTo>
                  <a:cubicBezTo>
                    <a:pt x="116185" y="18439"/>
                    <a:pt x="113606" y="15875"/>
                    <a:pt x="107156" y="15875"/>
                  </a:cubicBezTo>
                  <a:close/>
                  <a:moveTo>
                    <a:pt x="106989" y="0"/>
                  </a:moveTo>
                  <a:cubicBezTo>
                    <a:pt x="122839" y="0"/>
                    <a:pt x="134727" y="7897"/>
                    <a:pt x="134727" y="18427"/>
                  </a:cubicBezTo>
                  <a:cubicBezTo>
                    <a:pt x="134727" y="18427"/>
                    <a:pt x="134727" y="18427"/>
                    <a:pt x="134727" y="50016"/>
                  </a:cubicBezTo>
                  <a:cubicBezTo>
                    <a:pt x="134727" y="50016"/>
                    <a:pt x="134727" y="50016"/>
                    <a:pt x="142652" y="50016"/>
                  </a:cubicBezTo>
                  <a:cubicBezTo>
                    <a:pt x="142652" y="50016"/>
                    <a:pt x="142652" y="50016"/>
                    <a:pt x="142652" y="18427"/>
                  </a:cubicBezTo>
                  <a:cubicBezTo>
                    <a:pt x="142652" y="7897"/>
                    <a:pt x="153219" y="0"/>
                    <a:pt x="169069" y="0"/>
                  </a:cubicBezTo>
                  <a:cubicBezTo>
                    <a:pt x="184919" y="0"/>
                    <a:pt x="195486" y="7897"/>
                    <a:pt x="195486" y="18427"/>
                  </a:cubicBezTo>
                  <a:cubicBezTo>
                    <a:pt x="195486" y="18427"/>
                    <a:pt x="195486" y="18427"/>
                    <a:pt x="195486" y="50016"/>
                  </a:cubicBezTo>
                  <a:cubicBezTo>
                    <a:pt x="195486" y="50016"/>
                    <a:pt x="195486" y="50016"/>
                    <a:pt x="203411" y="50016"/>
                  </a:cubicBezTo>
                  <a:cubicBezTo>
                    <a:pt x="203411" y="50016"/>
                    <a:pt x="203411" y="50016"/>
                    <a:pt x="203411" y="18427"/>
                  </a:cubicBezTo>
                  <a:cubicBezTo>
                    <a:pt x="203411" y="7897"/>
                    <a:pt x="215299" y="0"/>
                    <a:pt x="231149" y="0"/>
                  </a:cubicBezTo>
                  <a:cubicBezTo>
                    <a:pt x="245679" y="0"/>
                    <a:pt x="257566" y="7897"/>
                    <a:pt x="257566" y="18427"/>
                  </a:cubicBezTo>
                  <a:cubicBezTo>
                    <a:pt x="257566" y="18427"/>
                    <a:pt x="257566" y="18427"/>
                    <a:pt x="257566" y="50016"/>
                  </a:cubicBezTo>
                  <a:cubicBezTo>
                    <a:pt x="257566" y="50016"/>
                    <a:pt x="257566" y="50016"/>
                    <a:pt x="262850" y="50016"/>
                  </a:cubicBezTo>
                  <a:cubicBezTo>
                    <a:pt x="276058" y="50016"/>
                    <a:pt x="285304" y="61862"/>
                    <a:pt x="285304" y="77657"/>
                  </a:cubicBezTo>
                  <a:cubicBezTo>
                    <a:pt x="285304" y="77657"/>
                    <a:pt x="285304" y="77657"/>
                    <a:pt x="285304" y="117144"/>
                  </a:cubicBezTo>
                  <a:cubicBezTo>
                    <a:pt x="285304" y="117144"/>
                    <a:pt x="285304" y="117144"/>
                    <a:pt x="317005" y="117144"/>
                  </a:cubicBezTo>
                  <a:cubicBezTo>
                    <a:pt x="319646" y="117144"/>
                    <a:pt x="322288" y="118460"/>
                    <a:pt x="323609" y="121092"/>
                  </a:cubicBezTo>
                  <a:cubicBezTo>
                    <a:pt x="324930" y="122409"/>
                    <a:pt x="324930" y="125041"/>
                    <a:pt x="324930" y="127673"/>
                  </a:cubicBezTo>
                  <a:cubicBezTo>
                    <a:pt x="324930" y="127673"/>
                    <a:pt x="324930" y="127673"/>
                    <a:pt x="310400" y="185587"/>
                  </a:cubicBezTo>
                  <a:cubicBezTo>
                    <a:pt x="315684" y="189536"/>
                    <a:pt x="322288" y="192168"/>
                    <a:pt x="330213" y="192168"/>
                  </a:cubicBezTo>
                  <a:cubicBezTo>
                    <a:pt x="334176" y="192168"/>
                    <a:pt x="338138" y="196117"/>
                    <a:pt x="338138" y="200066"/>
                  </a:cubicBezTo>
                  <a:cubicBezTo>
                    <a:pt x="338138" y="205331"/>
                    <a:pt x="334176" y="207963"/>
                    <a:pt x="330213" y="207963"/>
                  </a:cubicBezTo>
                  <a:cubicBezTo>
                    <a:pt x="317005" y="207963"/>
                    <a:pt x="305117" y="204014"/>
                    <a:pt x="295871" y="196117"/>
                  </a:cubicBezTo>
                  <a:cubicBezTo>
                    <a:pt x="295871" y="196117"/>
                    <a:pt x="294550" y="194801"/>
                    <a:pt x="294550" y="194801"/>
                  </a:cubicBezTo>
                  <a:cubicBezTo>
                    <a:pt x="293229" y="193485"/>
                    <a:pt x="291908" y="192168"/>
                    <a:pt x="289267" y="190852"/>
                  </a:cubicBezTo>
                  <a:cubicBezTo>
                    <a:pt x="278700" y="201382"/>
                    <a:pt x="264170" y="207963"/>
                    <a:pt x="249641" y="207963"/>
                  </a:cubicBezTo>
                  <a:cubicBezTo>
                    <a:pt x="233791" y="207963"/>
                    <a:pt x="220582" y="201382"/>
                    <a:pt x="208695" y="190852"/>
                  </a:cubicBezTo>
                  <a:cubicBezTo>
                    <a:pt x="198128" y="201382"/>
                    <a:pt x="183599" y="207963"/>
                    <a:pt x="169069" y="207963"/>
                  </a:cubicBezTo>
                  <a:cubicBezTo>
                    <a:pt x="169069" y="207963"/>
                    <a:pt x="167748" y="207963"/>
                    <a:pt x="167748" y="207963"/>
                  </a:cubicBezTo>
                  <a:cubicBezTo>
                    <a:pt x="153219" y="207963"/>
                    <a:pt x="138690" y="201382"/>
                    <a:pt x="129444" y="190852"/>
                  </a:cubicBezTo>
                  <a:cubicBezTo>
                    <a:pt x="118877" y="201382"/>
                    <a:pt x="104347" y="207963"/>
                    <a:pt x="88497" y="207963"/>
                  </a:cubicBezTo>
                  <a:cubicBezTo>
                    <a:pt x="73968" y="207963"/>
                    <a:pt x="59438" y="201382"/>
                    <a:pt x="48872" y="190852"/>
                  </a:cubicBezTo>
                  <a:cubicBezTo>
                    <a:pt x="47551" y="192168"/>
                    <a:pt x="44909" y="193485"/>
                    <a:pt x="43588" y="194801"/>
                  </a:cubicBezTo>
                  <a:cubicBezTo>
                    <a:pt x="43588" y="196117"/>
                    <a:pt x="43588" y="196117"/>
                    <a:pt x="42267" y="196117"/>
                  </a:cubicBezTo>
                  <a:cubicBezTo>
                    <a:pt x="33021" y="204014"/>
                    <a:pt x="21133" y="207963"/>
                    <a:pt x="7925" y="207963"/>
                  </a:cubicBezTo>
                  <a:cubicBezTo>
                    <a:pt x="3962" y="207963"/>
                    <a:pt x="0" y="205331"/>
                    <a:pt x="0" y="200066"/>
                  </a:cubicBezTo>
                  <a:cubicBezTo>
                    <a:pt x="0" y="196117"/>
                    <a:pt x="3962" y="192168"/>
                    <a:pt x="7925" y="192168"/>
                  </a:cubicBezTo>
                  <a:cubicBezTo>
                    <a:pt x="15850" y="192168"/>
                    <a:pt x="22454" y="189536"/>
                    <a:pt x="27738" y="185587"/>
                  </a:cubicBezTo>
                  <a:cubicBezTo>
                    <a:pt x="27738" y="185587"/>
                    <a:pt x="27738" y="185587"/>
                    <a:pt x="13208" y="127673"/>
                  </a:cubicBezTo>
                  <a:cubicBezTo>
                    <a:pt x="13208" y="125041"/>
                    <a:pt x="13208" y="122409"/>
                    <a:pt x="14529" y="121092"/>
                  </a:cubicBezTo>
                  <a:cubicBezTo>
                    <a:pt x="15850" y="118460"/>
                    <a:pt x="18492" y="117144"/>
                    <a:pt x="21133" y="117144"/>
                  </a:cubicBezTo>
                  <a:cubicBezTo>
                    <a:pt x="21133" y="117144"/>
                    <a:pt x="21133" y="117144"/>
                    <a:pt x="52834" y="117144"/>
                  </a:cubicBezTo>
                  <a:cubicBezTo>
                    <a:pt x="52834" y="117144"/>
                    <a:pt x="52834" y="117144"/>
                    <a:pt x="52834" y="77657"/>
                  </a:cubicBezTo>
                  <a:cubicBezTo>
                    <a:pt x="52834" y="61862"/>
                    <a:pt x="62080" y="50016"/>
                    <a:pt x="75289" y="50016"/>
                  </a:cubicBezTo>
                  <a:cubicBezTo>
                    <a:pt x="75289" y="50016"/>
                    <a:pt x="75289" y="50016"/>
                    <a:pt x="80572" y="50016"/>
                  </a:cubicBezTo>
                  <a:cubicBezTo>
                    <a:pt x="80572" y="50016"/>
                    <a:pt x="80572" y="50016"/>
                    <a:pt x="80572" y="18427"/>
                  </a:cubicBezTo>
                  <a:cubicBezTo>
                    <a:pt x="80572" y="7897"/>
                    <a:pt x="92460" y="0"/>
                    <a:pt x="106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15" name="文本框 14"/>
          <p:cNvSpPr txBox="1"/>
          <p:nvPr/>
        </p:nvSpPr>
        <p:spPr>
          <a:xfrm>
            <a:off x="2953069" y="1788450"/>
            <a:ext cx="133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FCL</a:t>
            </a:r>
            <a:endParaRPr lang="zh-CN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154410" y="1808805"/>
            <a:ext cx="133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FCL</a:t>
            </a:r>
            <a:endParaRPr lang="zh-CN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60097" y="2636913"/>
            <a:ext cx="1352275" cy="1245385"/>
            <a:chOff x="5436096" y="2636912"/>
            <a:chExt cx="1352275" cy="1245385"/>
          </a:xfrm>
        </p:grpSpPr>
        <p:sp>
          <p:nvSpPr>
            <p:cNvPr id="11" name="文本框 10"/>
            <p:cNvSpPr txBox="1"/>
            <p:nvPr/>
          </p:nvSpPr>
          <p:spPr>
            <a:xfrm>
              <a:off x="5436096" y="2636912"/>
              <a:ext cx="1352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2400" b="1" dirty="0"/>
                <a:t>Port</a:t>
              </a:r>
              <a:endParaRPr lang="zh-CN" altLang="en-US" sz="2400" b="1" dirty="0"/>
            </a:p>
          </p:txBody>
        </p:sp>
        <p:sp>
          <p:nvSpPr>
            <p:cNvPr id="28" name="harbor-crane_86816"/>
            <p:cNvSpPr>
              <a:spLocks noChangeAspect="1"/>
            </p:cNvSpPr>
            <p:nvPr/>
          </p:nvSpPr>
          <p:spPr bwMode="auto">
            <a:xfrm>
              <a:off x="5519421" y="3046613"/>
              <a:ext cx="812033" cy="835684"/>
            </a:xfrm>
            <a:custGeom>
              <a:avLst/>
              <a:gdLst>
                <a:gd name="connsiteX0" fmla="*/ 136525 w 327025"/>
                <a:gd name="connsiteY0" fmla="*/ 263525 h 336550"/>
                <a:gd name="connsiteX1" fmla="*/ 136525 w 327025"/>
                <a:gd name="connsiteY1" fmla="*/ 325438 h 336550"/>
                <a:gd name="connsiteX2" fmla="*/ 152400 w 327025"/>
                <a:gd name="connsiteY2" fmla="*/ 325438 h 336550"/>
                <a:gd name="connsiteX3" fmla="*/ 152400 w 327025"/>
                <a:gd name="connsiteY3" fmla="*/ 316409 h 336550"/>
                <a:gd name="connsiteX4" fmla="*/ 148431 w 327025"/>
                <a:gd name="connsiteY4" fmla="*/ 307380 h 336550"/>
                <a:gd name="connsiteX5" fmla="*/ 147109 w 327025"/>
                <a:gd name="connsiteY5" fmla="*/ 304801 h 336550"/>
                <a:gd name="connsiteX6" fmla="*/ 147109 w 327025"/>
                <a:gd name="connsiteY6" fmla="*/ 263525 h 336550"/>
                <a:gd name="connsiteX7" fmla="*/ 136525 w 327025"/>
                <a:gd name="connsiteY7" fmla="*/ 263525 h 336550"/>
                <a:gd name="connsiteX8" fmla="*/ 25928 w 327025"/>
                <a:gd name="connsiteY8" fmla="*/ 263525 h 336550"/>
                <a:gd name="connsiteX9" fmla="*/ 25928 w 327025"/>
                <a:gd name="connsiteY9" fmla="*/ 304801 h 336550"/>
                <a:gd name="connsiteX10" fmla="*/ 24606 w 327025"/>
                <a:gd name="connsiteY10" fmla="*/ 307380 h 336550"/>
                <a:gd name="connsiteX11" fmla="*/ 20637 w 327025"/>
                <a:gd name="connsiteY11" fmla="*/ 316409 h 336550"/>
                <a:gd name="connsiteX12" fmla="*/ 20637 w 327025"/>
                <a:gd name="connsiteY12" fmla="*/ 325438 h 336550"/>
                <a:gd name="connsiteX13" fmla="*/ 36512 w 327025"/>
                <a:gd name="connsiteY13" fmla="*/ 325438 h 336550"/>
                <a:gd name="connsiteX14" fmla="*/ 36512 w 327025"/>
                <a:gd name="connsiteY14" fmla="*/ 263525 h 336550"/>
                <a:gd name="connsiteX15" fmla="*/ 25928 w 327025"/>
                <a:gd name="connsiteY15" fmla="*/ 263525 h 336550"/>
                <a:gd name="connsiteX16" fmla="*/ 30714 w 327025"/>
                <a:gd name="connsiteY16" fmla="*/ 231775 h 336550"/>
                <a:gd name="connsiteX17" fmla="*/ 25400 w 327025"/>
                <a:gd name="connsiteY17" fmla="*/ 236935 h 336550"/>
                <a:gd name="connsiteX18" fmla="*/ 25400 w 327025"/>
                <a:gd name="connsiteY18" fmla="*/ 252413 h 336550"/>
                <a:gd name="connsiteX19" fmla="*/ 147638 w 327025"/>
                <a:gd name="connsiteY19" fmla="*/ 252413 h 336550"/>
                <a:gd name="connsiteX20" fmla="*/ 147638 w 327025"/>
                <a:gd name="connsiteY20" fmla="*/ 236935 h 336550"/>
                <a:gd name="connsiteX21" fmla="*/ 142324 w 327025"/>
                <a:gd name="connsiteY21" fmla="*/ 231775 h 336550"/>
                <a:gd name="connsiteX22" fmla="*/ 30714 w 327025"/>
                <a:gd name="connsiteY22" fmla="*/ 231775 h 336550"/>
                <a:gd name="connsiteX23" fmla="*/ 73025 w 327025"/>
                <a:gd name="connsiteY23" fmla="*/ 209550 h 336550"/>
                <a:gd name="connsiteX24" fmla="*/ 73025 w 327025"/>
                <a:gd name="connsiteY24" fmla="*/ 220663 h 336550"/>
                <a:gd name="connsiteX25" fmla="*/ 100013 w 327025"/>
                <a:gd name="connsiteY25" fmla="*/ 220663 h 336550"/>
                <a:gd name="connsiteX26" fmla="*/ 100013 w 327025"/>
                <a:gd name="connsiteY26" fmla="*/ 209550 h 336550"/>
                <a:gd name="connsiteX27" fmla="*/ 9525 w 327025"/>
                <a:gd name="connsiteY27" fmla="*/ 188913 h 336550"/>
                <a:gd name="connsiteX28" fmla="*/ 9525 w 327025"/>
                <a:gd name="connsiteY28" fmla="*/ 200026 h 336550"/>
                <a:gd name="connsiteX29" fmla="*/ 115888 w 327025"/>
                <a:gd name="connsiteY29" fmla="*/ 200026 h 336550"/>
                <a:gd name="connsiteX30" fmla="*/ 115888 w 327025"/>
                <a:gd name="connsiteY30" fmla="*/ 188913 h 336550"/>
                <a:gd name="connsiteX31" fmla="*/ 105252 w 327025"/>
                <a:gd name="connsiteY31" fmla="*/ 188913 h 336550"/>
                <a:gd name="connsiteX32" fmla="*/ 9525 w 327025"/>
                <a:gd name="connsiteY32" fmla="*/ 188913 h 336550"/>
                <a:gd name="connsiteX33" fmla="*/ 273050 w 327025"/>
                <a:gd name="connsiteY33" fmla="*/ 184150 h 336550"/>
                <a:gd name="connsiteX34" fmla="*/ 273050 w 327025"/>
                <a:gd name="connsiteY34" fmla="*/ 204788 h 336550"/>
                <a:gd name="connsiteX35" fmla="*/ 315913 w 327025"/>
                <a:gd name="connsiteY35" fmla="*/ 204788 h 336550"/>
                <a:gd name="connsiteX36" fmla="*/ 315913 w 327025"/>
                <a:gd name="connsiteY36" fmla="*/ 184150 h 336550"/>
                <a:gd name="connsiteX37" fmla="*/ 68660 w 327025"/>
                <a:gd name="connsiteY37" fmla="*/ 152400 h 336550"/>
                <a:gd name="connsiteX38" fmla="*/ 78979 w 327025"/>
                <a:gd name="connsiteY38" fmla="*/ 152400 h 336550"/>
                <a:gd name="connsiteX39" fmla="*/ 84138 w 327025"/>
                <a:gd name="connsiteY39" fmla="*/ 157957 h 336550"/>
                <a:gd name="connsiteX40" fmla="*/ 78979 w 327025"/>
                <a:gd name="connsiteY40" fmla="*/ 163513 h 336550"/>
                <a:gd name="connsiteX41" fmla="*/ 68660 w 327025"/>
                <a:gd name="connsiteY41" fmla="*/ 163513 h 336550"/>
                <a:gd name="connsiteX42" fmla="*/ 63500 w 327025"/>
                <a:gd name="connsiteY42" fmla="*/ 157957 h 336550"/>
                <a:gd name="connsiteX43" fmla="*/ 68660 w 327025"/>
                <a:gd name="connsiteY43" fmla="*/ 152400 h 336550"/>
                <a:gd name="connsiteX44" fmla="*/ 52388 w 327025"/>
                <a:gd name="connsiteY44" fmla="*/ 152400 h 336550"/>
                <a:gd name="connsiteX45" fmla="*/ 55960 w 327025"/>
                <a:gd name="connsiteY45" fmla="*/ 153789 h 336550"/>
                <a:gd name="connsiteX46" fmla="*/ 57150 w 327025"/>
                <a:gd name="connsiteY46" fmla="*/ 157957 h 336550"/>
                <a:gd name="connsiteX47" fmla="*/ 55960 w 327025"/>
                <a:gd name="connsiteY47" fmla="*/ 162124 h 336550"/>
                <a:gd name="connsiteX48" fmla="*/ 52388 w 327025"/>
                <a:gd name="connsiteY48" fmla="*/ 163513 h 336550"/>
                <a:gd name="connsiteX49" fmla="*/ 48816 w 327025"/>
                <a:gd name="connsiteY49" fmla="*/ 162124 h 336550"/>
                <a:gd name="connsiteX50" fmla="*/ 47625 w 327025"/>
                <a:gd name="connsiteY50" fmla="*/ 157957 h 336550"/>
                <a:gd name="connsiteX51" fmla="*/ 48816 w 327025"/>
                <a:gd name="connsiteY51" fmla="*/ 153789 h 336550"/>
                <a:gd name="connsiteX52" fmla="*/ 52388 w 327025"/>
                <a:gd name="connsiteY52" fmla="*/ 152400 h 336550"/>
                <a:gd name="connsiteX53" fmla="*/ 25796 w 327025"/>
                <a:gd name="connsiteY53" fmla="*/ 152400 h 336550"/>
                <a:gd name="connsiteX54" fmla="*/ 36115 w 327025"/>
                <a:gd name="connsiteY54" fmla="*/ 152400 h 336550"/>
                <a:gd name="connsiteX55" fmla="*/ 41275 w 327025"/>
                <a:gd name="connsiteY55" fmla="*/ 157957 h 336550"/>
                <a:gd name="connsiteX56" fmla="*/ 36115 w 327025"/>
                <a:gd name="connsiteY56" fmla="*/ 163513 h 336550"/>
                <a:gd name="connsiteX57" fmla="*/ 25796 w 327025"/>
                <a:gd name="connsiteY57" fmla="*/ 163513 h 336550"/>
                <a:gd name="connsiteX58" fmla="*/ 20637 w 327025"/>
                <a:gd name="connsiteY58" fmla="*/ 157957 h 336550"/>
                <a:gd name="connsiteX59" fmla="*/ 25796 w 327025"/>
                <a:gd name="connsiteY59" fmla="*/ 152400 h 336550"/>
                <a:gd name="connsiteX60" fmla="*/ 291245 w 327025"/>
                <a:gd name="connsiteY60" fmla="*/ 150813 h 336550"/>
                <a:gd name="connsiteX61" fmla="*/ 277812 w 327025"/>
                <a:gd name="connsiteY61" fmla="*/ 173038 h 336550"/>
                <a:gd name="connsiteX62" fmla="*/ 312737 w 327025"/>
                <a:gd name="connsiteY62" fmla="*/ 173038 h 336550"/>
                <a:gd name="connsiteX63" fmla="*/ 299305 w 327025"/>
                <a:gd name="connsiteY63" fmla="*/ 150813 h 336550"/>
                <a:gd name="connsiteX64" fmla="*/ 295275 w 327025"/>
                <a:gd name="connsiteY64" fmla="*/ 152120 h 336550"/>
                <a:gd name="connsiteX65" fmla="*/ 291245 w 327025"/>
                <a:gd name="connsiteY65" fmla="*/ 150813 h 336550"/>
                <a:gd name="connsiteX66" fmla="*/ 14783 w 327025"/>
                <a:gd name="connsiteY66" fmla="*/ 141288 h 336550"/>
                <a:gd name="connsiteX67" fmla="*/ 9525 w 327025"/>
                <a:gd name="connsiteY67" fmla="*/ 146504 h 336550"/>
                <a:gd name="connsiteX68" fmla="*/ 9525 w 327025"/>
                <a:gd name="connsiteY68" fmla="*/ 177801 h 336550"/>
                <a:gd name="connsiteX69" fmla="*/ 93663 w 327025"/>
                <a:gd name="connsiteY69" fmla="*/ 177801 h 336550"/>
                <a:gd name="connsiteX70" fmla="*/ 93663 w 327025"/>
                <a:gd name="connsiteY70" fmla="*/ 141288 h 336550"/>
                <a:gd name="connsiteX71" fmla="*/ 14783 w 327025"/>
                <a:gd name="connsiteY71" fmla="*/ 141288 h 336550"/>
                <a:gd name="connsiteX72" fmla="*/ 294482 w 327025"/>
                <a:gd name="connsiteY72" fmla="*/ 131763 h 336550"/>
                <a:gd name="connsiteX73" fmla="*/ 288925 w 327025"/>
                <a:gd name="connsiteY73" fmla="*/ 136526 h 336550"/>
                <a:gd name="connsiteX74" fmla="*/ 294482 w 327025"/>
                <a:gd name="connsiteY74" fmla="*/ 141290 h 336550"/>
                <a:gd name="connsiteX75" fmla="*/ 300038 w 327025"/>
                <a:gd name="connsiteY75" fmla="*/ 136526 h 336550"/>
                <a:gd name="connsiteX76" fmla="*/ 294482 w 327025"/>
                <a:gd name="connsiteY76" fmla="*/ 131763 h 336550"/>
                <a:gd name="connsiteX77" fmla="*/ 104775 w 327025"/>
                <a:gd name="connsiteY77" fmla="*/ 115888 h 336550"/>
                <a:gd name="connsiteX78" fmla="*/ 104775 w 327025"/>
                <a:gd name="connsiteY78" fmla="*/ 171451 h 336550"/>
                <a:gd name="connsiteX79" fmla="*/ 161925 w 327025"/>
                <a:gd name="connsiteY79" fmla="*/ 115888 h 336550"/>
                <a:gd name="connsiteX80" fmla="*/ 86143 w 327025"/>
                <a:gd name="connsiteY80" fmla="*/ 84138 h 336550"/>
                <a:gd name="connsiteX81" fmla="*/ 81130 w 327025"/>
                <a:gd name="connsiteY81" fmla="*/ 88107 h 336550"/>
                <a:gd name="connsiteX82" fmla="*/ 69850 w 327025"/>
                <a:gd name="connsiteY82" fmla="*/ 131763 h 336550"/>
                <a:gd name="connsiteX83" fmla="*/ 93663 w 327025"/>
                <a:gd name="connsiteY83" fmla="*/ 131763 h 336550"/>
                <a:gd name="connsiteX84" fmla="*/ 93663 w 327025"/>
                <a:gd name="connsiteY84" fmla="*/ 89429 h 336550"/>
                <a:gd name="connsiteX85" fmla="*/ 88650 w 327025"/>
                <a:gd name="connsiteY85" fmla="*/ 84138 h 336550"/>
                <a:gd name="connsiteX86" fmla="*/ 86143 w 327025"/>
                <a:gd name="connsiteY86" fmla="*/ 84138 h 336550"/>
                <a:gd name="connsiteX87" fmla="*/ 281124 w 327025"/>
                <a:gd name="connsiteY87" fmla="*/ 9525 h 336550"/>
                <a:gd name="connsiteX88" fmla="*/ 120650 w 327025"/>
                <a:gd name="connsiteY88" fmla="*/ 169863 h 336550"/>
                <a:gd name="connsiteX89" fmla="*/ 160111 w 327025"/>
                <a:gd name="connsiteY89" fmla="*/ 148661 h 336550"/>
                <a:gd name="connsiteX90" fmla="*/ 285070 w 327025"/>
                <a:gd name="connsiteY90" fmla="*/ 21451 h 336550"/>
                <a:gd name="connsiteX91" fmla="*/ 289016 w 327025"/>
                <a:gd name="connsiteY91" fmla="*/ 20126 h 336550"/>
                <a:gd name="connsiteX92" fmla="*/ 299539 w 327025"/>
                <a:gd name="connsiteY92" fmla="*/ 20126 h 336550"/>
                <a:gd name="connsiteX93" fmla="*/ 304800 w 327025"/>
                <a:gd name="connsiteY93" fmla="*/ 14825 h 336550"/>
                <a:gd name="connsiteX94" fmla="*/ 304800 w 327025"/>
                <a:gd name="connsiteY94" fmla="*/ 9525 h 336550"/>
                <a:gd name="connsiteX95" fmla="*/ 281124 w 327025"/>
                <a:gd name="connsiteY95" fmla="*/ 9525 h 336550"/>
                <a:gd name="connsiteX96" fmla="*/ 266700 w 327025"/>
                <a:gd name="connsiteY96" fmla="*/ 9525 h 336550"/>
                <a:gd name="connsiteX97" fmla="*/ 258801 w 327025"/>
                <a:gd name="connsiteY97" fmla="*/ 12171 h 336550"/>
                <a:gd name="connsiteX98" fmla="*/ 104775 w 327025"/>
                <a:gd name="connsiteY98" fmla="*/ 86254 h 336550"/>
                <a:gd name="connsiteX99" fmla="*/ 104775 w 327025"/>
                <a:gd name="connsiteY99" fmla="*/ 88900 h 336550"/>
                <a:gd name="connsiteX100" fmla="*/ 104775 w 327025"/>
                <a:gd name="connsiteY100" fmla="*/ 104775 h 336550"/>
                <a:gd name="connsiteX101" fmla="*/ 170598 w 327025"/>
                <a:gd name="connsiteY101" fmla="*/ 104775 h 336550"/>
                <a:gd name="connsiteX102" fmla="*/ 266700 w 327025"/>
                <a:gd name="connsiteY102" fmla="*/ 9525 h 336550"/>
                <a:gd name="connsiteX103" fmla="*/ 271642 w 327025"/>
                <a:gd name="connsiteY103" fmla="*/ 0 h 336550"/>
                <a:gd name="connsiteX104" fmla="*/ 311201 w 327025"/>
                <a:gd name="connsiteY104" fmla="*/ 0 h 336550"/>
                <a:gd name="connsiteX105" fmla="*/ 316476 w 327025"/>
                <a:gd name="connsiteY105" fmla="*/ 5258 h 336550"/>
                <a:gd name="connsiteX106" fmla="*/ 316476 w 327025"/>
                <a:gd name="connsiteY106" fmla="*/ 15776 h 336550"/>
                <a:gd name="connsiteX107" fmla="*/ 300652 w 327025"/>
                <a:gd name="connsiteY107" fmla="*/ 31551 h 336550"/>
                <a:gd name="connsiteX108" fmla="*/ 300652 w 327025"/>
                <a:gd name="connsiteY108" fmla="*/ 122262 h 336550"/>
                <a:gd name="connsiteX109" fmla="*/ 311201 w 327025"/>
                <a:gd name="connsiteY109" fmla="*/ 136723 h 336550"/>
                <a:gd name="connsiteX110" fmla="*/ 307245 w 327025"/>
                <a:gd name="connsiteY110" fmla="*/ 145926 h 336550"/>
                <a:gd name="connsiteX111" fmla="*/ 325707 w 327025"/>
                <a:gd name="connsiteY111" fmla="*/ 176163 h 336550"/>
                <a:gd name="connsiteX112" fmla="*/ 327025 w 327025"/>
                <a:gd name="connsiteY112" fmla="*/ 176163 h 336550"/>
                <a:gd name="connsiteX113" fmla="*/ 327025 w 327025"/>
                <a:gd name="connsiteY113" fmla="*/ 177478 h 336550"/>
                <a:gd name="connsiteX114" fmla="*/ 327025 w 327025"/>
                <a:gd name="connsiteY114" fmla="*/ 178792 h 336550"/>
                <a:gd name="connsiteX115" fmla="*/ 327025 w 327025"/>
                <a:gd name="connsiteY115" fmla="*/ 210344 h 336550"/>
                <a:gd name="connsiteX116" fmla="*/ 321751 w 327025"/>
                <a:gd name="connsiteY116" fmla="*/ 215603 h 336550"/>
                <a:gd name="connsiteX117" fmla="*/ 269005 w 327025"/>
                <a:gd name="connsiteY117" fmla="*/ 215603 h 336550"/>
                <a:gd name="connsiteX118" fmla="*/ 263730 w 327025"/>
                <a:gd name="connsiteY118" fmla="*/ 210344 h 336550"/>
                <a:gd name="connsiteX119" fmla="*/ 263730 w 327025"/>
                <a:gd name="connsiteY119" fmla="*/ 178792 h 336550"/>
                <a:gd name="connsiteX120" fmla="*/ 263730 w 327025"/>
                <a:gd name="connsiteY120" fmla="*/ 177478 h 336550"/>
                <a:gd name="connsiteX121" fmla="*/ 265049 w 327025"/>
                <a:gd name="connsiteY121" fmla="*/ 177478 h 336550"/>
                <a:gd name="connsiteX122" fmla="*/ 265049 w 327025"/>
                <a:gd name="connsiteY122" fmla="*/ 176163 h 336550"/>
                <a:gd name="connsiteX123" fmla="*/ 283510 w 327025"/>
                <a:gd name="connsiteY123" fmla="*/ 145926 h 336550"/>
                <a:gd name="connsiteX124" fmla="*/ 279554 w 327025"/>
                <a:gd name="connsiteY124" fmla="*/ 136723 h 336550"/>
                <a:gd name="connsiteX125" fmla="*/ 290103 w 327025"/>
                <a:gd name="connsiteY125" fmla="*/ 122262 h 336550"/>
                <a:gd name="connsiteX126" fmla="*/ 290103 w 327025"/>
                <a:gd name="connsiteY126" fmla="*/ 32866 h 336550"/>
                <a:gd name="connsiteX127" fmla="*/ 167469 w 327025"/>
                <a:gd name="connsiteY127" fmla="*/ 156443 h 336550"/>
                <a:gd name="connsiteX128" fmla="*/ 166150 w 327025"/>
                <a:gd name="connsiteY128" fmla="*/ 156443 h 336550"/>
                <a:gd name="connsiteX129" fmla="*/ 123953 w 327025"/>
                <a:gd name="connsiteY129" fmla="*/ 180107 h 336550"/>
                <a:gd name="connsiteX130" fmla="*/ 126591 w 327025"/>
                <a:gd name="connsiteY130" fmla="*/ 184051 h 336550"/>
                <a:gd name="connsiteX131" fmla="*/ 126591 w 327025"/>
                <a:gd name="connsiteY131" fmla="*/ 205085 h 336550"/>
                <a:gd name="connsiteX132" fmla="*/ 121316 w 327025"/>
                <a:gd name="connsiteY132" fmla="*/ 210344 h 336550"/>
                <a:gd name="connsiteX133" fmla="*/ 110767 w 327025"/>
                <a:gd name="connsiteY133" fmla="*/ 210344 h 336550"/>
                <a:gd name="connsiteX134" fmla="*/ 110767 w 327025"/>
                <a:gd name="connsiteY134" fmla="*/ 220861 h 336550"/>
                <a:gd name="connsiteX135" fmla="*/ 142414 w 327025"/>
                <a:gd name="connsiteY135" fmla="*/ 220861 h 336550"/>
                <a:gd name="connsiteX136" fmla="*/ 158238 w 327025"/>
                <a:gd name="connsiteY136" fmla="*/ 236637 h 336550"/>
                <a:gd name="connsiteX137" fmla="*/ 158238 w 327025"/>
                <a:gd name="connsiteY137" fmla="*/ 303684 h 336550"/>
                <a:gd name="connsiteX138" fmla="*/ 162194 w 327025"/>
                <a:gd name="connsiteY138" fmla="*/ 312887 h 336550"/>
                <a:gd name="connsiteX139" fmla="*/ 163513 w 327025"/>
                <a:gd name="connsiteY139" fmla="*/ 315516 h 336550"/>
                <a:gd name="connsiteX140" fmla="*/ 163513 w 327025"/>
                <a:gd name="connsiteY140" fmla="*/ 326033 h 336550"/>
                <a:gd name="connsiteX141" fmla="*/ 168787 w 327025"/>
                <a:gd name="connsiteY141" fmla="*/ 331292 h 336550"/>
                <a:gd name="connsiteX142" fmla="*/ 163513 w 327025"/>
                <a:gd name="connsiteY142" fmla="*/ 336550 h 336550"/>
                <a:gd name="connsiteX143" fmla="*/ 126591 w 327025"/>
                <a:gd name="connsiteY143" fmla="*/ 336550 h 336550"/>
                <a:gd name="connsiteX144" fmla="*/ 121316 w 327025"/>
                <a:gd name="connsiteY144" fmla="*/ 331292 h 336550"/>
                <a:gd name="connsiteX145" fmla="*/ 126591 w 327025"/>
                <a:gd name="connsiteY145" fmla="*/ 326033 h 336550"/>
                <a:gd name="connsiteX146" fmla="*/ 126591 w 327025"/>
                <a:gd name="connsiteY146" fmla="*/ 262930 h 336550"/>
                <a:gd name="connsiteX147" fmla="*/ 47471 w 327025"/>
                <a:gd name="connsiteY147" fmla="*/ 262930 h 336550"/>
                <a:gd name="connsiteX148" fmla="*/ 47471 w 327025"/>
                <a:gd name="connsiteY148" fmla="*/ 326033 h 336550"/>
                <a:gd name="connsiteX149" fmla="*/ 52746 w 327025"/>
                <a:gd name="connsiteY149" fmla="*/ 331292 h 336550"/>
                <a:gd name="connsiteX150" fmla="*/ 47471 w 327025"/>
                <a:gd name="connsiteY150" fmla="*/ 336550 h 336550"/>
                <a:gd name="connsiteX151" fmla="*/ 10549 w 327025"/>
                <a:gd name="connsiteY151" fmla="*/ 336550 h 336550"/>
                <a:gd name="connsiteX152" fmla="*/ 5274 w 327025"/>
                <a:gd name="connsiteY152" fmla="*/ 331292 h 336550"/>
                <a:gd name="connsiteX153" fmla="*/ 10549 w 327025"/>
                <a:gd name="connsiteY153" fmla="*/ 326033 h 336550"/>
                <a:gd name="connsiteX154" fmla="*/ 10549 w 327025"/>
                <a:gd name="connsiteY154" fmla="*/ 315516 h 336550"/>
                <a:gd name="connsiteX155" fmla="*/ 10549 w 327025"/>
                <a:gd name="connsiteY155" fmla="*/ 312887 h 336550"/>
                <a:gd name="connsiteX156" fmla="*/ 15824 w 327025"/>
                <a:gd name="connsiteY156" fmla="*/ 303684 h 336550"/>
                <a:gd name="connsiteX157" fmla="*/ 15824 w 327025"/>
                <a:gd name="connsiteY157" fmla="*/ 236637 h 336550"/>
                <a:gd name="connsiteX158" fmla="*/ 31647 w 327025"/>
                <a:gd name="connsiteY158" fmla="*/ 220861 h 336550"/>
                <a:gd name="connsiteX159" fmla="*/ 63295 w 327025"/>
                <a:gd name="connsiteY159" fmla="*/ 220861 h 336550"/>
                <a:gd name="connsiteX160" fmla="*/ 63295 w 327025"/>
                <a:gd name="connsiteY160" fmla="*/ 210344 h 336550"/>
                <a:gd name="connsiteX161" fmla="*/ 5274 w 327025"/>
                <a:gd name="connsiteY161" fmla="*/ 210344 h 336550"/>
                <a:gd name="connsiteX162" fmla="*/ 0 w 327025"/>
                <a:gd name="connsiteY162" fmla="*/ 205085 h 336550"/>
                <a:gd name="connsiteX163" fmla="*/ 0 w 327025"/>
                <a:gd name="connsiteY163" fmla="*/ 147240 h 336550"/>
                <a:gd name="connsiteX164" fmla="*/ 15824 w 327025"/>
                <a:gd name="connsiteY164" fmla="*/ 131465 h 336550"/>
                <a:gd name="connsiteX165" fmla="*/ 59339 w 327025"/>
                <a:gd name="connsiteY165" fmla="*/ 131465 h 336550"/>
                <a:gd name="connsiteX166" fmla="*/ 63295 w 327025"/>
                <a:gd name="connsiteY166" fmla="*/ 115689 h 336550"/>
                <a:gd name="connsiteX167" fmla="*/ 52746 w 327025"/>
                <a:gd name="connsiteY167" fmla="*/ 115689 h 336550"/>
                <a:gd name="connsiteX168" fmla="*/ 47471 w 327025"/>
                <a:gd name="connsiteY168" fmla="*/ 110430 h 336550"/>
                <a:gd name="connsiteX169" fmla="*/ 52746 w 327025"/>
                <a:gd name="connsiteY169" fmla="*/ 105172 h 336550"/>
                <a:gd name="connsiteX170" fmla="*/ 65933 w 327025"/>
                <a:gd name="connsiteY170" fmla="*/ 105172 h 336550"/>
                <a:gd name="connsiteX171" fmla="*/ 72526 w 327025"/>
                <a:gd name="connsiteY171" fmla="*/ 85452 h 336550"/>
                <a:gd name="connsiteX172" fmla="*/ 87031 w 327025"/>
                <a:gd name="connsiteY172" fmla="*/ 73620 h 336550"/>
                <a:gd name="connsiteX173" fmla="*/ 89668 w 327025"/>
                <a:gd name="connsiteY173" fmla="*/ 73620 h 336550"/>
                <a:gd name="connsiteX174" fmla="*/ 100218 w 327025"/>
                <a:gd name="connsiteY174" fmla="*/ 78879 h 336550"/>
                <a:gd name="connsiteX175" fmla="*/ 255818 w 327025"/>
                <a:gd name="connsiteY175" fmla="*/ 3944 h 336550"/>
                <a:gd name="connsiteX176" fmla="*/ 271642 w 327025"/>
                <a:gd name="connsiteY1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27025" h="336550">
                  <a:moveTo>
                    <a:pt x="136525" y="263525"/>
                  </a:moveTo>
                  <a:cubicBezTo>
                    <a:pt x="136525" y="263525"/>
                    <a:pt x="136525" y="263525"/>
                    <a:pt x="136525" y="325438"/>
                  </a:cubicBezTo>
                  <a:lnTo>
                    <a:pt x="152400" y="325438"/>
                  </a:lnTo>
                  <a:cubicBezTo>
                    <a:pt x="152400" y="325438"/>
                    <a:pt x="152400" y="325438"/>
                    <a:pt x="152400" y="316409"/>
                  </a:cubicBezTo>
                  <a:cubicBezTo>
                    <a:pt x="152400" y="316409"/>
                    <a:pt x="152400" y="316409"/>
                    <a:pt x="148431" y="307380"/>
                  </a:cubicBezTo>
                  <a:cubicBezTo>
                    <a:pt x="147109" y="306090"/>
                    <a:pt x="147109" y="306090"/>
                    <a:pt x="147109" y="304801"/>
                  </a:cubicBezTo>
                  <a:cubicBezTo>
                    <a:pt x="147109" y="304801"/>
                    <a:pt x="147109" y="304801"/>
                    <a:pt x="147109" y="263525"/>
                  </a:cubicBezTo>
                  <a:cubicBezTo>
                    <a:pt x="147109" y="263525"/>
                    <a:pt x="147109" y="263525"/>
                    <a:pt x="136525" y="263525"/>
                  </a:cubicBezTo>
                  <a:close/>
                  <a:moveTo>
                    <a:pt x="25928" y="263525"/>
                  </a:moveTo>
                  <a:cubicBezTo>
                    <a:pt x="25928" y="263525"/>
                    <a:pt x="25928" y="263525"/>
                    <a:pt x="25928" y="304801"/>
                  </a:cubicBezTo>
                  <a:cubicBezTo>
                    <a:pt x="25928" y="306090"/>
                    <a:pt x="24606" y="306090"/>
                    <a:pt x="24606" y="307380"/>
                  </a:cubicBezTo>
                  <a:cubicBezTo>
                    <a:pt x="24606" y="307380"/>
                    <a:pt x="24606" y="307380"/>
                    <a:pt x="20637" y="316409"/>
                  </a:cubicBezTo>
                  <a:cubicBezTo>
                    <a:pt x="20637" y="316409"/>
                    <a:pt x="20637" y="316409"/>
                    <a:pt x="20637" y="325438"/>
                  </a:cubicBezTo>
                  <a:cubicBezTo>
                    <a:pt x="20637" y="325438"/>
                    <a:pt x="20637" y="325438"/>
                    <a:pt x="36512" y="325438"/>
                  </a:cubicBezTo>
                  <a:lnTo>
                    <a:pt x="36512" y="263525"/>
                  </a:lnTo>
                  <a:cubicBezTo>
                    <a:pt x="36512" y="263525"/>
                    <a:pt x="36512" y="263525"/>
                    <a:pt x="25928" y="263525"/>
                  </a:cubicBezTo>
                  <a:close/>
                  <a:moveTo>
                    <a:pt x="30714" y="231775"/>
                  </a:moveTo>
                  <a:cubicBezTo>
                    <a:pt x="28057" y="231775"/>
                    <a:pt x="25400" y="234355"/>
                    <a:pt x="25400" y="236935"/>
                  </a:cubicBezTo>
                  <a:cubicBezTo>
                    <a:pt x="25400" y="236935"/>
                    <a:pt x="25400" y="236935"/>
                    <a:pt x="25400" y="252413"/>
                  </a:cubicBezTo>
                  <a:cubicBezTo>
                    <a:pt x="25400" y="252413"/>
                    <a:pt x="25400" y="252413"/>
                    <a:pt x="147638" y="252413"/>
                  </a:cubicBezTo>
                  <a:cubicBezTo>
                    <a:pt x="147638" y="252413"/>
                    <a:pt x="147638" y="252413"/>
                    <a:pt x="147638" y="236935"/>
                  </a:cubicBezTo>
                  <a:cubicBezTo>
                    <a:pt x="147638" y="234355"/>
                    <a:pt x="144981" y="231775"/>
                    <a:pt x="142324" y="231775"/>
                  </a:cubicBezTo>
                  <a:cubicBezTo>
                    <a:pt x="142324" y="231775"/>
                    <a:pt x="142324" y="231775"/>
                    <a:pt x="30714" y="231775"/>
                  </a:cubicBezTo>
                  <a:close/>
                  <a:moveTo>
                    <a:pt x="73025" y="209550"/>
                  </a:moveTo>
                  <a:lnTo>
                    <a:pt x="73025" y="220663"/>
                  </a:lnTo>
                  <a:lnTo>
                    <a:pt x="100013" y="220663"/>
                  </a:lnTo>
                  <a:lnTo>
                    <a:pt x="100013" y="209550"/>
                  </a:lnTo>
                  <a:close/>
                  <a:moveTo>
                    <a:pt x="9525" y="188913"/>
                  </a:moveTo>
                  <a:cubicBezTo>
                    <a:pt x="9525" y="188913"/>
                    <a:pt x="9525" y="188913"/>
                    <a:pt x="9525" y="200026"/>
                  </a:cubicBezTo>
                  <a:cubicBezTo>
                    <a:pt x="9525" y="200026"/>
                    <a:pt x="9525" y="200026"/>
                    <a:pt x="115888" y="200026"/>
                  </a:cubicBezTo>
                  <a:lnTo>
                    <a:pt x="115888" y="188913"/>
                  </a:lnTo>
                  <a:cubicBezTo>
                    <a:pt x="115888" y="188913"/>
                    <a:pt x="115888" y="188913"/>
                    <a:pt x="105252" y="188913"/>
                  </a:cubicBezTo>
                  <a:cubicBezTo>
                    <a:pt x="105252" y="188913"/>
                    <a:pt x="105252" y="188913"/>
                    <a:pt x="9525" y="188913"/>
                  </a:cubicBezTo>
                  <a:close/>
                  <a:moveTo>
                    <a:pt x="273050" y="184150"/>
                  </a:moveTo>
                  <a:lnTo>
                    <a:pt x="273050" y="204788"/>
                  </a:lnTo>
                  <a:lnTo>
                    <a:pt x="315913" y="204788"/>
                  </a:lnTo>
                  <a:lnTo>
                    <a:pt x="315913" y="184150"/>
                  </a:lnTo>
                  <a:close/>
                  <a:moveTo>
                    <a:pt x="68660" y="152400"/>
                  </a:moveTo>
                  <a:cubicBezTo>
                    <a:pt x="68660" y="152400"/>
                    <a:pt x="68660" y="152400"/>
                    <a:pt x="78979" y="152400"/>
                  </a:cubicBezTo>
                  <a:cubicBezTo>
                    <a:pt x="81558" y="152400"/>
                    <a:pt x="84138" y="155178"/>
                    <a:pt x="84138" y="157957"/>
                  </a:cubicBezTo>
                  <a:cubicBezTo>
                    <a:pt x="84138" y="160735"/>
                    <a:pt x="81558" y="163513"/>
                    <a:pt x="78979" y="163513"/>
                  </a:cubicBezTo>
                  <a:cubicBezTo>
                    <a:pt x="78979" y="163513"/>
                    <a:pt x="78979" y="163513"/>
                    <a:pt x="68660" y="163513"/>
                  </a:cubicBezTo>
                  <a:cubicBezTo>
                    <a:pt x="66080" y="163513"/>
                    <a:pt x="63500" y="160735"/>
                    <a:pt x="63500" y="157957"/>
                  </a:cubicBezTo>
                  <a:cubicBezTo>
                    <a:pt x="63500" y="155178"/>
                    <a:pt x="66080" y="152400"/>
                    <a:pt x="68660" y="152400"/>
                  </a:cubicBezTo>
                  <a:close/>
                  <a:moveTo>
                    <a:pt x="52388" y="152400"/>
                  </a:moveTo>
                  <a:cubicBezTo>
                    <a:pt x="53578" y="152400"/>
                    <a:pt x="54769" y="153789"/>
                    <a:pt x="55960" y="153789"/>
                  </a:cubicBezTo>
                  <a:cubicBezTo>
                    <a:pt x="55960" y="155178"/>
                    <a:pt x="57150" y="156568"/>
                    <a:pt x="57150" y="157957"/>
                  </a:cubicBezTo>
                  <a:cubicBezTo>
                    <a:pt x="57150" y="159346"/>
                    <a:pt x="55960" y="160735"/>
                    <a:pt x="55960" y="162124"/>
                  </a:cubicBezTo>
                  <a:cubicBezTo>
                    <a:pt x="54769" y="162124"/>
                    <a:pt x="53578" y="163513"/>
                    <a:pt x="52388" y="163513"/>
                  </a:cubicBezTo>
                  <a:cubicBezTo>
                    <a:pt x="51197" y="163513"/>
                    <a:pt x="50006" y="162124"/>
                    <a:pt x="48816" y="162124"/>
                  </a:cubicBezTo>
                  <a:cubicBezTo>
                    <a:pt x="48816" y="160735"/>
                    <a:pt x="47625" y="159346"/>
                    <a:pt x="47625" y="157957"/>
                  </a:cubicBezTo>
                  <a:cubicBezTo>
                    <a:pt x="47625" y="156568"/>
                    <a:pt x="48816" y="155178"/>
                    <a:pt x="48816" y="153789"/>
                  </a:cubicBezTo>
                  <a:cubicBezTo>
                    <a:pt x="50006" y="153789"/>
                    <a:pt x="51197" y="152400"/>
                    <a:pt x="52388" y="152400"/>
                  </a:cubicBezTo>
                  <a:close/>
                  <a:moveTo>
                    <a:pt x="25796" y="152400"/>
                  </a:moveTo>
                  <a:cubicBezTo>
                    <a:pt x="25796" y="152400"/>
                    <a:pt x="25796" y="152400"/>
                    <a:pt x="36115" y="152400"/>
                  </a:cubicBezTo>
                  <a:cubicBezTo>
                    <a:pt x="38695" y="152400"/>
                    <a:pt x="41275" y="155178"/>
                    <a:pt x="41275" y="157957"/>
                  </a:cubicBezTo>
                  <a:cubicBezTo>
                    <a:pt x="41275" y="160735"/>
                    <a:pt x="38695" y="163513"/>
                    <a:pt x="36115" y="163513"/>
                  </a:cubicBezTo>
                  <a:cubicBezTo>
                    <a:pt x="36115" y="163513"/>
                    <a:pt x="36115" y="163513"/>
                    <a:pt x="25796" y="163513"/>
                  </a:cubicBezTo>
                  <a:cubicBezTo>
                    <a:pt x="23217" y="163513"/>
                    <a:pt x="20637" y="160735"/>
                    <a:pt x="20637" y="157957"/>
                  </a:cubicBezTo>
                  <a:cubicBezTo>
                    <a:pt x="20637" y="155178"/>
                    <a:pt x="23217" y="152400"/>
                    <a:pt x="25796" y="152400"/>
                  </a:cubicBezTo>
                  <a:close/>
                  <a:moveTo>
                    <a:pt x="291245" y="150813"/>
                  </a:moveTo>
                  <a:cubicBezTo>
                    <a:pt x="291245" y="150813"/>
                    <a:pt x="291245" y="150813"/>
                    <a:pt x="277812" y="173038"/>
                  </a:cubicBezTo>
                  <a:cubicBezTo>
                    <a:pt x="277812" y="173038"/>
                    <a:pt x="277812" y="173038"/>
                    <a:pt x="312737" y="173038"/>
                  </a:cubicBezTo>
                  <a:cubicBezTo>
                    <a:pt x="312737" y="173038"/>
                    <a:pt x="312737" y="173038"/>
                    <a:pt x="299305" y="150813"/>
                  </a:cubicBezTo>
                  <a:cubicBezTo>
                    <a:pt x="297961" y="152120"/>
                    <a:pt x="296618" y="152120"/>
                    <a:pt x="295275" y="152120"/>
                  </a:cubicBezTo>
                  <a:cubicBezTo>
                    <a:pt x="293931" y="152120"/>
                    <a:pt x="292588" y="152120"/>
                    <a:pt x="291245" y="150813"/>
                  </a:cubicBezTo>
                  <a:close/>
                  <a:moveTo>
                    <a:pt x="14783" y="141288"/>
                  </a:moveTo>
                  <a:cubicBezTo>
                    <a:pt x="10839" y="141288"/>
                    <a:pt x="9525" y="143896"/>
                    <a:pt x="9525" y="146504"/>
                  </a:cubicBezTo>
                  <a:cubicBezTo>
                    <a:pt x="9525" y="146504"/>
                    <a:pt x="9525" y="146504"/>
                    <a:pt x="9525" y="177801"/>
                  </a:cubicBezTo>
                  <a:cubicBezTo>
                    <a:pt x="9525" y="177801"/>
                    <a:pt x="9525" y="177801"/>
                    <a:pt x="93663" y="177801"/>
                  </a:cubicBezTo>
                  <a:cubicBezTo>
                    <a:pt x="93663" y="177801"/>
                    <a:pt x="93663" y="177801"/>
                    <a:pt x="93663" y="141288"/>
                  </a:cubicBezTo>
                  <a:cubicBezTo>
                    <a:pt x="93663" y="141288"/>
                    <a:pt x="93663" y="141288"/>
                    <a:pt x="14783" y="141288"/>
                  </a:cubicBezTo>
                  <a:close/>
                  <a:moveTo>
                    <a:pt x="294482" y="131763"/>
                  </a:moveTo>
                  <a:cubicBezTo>
                    <a:pt x="291413" y="131763"/>
                    <a:pt x="288925" y="133895"/>
                    <a:pt x="288925" y="136526"/>
                  </a:cubicBezTo>
                  <a:cubicBezTo>
                    <a:pt x="288925" y="139157"/>
                    <a:pt x="291413" y="141290"/>
                    <a:pt x="294482" y="141290"/>
                  </a:cubicBezTo>
                  <a:cubicBezTo>
                    <a:pt x="297550" y="141290"/>
                    <a:pt x="300038" y="139157"/>
                    <a:pt x="300038" y="136526"/>
                  </a:cubicBezTo>
                  <a:cubicBezTo>
                    <a:pt x="300038" y="133895"/>
                    <a:pt x="297550" y="131763"/>
                    <a:pt x="294482" y="131763"/>
                  </a:cubicBezTo>
                  <a:close/>
                  <a:moveTo>
                    <a:pt x="104775" y="115888"/>
                  </a:moveTo>
                  <a:lnTo>
                    <a:pt x="104775" y="171451"/>
                  </a:lnTo>
                  <a:lnTo>
                    <a:pt x="161925" y="115888"/>
                  </a:lnTo>
                  <a:close/>
                  <a:moveTo>
                    <a:pt x="86143" y="84138"/>
                  </a:moveTo>
                  <a:cubicBezTo>
                    <a:pt x="83637" y="84138"/>
                    <a:pt x="81130" y="85461"/>
                    <a:pt x="81130" y="88107"/>
                  </a:cubicBezTo>
                  <a:lnTo>
                    <a:pt x="69850" y="131763"/>
                  </a:lnTo>
                  <a:cubicBezTo>
                    <a:pt x="69850" y="131763"/>
                    <a:pt x="69850" y="131763"/>
                    <a:pt x="93663" y="131763"/>
                  </a:cubicBezTo>
                  <a:cubicBezTo>
                    <a:pt x="93663" y="131763"/>
                    <a:pt x="93663" y="131763"/>
                    <a:pt x="93663" y="89429"/>
                  </a:cubicBezTo>
                  <a:cubicBezTo>
                    <a:pt x="93663" y="86784"/>
                    <a:pt x="91157" y="84138"/>
                    <a:pt x="88650" y="84138"/>
                  </a:cubicBezTo>
                  <a:cubicBezTo>
                    <a:pt x="88650" y="84138"/>
                    <a:pt x="88650" y="84138"/>
                    <a:pt x="86143" y="84138"/>
                  </a:cubicBezTo>
                  <a:close/>
                  <a:moveTo>
                    <a:pt x="281124" y="9525"/>
                  </a:moveTo>
                  <a:cubicBezTo>
                    <a:pt x="281124" y="9525"/>
                    <a:pt x="281124" y="9525"/>
                    <a:pt x="120650" y="169863"/>
                  </a:cubicBezTo>
                  <a:cubicBezTo>
                    <a:pt x="120650" y="169863"/>
                    <a:pt x="120650" y="169863"/>
                    <a:pt x="160111" y="148661"/>
                  </a:cubicBezTo>
                  <a:cubicBezTo>
                    <a:pt x="160111" y="148661"/>
                    <a:pt x="160111" y="148661"/>
                    <a:pt x="285070" y="21451"/>
                  </a:cubicBezTo>
                  <a:cubicBezTo>
                    <a:pt x="286385" y="20126"/>
                    <a:pt x="287701" y="20126"/>
                    <a:pt x="289016" y="20126"/>
                  </a:cubicBezTo>
                  <a:cubicBezTo>
                    <a:pt x="289016" y="20126"/>
                    <a:pt x="289016" y="20126"/>
                    <a:pt x="299539" y="20126"/>
                  </a:cubicBezTo>
                  <a:cubicBezTo>
                    <a:pt x="302170" y="20126"/>
                    <a:pt x="304800" y="17475"/>
                    <a:pt x="304800" y="14825"/>
                  </a:cubicBezTo>
                  <a:cubicBezTo>
                    <a:pt x="304800" y="14825"/>
                    <a:pt x="304800" y="14825"/>
                    <a:pt x="304800" y="9525"/>
                  </a:cubicBezTo>
                  <a:cubicBezTo>
                    <a:pt x="304800" y="9525"/>
                    <a:pt x="304800" y="9525"/>
                    <a:pt x="281124" y="9525"/>
                  </a:cubicBezTo>
                  <a:close/>
                  <a:moveTo>
                    <a:pt x="266700" y="9525"/>
                  </a:moveTo>
                  <a:cubicBezTo>
                    <a:pt x="264067" y="9525"/>
                    <a:pt x="261434" y="10848"/>
                    <a:pt x="258801" y="12171"/>
                  </a:cubicBezTo>
                  <a:lnTo>
                    <a:pt x="104775" y="86254"/>
                  </a:lnTo>
                  <a:cubicBezTo>
                    <a:pt x="104775" y="87577"/>
                    <a:pt x="104775" y="87577"/>
                    <a:pt x="104775" y="88900"/>
                  </a:cubicBezTo>
                  <a:cubicBezTo>
                    <a:pt x="104775" y="88900"/>
                    <a:pt x="104775" y="88900"/>
                    <a:pt x="104775" y="104775"/>
                  </a:cubicBezTo>
                  <a:cubicBezTo>
                    <a:pt x="104775" y="104775"/>
                    <a:pt x="104775" y="104775"/>
                    <a:pt x="170598" y="104775"/>
                  </a:cubicBezTo>
                  <a:cubicBezTo>
                    <a:pt x="170598" y="104775"/>
                    <a:pt x="170598" y="104775"/>
                    <a:pt x="266700" y="9525"/>
                  </a:cubicBezTo>
                  <a:close/>
                  <a:moveTo>
                    <a:pt x="271642" y="0"/>
                  </a:moveTo>
                  <a:cubicBezTo>
                    <a:pt x="271642" y="0"/>
                    <a:pt x="271642" y="0"/>
                    <a:pt x="311201" y="0"/>
                  </a:cubicBezTo>
                  <a:cubicBezTo>
                    <a:pt x="313839" y="0"/>
                    <a:pt x="316476" y="2629"/>
                    <a:pt x="316476" y="5258"/>
                  </a:cubicBezTo>
                  <a:cubicBezTo>
                    <a:pt x="316476" y="5258"/>
                    <a:pt x="316476" y="5258"/>
                    <a:pt x="316476" y="15776"/>
                  </a:cubicBezTo>
                  <a:cubicBezTo>
                    <a:pt x="316476" y="23663"/>
                    <a:pt x="309883" y="31551"/>
                    <a:pt x="300652" y="31551"/>
                  </a:cubicBezTo>
                  <a:cubicBezTo>
                    <a:pt x="300652" y="31551"/>
                    <a:pt x="300652" y="31551"/>
                    <a:pt x="300652" y="122262"/>
                  </a:cubicBezTo>
                  <a:cubicBezTo>
                    <a:pt x="307245" y="123577"/>
                    <a:pt x="311201" y="130150"/>
                    <a:pt x="311201" y="136723"/>
                  </a:cubicBezTo>
                  <a:cubicBezTo>
                    <a:pt x="311201" y="140667"/>
                    <a:pt x="309883" y="143296"/>
                    <a:pt x="307245" y="145926"/>
                  </a:cubicBezTo>
                  <a:cubicBezTo>
                    <a:pt x="307245" y="145926"/>
                    <a:pt x="307245" y="145926"/>
                    <a:pt x="325707" y="176163"/>
                  </a:cubicBezTo>
                  <a:cubicBezTo>
                    <a:pt x="325707" y="176163"/>
                    <a:pt x="325707" y="176163"/>
                    <a:pt x="327025" y="176163"/>
                  </a:cubicBezTo>
                  <a:cubicBezTo>
                    <a:pt x="327025" y="176163"/>
                    <a:pt x="327025" y="177478"/>
                    <a:pt x="327025" y="177478"/>
                  </a:cubicBezTo>
                  <a:cubicBezTo>
                    <a:pt x="327025" y="178792"/>
                    <a:pt x="327025" y="178792"/>
                    <a:pt x="327025" y="178792"/>
                  </a:cubicBezTo>
                  <a:cubicBezTo>
                    <a:pt x="327025" y="178792"/>
                    <a:pt x="327025" y="178792"/>
                    <a:pt x="327025" y="210344"/>
                  </a:cubicBezTo>
                  <a:cubicBezTo>
                    <a:pt x="327025" y="212973"/>
                    <a:pt x="324388" y="215603"/>
                    <a:pt x="321751" y="215603"/>
                  </a:cubicBezTo>
                  <a:cubicBezTo>
                    <a:pt x="321751" y="215603"/>
                    <a:pt x="321751" y="215603"/>
                    <a:pt x="269005" y="215603"/>
                  </a:cubicBezTo>
                  <a:cubicBezTo>
                    <a:pt x="266367" y="215603"/>
                    <a:pt x="263730" y="212973"/>
                    <a:pt x="263730" y="210344"/>
                  </a:cubicBezTo>
                  <a:cubicBezTo>
                    <a:pt x="263730" y="210344"/>
                    <a:pt x="263730" y="210344"/>
                    <a:pt x="263730" y="178792"/>
                  </a:cubicBezTo>
                  <a:cubicBezTo>
                    <a:pt x="263730" y="178792"/>
                    <a:pt x="263730" y="178792"/>
                    <a:pt x="263730" y="177478"/>
                  </a:cubicBezTo>
                  <a:cubicBezTo>
                    <a:pt x="263730" y="177478"/>
                    <a:pt x="263730" y="177478"/>
                    <a:pt x="265049" y="177478"/>
                  </a:cubicBezTo>
                  <a:cubicBezTo>
                    <a:pt x="265049" y="177478"/>
                    <a:pt x="265049" y="176163"/>
                    <a:pt x="265049" y="176163"/>
                  </a:cubicBezTo>
                  <a:cubicBezTo>
                    <a:pt x="265049" y="176163"/>
                    <a:pt x="265049" y="176163"/>
                    <a:pt x="283510" y="145926"/>
                  </a:cubicBezTo>
                  <a:cubicBezTo>
                    <a:pt x="280873" y="143296"/>
                    <a:pt x="279554" y="140667"/>
                    <a:pt x="279554" y="136723"/>
                  </a:cubicBezTo>
                  <a:cubicBezTo>
                    <a:pt x="279554" y="130150"/>
                    <a:pt x="284828" y="123577"/>
                    <a:pt x="290103" y="122262"/>
                  </a:cubicBezTo>
                  <a:cubicBezTo>
                    <a:pt x="290103" y="122262"/>
                    <a:pt x="290103" y="122262"/>
                    <a:pt x="290103" y="32866"/>
                  </a:cubicBezTo>
                  <a:cubicBezTo>
                    <a:pt x="290103" y="32866"/>
                    <a:pt x="290103" y="32866"/>
                    <a:pt x="167469" y="156443"/>
                  </a:cubicBezTo>
                  <a:cubicBezTo>
                    <a:pt x="166150" y="156443"/>
                    <a:pt x="166150" y="156443"/>
                    <a:pt x="166150" y="156443"/>
                  </a:cubicBezTo>
                  <a:cubicBezTo>
                    <a:pt x="166150" y="156443"/>
                    <a:pt x="166150" y="156443"/>
                    <a:pt x="123953" y="180107"/>
                  </a:cubicBezTo>
                  <a:cubicBezTo>
                    <a:pt x="125272" y="180107"/>
                    <a:pt x="126591" y="182736"/>
                    <a:pt x="126591" y="184051"/>
                  </a:cubicBezTo>
                  <a:cubicBezTo>
                    <a:pt x="126591" y="184051"/>
                    <a:pt x="126591" y="184051"/>
                    <a:pt x="126591" y="205085"/>
                  </a:cubicBezTo>
                  <a:cubicBezTo>
                    <a:pt x="126591" y="207715"/>
                    <a:pt x="123953" y="210344"/>
                    <a:pt x="121316" y="210344"/>
                  </a:cubicBezTo>
                  <a:cubicBezTo>
                    <a:pt x="121316" y="210344"/>
                    <a:pt x="121316" y="210344"/>
                    <a:pt x="110767" y="210344"/>
                  </a:cubicBezTo>
                  <a:cubicBezTo>
                    <a:pt x="110767" y="210344"/>
                    <a:pt x="110767" y="210344"/>
                    <a:pt x="110767" y="220861"/>
                  </a:cubicBezTo>
                  <a:cubicBezTo>
                    <a:pt x="110767" y="220861"/>
                    <a:pt x="110767" y="220861"/>
                    <a:pt x="142414" y="220861"/>
                  </a:cubicBezTo>
                  <a:cubicBezTo>
                    <a:pt x="150326" y="220861"/>
                    <a:pt x="158238" y="228749"/>
                    <a:pt x="158238" y="236637"/>
                  </a:cubicBezTo>
                  <a:cubicBezTo>
                    <a:pt x="158238" y="236637"/>
                    <a:pt x="158238" y="236637"/>
                    <a:pt x="158238" y="303684"/>
                  </a:cubicBezTo>
                  <a:cubicBezTo>
                    <a:pt x="158238" y="303684"/>
                    <a:pt x="158238" y="303684"/>
                    <a:pt x="162194" y="312887"/>
                  </a:cubicBezTo>
                  <a:cubicBezTo>
                    <a:pt x="163513" y="314201"/>
                    <a:pt x="163513" y="315516"/>
                    <a:pt x="163513" y="315516"/>
                  </a:cubicBezTo>
                  <a:cubicBezTo>
                    <a:pt x="163513" y="315516"/>
                    <a:pt x="163513" y="315516"/>
                    <a:pt x="163513" y="326033"/>
                  </a:cubicBezTo>
                  <a:cubicBezTo>
                    <a:pt x="166150" y="326033"/>
                    <a:pt x="168787" y="328662"/>
                    <a:pt x="168787" y="331292"/>
                  </a:cubicBezTo>
                  <a:cubicBezTo>
                    <a:pt x="168787" y="333921"/>
                    <a:pt x="166150" y="336550"/>
                    <a:pt x="163513" y="336550"/>
                  </a:cubicBezTo>
                  <a:cubicBezTo>
                    <a:pt x="163513" y="336550"/>
                    <a:pt x="163513" y="336550"/>
                    <a:pt x="126591" y="336550"/>
                  </a:cubicBezTo>
                  <a:cubicBezTo>
                    <a:pt x="123953" y="336550"/>
                    <a:pt x="121316" y="333921"/>
                    <a:pt x="121316" y="331292"/>
                  </a:cubicBezTo>
                  <a:cubicBezTo>
                    <a:pt x="121316" y="328662"/>
                    <a:pt x="123953" y="326033"/>
                    <a:pt x="126591" y="326033"/>
                  </a:cubicBezTo>
                  <a:cubicBezTo>
                    <a:pt x="126591" y="326033"/>
                    <a:pt x="126591" y="326033"/>
                    <a:pt x="126591" y="262930"/>
                  </a:cubicBezTo>
                  <a:cubicBezTo>
                    <a:pt x="126591" y="262930"/>
                    <a:pt x="126591" y="262930"/>
                    <a:pt x="47471" y="262930"/>
                  </a:cubicBezTo>
                  <a:cubicBezTo>
                    <a:pt x="47471" y="262930"/>
                    <a:pt x="47471" y="262930"/>
                    <a:pt x="47471" y="326033"/>
                  </a:cubicBezTo>
                  <a:cubicBezTo>
                    <a:pt x="50109" y="326033"/>
                    <a:pt x="52746" y="328662"/>
                    <a:pt x="52746" y="331292"/>
                  </a:cubicBezTo>
                  <a:cubicBezTo>
                    <a:pt x="52746" y="333921"/>
                    <a:pt x="50109" y="336550"/>
                    <a:pt x="47471" y="336550"/>
                  </a:cubicBezTo>
                  <a:cubicBezTo>
                    <a:pt x="47471" y="336550"/>
                    <a:pt x="47471" y="336550"/>
                    <a:pt x="10549" y="336550"/>
                  </a:cubicBezTo>
                  <a:cubicBezTo>
                    <a:pt x="7912" y="336550"/>
                    <a:pt x="5274" y="333921"/>
                    <a:pt x="5274" y="331292"/>
                  </a:cubicBezTo>
                  <a:cubicBezTo>
                    <a:pt x="5274" y="328662"/>
                    <a:pt x="7912" y="326033"/>
                    <a:pt x="10549" y="326033"/>
                  </a:cubicBezTo>
                  <a:cubicBezTo>
                    <a:pt x="10549" y="326033"/>
                    <a:pt x="10549" y="326033"/>
                    <a:pt x="10549" y="315516"/>
                  </a:cubicBezTo>
                  <a:cubicBezTo>
                    <a:pt x="10549" y="315516"/>
                    <a:pt x="10549" y="314201"/>
                    <a:pt x="10549" y="312887"/>
                  </a:cubicBezTo>
                  <a:cubicBezTo>
                    <a:pt x="10549" y="312887"/>
                    <a:pt x="10549" y="312887"/>
                    <a:pt x="15824" y="303684"/>
                  </a:cubicBezTo>
                  <a:cubicBezTo>
                    <a:pt x="15824" y="303684"/>
                    <a:pt x="15824" y="303684"/>
                    <a:pt x="15824" y="236637"/>
                  </a:cubicBezTo>
                  <a:cubicBezTo>
                    <a:pt x="15824" y="228749"/>
                    <a:pt x="22417" y="220861"/>
                    <a:pt x="31647" y="220861"/>
                  </a:cubicBezTo>
                  <a:cubicBezTo>
                    <a:pt x="31647" y="220861"/>
                    <a:pt x="31647" y="220861"/>
                    <a:pt x="63295" y="220861"/>
                  </a:cubicBezTo>
                  <a:cubicBezTo>
                    <a:pt x="63295" y="220861"/>
                    <a:pt x="63295" y="220861"/>
                    <a:pt x="63295" y="210344"/>
                  </a:cubicBezTo>
                  <a:cubicBezTo>
                    <a:pt x="63295" y="210344"/>
                    <a:pt x="63295" y="210344"/>
                    <a:pt x="5274" y="210344"/>
                  </a:cubicBezTo>
                  <a:cubicBezTo>
                    <a:pt x="2637" y="210344"/>
                    <a:pt x="0" y="207715"/>
                    <a:pt x="0" y="205085"/>
                  </a:cubicBezTo>
                  <a:cubicBezTo>
                    <a:pt x="0" y="205085"/>
                    <a:pt x="0" y="205085"/>
                    <a:pt x="0" y="147240"/>
                  </a:cubicBezTo>
                  <a:cubicBezTo>
                    <a:pt x="0" y="138038"/>
                    <a:pt x="6593" y="131465"/>
                    <a:pt x="15824" y="131465"/>
                  </a:cubicBezTo>
                  <a:cubicBezTo>
                    <a:pt x="15824" y="131465"/>
                    <a:pt x="15824" y="131465"/>
                    <a:pt x="59339" y="131465"/>
                  </a:cubicBezTo>
                  <a:cubicBezTo>
                    <a:pt x="59339" y="131465"/>
                    <a:pt x="59339" y="131465"/>
                    <a:pt x="63295" y="115689"/>
                  </a:cubicBezTo>
                  <a:cubicBezTo>
                    <a:pt x="63295" y="115689"/>
                    <a:pt x="63295" y="115689"/>
                    <a:pt x="52746" y="115689"/>
                  </a:cubicBezTo>
                  <a:cubicBezTo>
                    <a:pt x="50109" y="115689"/>
                    <a:pt x="47471" y="113060"/>
                    <a:pt x="47471" y="110430"/>
                  </a:cubicBezTo>
                  <a:cubicBezTo>
                    <a:pt x="47471" y="107801"/>
                    <a:pt x="50109" y="105172"/>
                    <a:pt x="52746" y="105172"/>
                  </a:cubicBezTo>
                  <a:cubicBezTo>
                    <a:pt x="52746" y="105172"/>
                    <a:pt x="52746" y="105172"/>
                    <a:pt x="65933" y="105172"/>
                  </a:cubicBezTo>
                  <a:cubicBezTo>
                    <a:pt x="65933" y="105172"/>
                    <a:pt x="65933" y="105172"/>
                    <a:pt x="72526" y="85452"/>
                  </a:cubicBezTo>
                  <a:cubicBezTo>
                    <a:pt x="73845" y="78879"/>
                    <a:pt x="80438" y="73620"/>
                    <a:pt x="87031" y="73620"/>
                  </a:cubicBezTo>
                  <a:cubicBezTo>
                    <a:pt x="87031" y="73620"/>
                    <a:pt x="87031" y="73620"/>
                    <a:pt x="89668" y="73620"/>
                  </a:cubicBezTo>
                  <a:cubicBezTo>
                    <a:pt x="93624" y="73620"/>
                    <a:pt x="97580" y="74935"/>
                    <a:pt x="100218" y="78879"/>
                  </a:cubicBezTo>
                  <a:cubicBezTo>
                    <a:pt x="100218" y="78879"/>
                    <a:pt x="100218" y="78879"/>
                    <a:pt x="255818" y="3944"/>
                  </a:cubicBezTo>
                  <a:cubicBezTo>
                    <a:pt x="259774" y="1314"/>
                    <a:pt x="265049" y="0"/>
                    <a:pt x="271642" y="0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 animBg="1"/>
      <p:bldP spid="20" grpId="0"/>
      <p:bldP spid="21" grpId="0" animBg="1"/>
      <p:bldP spid="37" grpId="0" animBg="1"/>
      <p:bldP spid="40" grpId="0" animBg="1"/>
      <p:bldP spid="42" grpId="0" animBg="1"/>
      <p:bldP spid="36" grpId="0" animBg="1"/>
      <p:bldP spid="68" grpId="0"/>
      <p:bldP spid="15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8.4   Shipping Documents</a:t>
            </a:r>
            <a:endParaRPr lang="zh-CN" altLang="en-US"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767408" y="1439312"/>
            <a:ext cx="53285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Bill of Lading</a:t>
            </a:r>
            <a:endParaRPr lang="en-GB" altLang="zh-CN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91" y="1558964"/>
            <a:ext cx="3744416" cy="46560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1105">
            <a:off x="2148344" y="2567348"/>
            <a:ext cx="2566719" cy="31204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1976799" y="14393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91000" y="1439312"/>
            <a:ext cx="95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CN" sz="2800" dirty="0">
                <a:cs typeface="+mn-ea"/>
                <a:sym typeface="+mn-lt"/>
              </a:rPr>
              <a:t>Receipt for goods</a:t>
            </a:r>
            <a:endParaRPr lang="en-GB" altLang="zh-CN" sz="2800" dirty="0">
              <a:cs typeface="+mn-ea"/>
              <a:sym typeface="+mn-lt"/>
            </a:endParaRPr>
          </a:p>
          <a:p>
            <a:r>
              <a:rPr lang="en-US" altLang="zh-CN" sz="2800" dirty="0">
                <a:cs typeface="+mn-ea"/>
                <a:sym typeface="+mn-lt"/>
              </a:rPr>
              <a:t>     </a:t>
            </a:r>
            <a:endParaRPr lang="en-US" altLang="zh-CN" sz="2800" dirty="0">
              <a:solidFill>
                <a:srgbClr val="0070C0"/>
              </a:solidFill>
              <a:cs typeface="+mn-ea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cs typeface="+mn-ea"/>
                <a:sym typeface="+mn-lt"/>
              </a:rPr>
              <a:t>Evidence of the contract of carriage</a:t>
            </a:r>
            <a:endParaRPr lang="en-US" altLang="zh-CN" sz="2800" dirty="0">
              <a:cs typeface="+mn-ea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cs typeface="+mn-ea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CN" sz="2800" dirty="0">
                <a:cs typeface="+mn-ea"/>
                <a:sym typeface="+mn-lt"/>
              </a:rPr>
              <a:t>Document of title to the goods</a:t>
            </a:r>
            <a:endParaRPr lang="en-GB" altLang="zh-CN" sz="2800" dirty="0">
              <a:cs typeface="+mn-ea"/>
              <a:sym typeface="+mn-lt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95154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Functions of the B/L</a:t>
            </a:r>
            <a:endParaRPr lang="zh-CN" altLang="en-US" sz="28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12" y="1484784"/>
            <a:ext cx="6753288" cy="3697466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1631504" y="1550654"/>
            <a:ext cx="1584176" cy="52151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Shipper</a:t>
            </a:r>
            <a:endParaRPr lang="zh-CN" altLang="en-US" sz="2800" dirty="0"/>
          </a:p>
        </p:txBody>
      </p:sp>
      <p:sp>
        <p:nvSpPr>
          <p:cNvPr id="11" name="矩形: 圆角 10"/>
          <p:cNvSpPr/>
          <p:nvPr/>
        </p:nvSpPr>
        <p:spPr>
          <a:xfrm>
            <a:off x="1631504" y="2351061"/>
            <a:ext cx="1954560" cy="52151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Consignee</a:t>
            </a:r>
            <a:endParaRPr lang="zh-CN" altLang="en-US" sz="2800" dirty="0"/>
          </a:p>
        </p:txBody>
      </p:sp>
      <p:sp>
        <p:nvSpPr>
          <p:cNvPr id="12" name="矩形: 圆角 11"/>
          <p:cNvSpPr/>
          <p:nvPr/>
        </p:nvSpPr>
        <p:spPr>
          <a:xfrm>
            <a:off x="1837184" y="2872574"/>
            <a:ext cx="1933512" cy="5215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Straight B/L</a:t>
            </a:r>
            <a:endParaRPr lang="zh-CN" altLang="en-US" sz="2400" dirty="0"/>
          </a:p>
        </p:txBody>
      </p:sp>
      <p:sp>
        <p:nvSpPr>
          <p:cNvPr id="13" name="矩形: 圆角 12"/>
          <p:cNvSpPr/>
          <p:nvPr/>
        </p:nvSpPr>
        <p:spPr>
          <a:xfrm>
            <a:off x="1837184" y="3394087"/>
            <a:ext cx="1933512" cy="5215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Order B/L</a:t>
            </a:r>
            <a:endParaRPr lang="zh-CN" altLang="en-US" sz="2400" b="1" dirty="0"/>
          </a:p>
        </p:txBody>
      </p:sp>
      <p:sp>
        <p:nvSpPr>
          <p:cNvPr id="14" name="矩形: 圆角 13"/>
          <p:cNvSpPr/>
          <p:nvPr/>
        </p:nvSpPr>
        <p:spPr>
          <a:xfrm>
            <a:off x="1847528" y="3915600"/>
            <a:ext cx="1923168" cy="5215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Bearer B/L</a:t>
            </a:r>
            <a:endParaRPr lang="zh-CN" altLang="en-US" sz="2400" dirty="0"/>
          </a:p>
        </p:txBody>
      </p:sp>
      <p:sp>
        <p:nvSpPr>
          <p:cNvPr id="16" name="矩形: 圆角 15"/>
          <p:cNvSpPr/>
          <p:nvPr/>
        </p:nvSpPr>
        <p:spPr>
          <a:xfrm>
            <a:off x="1635902" y="5067767"/>
            <a:ext cx="2698101" cy="52151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Notify Party</a:t>
            </a:r>
            <a:endParaRPr lang="zh-CN" altLang="en-US" sz="2800" dirty="0"/>
          </a:p>
        </p:txBody>
      </p:sp>
      <p:cxnSp>
        <p:nvCxnSpPr>
          <p:cNvPr id="18" name="直接连接符 17"/>
          <p:cNvCxnSpPr>
            <a:stCxn id="16" idx="3"/>
          </p:cNvCxnSpPr>
          <p:nvPr/>
        </p:nvCxnSpPr>
        <p:spPr>
          <a:xfrm flipV="1">
            <a:off x="4334002" y="4437113"/>
            <a:ext cx="393846" cy="89141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1" idx="3"/>
          </p:cNvCxnSpPr>
          <p:nvPr/>
        </p:nvCxnSpPr>
        <p:spPr>
          <a:xfrm flipV="1">
            <a:off x="3586065" y="2611817"/>
            <a:ext cx="747939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9" idx="3"/>
          </p:cNvCxnSpPr>
          <p:nvPr/>
        </p:nvCxnSpPr>
        <p:spPr>
          <a:xfrm flipV="1">
            <a:off x="3215681" y="1811410"/>
            <a:ext cx="1118323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矩形: 圆角 24"/>
          <p:cNvSpPr/>
          <p:nvPr/>
        </p:nvSpPr>
        <p:spPr>
          <a:xfrm>
            <a:off x="7968208" y="621604"/>
            <a:ext cx="1584176" cy="52151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Carrier</a:t>
            </a:r>
            <a:endParaRPr lang="zh-CN" altLang="en-US" sz="2800" dirty="0"/>
          </a:p>
        </p:txBody>
      </p:sp>
      <p:cxnSp>
        <p:nvCxnSpPr>
          <p:cNvPr id="27" name="直接连接符 26"/>
          <p:cNvCxnSpPr>
            <a:stCxn id="25" idx="2"/>
          </p:cNvCxnSpPr>
          <p:nvPr/>
        </p:nvCxnSpPr>
        <p:spPr>
          <a:xfrm>
            <a:off x="8760296" y="1143116"/>
            <a:ext cx="0" cy="9290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矩形: 圆角 28"/>
          <p:cNvSpPr/>
          <p:nvPr/>
        </p:nvSpPr>
        <p:spPr>
          <a:xfrm>
            <a:off x="4943872" y="621604"/>
            <a:ext cx="2304256" cy="52151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B/L Number</a:t>
            </a:r>
            <a:endParaRPr lang="zh-CN" altLang="en-US" sz="2800" dirty="0"/>
          </a:p>
        </p:txBody>
      </p:sp>
      <p:cxnSp>
        <p:nvCxnSpPr>
          <p:cNvPr id="31" name="直接连接符 30"/>
          <p:cNvCxnSpPr>
            <a:stCxn id="29" idx="3"/>
          </p:cNvCxnSpPr>
          <p:nvPr/>
        </p:nvCxnSpPr>
        <p:spPr>
          <a:xfrm>
            <a:off x="7248128" y="882360"/>
            <a:ext cx="936104" cy="6024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矩形: 圆角 32"/>
          <p:cNvSpPr/>
          <p:nvPr/>
        </p:nvSpPr>
        <p:spPr>
          <a:xfrm>
            <a:off x="5379100" y="5283752"/>
            <a:ext cx="4831701" cy="52151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Original Container B/L</a:t>
            </a:r>
            <a:endParaRPr lang="zh-CN" altLang="en-US" sz="2800" dirty="0"/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7968208" y="3212977"/>
            <a:ext cx="1296144" cy="207077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5" grpId="0" animBg="1"/>
      <p:bldP spid="29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077390"/>
            <a:ext cx="6727842" cy="2724696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1795261" y="2356813"/>
            <a:ext cx="1728192" cy="897677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Vessel Name</a:t>
            </a:r>
            <a:endParaRPr lang="zh-CN" altLang="en-US" sz="28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3628931" y="1350784"/>
            <a:ext cx="1094228" cy="154347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矩形: 圆角 15"/>
          <p:cNvSpPr/>
          <p:nvPr/>
        </p:nvSpPr>
        <p:spPr>
          <a:xfrm>
            <a:off x="1635902" y="5138860"/>
            <a:ext cx="2304256" cy="52151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L/C Number</a:t>
            </a:r>
            <a:endParaRPr lang="zh-CN" altLang="en-US" sz="2800" dirty="0"/>
          </a:p>
        </p:txBody>
      </p:sp>
      <p:cxnSp>
        <p:nvCxnSpPr>
          <p:cNvPr id="18" name="直接连接符 17"/>
          <p:cNvCxnSpPr>
            <a:stCxn id="16" idx="3"/>
          </p:cNvCxnSpPr>
          <p:nvPr/>
        </p:nvCxnSpPr>
        <p:spPr>
          <a:xfrm flipV="1">
            <a:off x="3940158" y="4580214"/>
            <a:ext cx="715682" cy="81940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9" idx="3"/>
          </p:cNvCxnSpPr>
          <p:nvPr/>
        </p:nvCxnSpPr>
        <p:spPr>
          <a:xfrm flipV="1">
            <a:off x="3523453" y="2563989"/>
            <a:ext cx="476836" cy="2416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矩形: 圆角 24"/>
          <p:cNvSpPr/>
          <p:nvPr/>
        </p:nvSpPr>
        <p:spPr>
          <a:xfrm>
            <a:off x="7968208" y="1051822"/>
            <a:ext cx="2242592" cy="788989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Cargo Details</a:t>
            </a:r>
            <a:endParaRPr lang="zh-CN" altLang="en-US" sz="2800" dirty="0"/>
          </a:p>
        </p:txBody>
      </p:sp>
      <p:cxnSp>
        <p:nvCxnSpPr>
          <p:cNvPr id="27" name="直接连接符 26"/>
          <p:cNvCxnSpPr>
            <a:stCxn id="25" idx="2"/>
          </p:cNvCxnSpPr>
          <p:nvPr/>
        </p:nvCxnSpPr>
        <p:spPr>
          <a:xfrm flipH="1">
            <a:off x="7464152" y="1840811"/>
            <a:ext cx="1625352" cy="173129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矩形: 圆角 28"/>
          <p:cNvSpPr/>
          <p:nvPr/>
        </p:nvSpPr>
        <p:spPr>
          <a:xfrm>
            <a:off x="4511824" y="692697"/>
            <a:ext cx="2736304" cy="52151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Port of Loading</a:t>
            </a:r>
            <a:endParaRPr lang="zh-CN" altLang="en-US" sz="2800" dirty="0"/>
          </a:p>
        </p:txBody>
      </p:sp>
      <p:cxnSp>
        <p:nvCxnSpPr>
          <p:cNvPr id="31" name="直接连接符 30"/>
          <p:cNvCxnSpPr>
            <a:stCxn id="29" idx="2"/>
          </p:cNvCxnSpPr>
          <p:nvPr/>
        </p:nvCxnSpPr>
        <p:spPr>
          <a:xfrm>
            <a:off x="5879976" y="1214209"/>
            <a:ext cx="432048" cy="13497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矩形: 圆角 10"/>
          <p:cNvSpPr/>
          <p:nvPr/>
        </p:nvSpPr>
        <p:spPr>
          <a:xfrm>
            <a:off x="1798759" y="672897"/>
            <a:ext cx="2304256" cy="820735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Port of Discharge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5" grpId="0" animBg="1"/>
      <p:bldP spid="2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97" y="2125482"/>
            <a:ext cx="6734585" cy="195159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6096000" y="4747971"/>
            <a:ext cx="4213448" cy="93403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Place and Date of Issuance and Signature</a:t>
            </a:r>
            <a:endParaRPr lang="zh-CN" altLang="en-US" sz="2800" dirty="0"/>
          </a:p>
        </p:txBody>
      </p:sp>
      <p:cxnSp>
        <p:nvCxnSpPr>
          <p:cNvPr id="18" name="直接连接符 17"/>
          <p:cNvCxnSpPr>
            <a:stCxn id="16" idx="0"/>
          </p:cNvCxnSpPr>
          <p:nvPr/>
        </p:nvCxnSpPr>
        <p:spPr>
          <a:xfrm flipV="1">
            <a:off x="8202724" y="3648856"/>
            <a:ext cx="656220" cy="109911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矩形: 圆角 24"/>
          <p:cNvSpPr/>
          <p:nvPr/>
        </p:nvSpPr>
        <p:spPr>
          <a:xfrm>
            <a:off x="7968208" y="692697"/>
            <a:ext cx="2242592" cy="788989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Prepaid or Collect</a:t>
            </a:r>
            <a:endParaRPr lang="zh-CN" altLang="en-US" sz="2800" dirty="0"/>
          </a:p>
        </p:txBody>
      </p:sp>
      <p:cxnSp>
        <p:nvCxnSpPr>
          <p:cNvPr id="27" name="直接连接符 26"/>
          <p:cNvCxnSpPr>
            <a:stCxn id="25" idx="2"/>
          </p:cNvCxnSpPr>
          <p:nvPr/>
        </p:nvCxnSpPr>
        <p:spPr>
          <a:xfrm flipH="1">
            <a:off x="8544272" y="1481685"/>
            <a:ext cx="545232" cy="12703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矩形: 圆角 20"/>
          <p:cNvSpPr/>
          <p:nvPr/>
        </p:nvSpPr>
        <p:spPr>
          <a:xfrm>
            <a:off x="1775521" y="4149081"/>
            <a:ext cx="2448765" cy="52151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On Board B/L</a:t>
            </a:r>
            <a:endParaRPr lang="zh-CN" altLang="en-US" sz="2800" dirty="0"/>
          </a:p>
        </p:txBody>
      </p:sp>
      <p:cxnSp>
        <p:nvCxnSpPr>
          <p:cNvPr id="14" name="直接连接符 13"/>
          <p:cNvCxnSpPr>
            <a:stCxn id="21" idx="0"/>
          </p:cNvCxnSpPr>
          <p:nvPr/>
        </p:nvCxnSpPr>
        <p:spPr>
          <a:xfrm flipV="1">
            <a:off x="2999904" y="3789040"/>
            <a:ext cx="938493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76799" y="14393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9371384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Types of the B/L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2423592" y="1628800"/>
            <a:ext cx="30963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On Board B/L</a:t>
            </a:r>
            <a:endParaRPr lang="zh-CN" altLang="en-US" sz="2800" dirty="0"/>
          </a:p>
        </p:txBody>
      </p:sp>
      <p:sp>
        <p:nvSpPr>
          <p:cNvPr id="9" name="矩形: 圆角 8"/>
          <p:cNvSpPr/>
          <p:nvPr/>
        </p:nvSpPr>
        <p:spPr>
          <a:xfrm>
            <a:off x="2423592" y="3642184"/>
            <a:ext cx="3096344" cy="101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Received for Shipment B/L</a:t>
            </a:r>
            <a:endParaRPr lang="zh-CN" altLang="en-US" sz="2800" dirty="0"/>
          </a:p>
        </p:txBody>
      </p:sp>
      <p:sp>
        <p:nvSpPr>
          <p:cNvPr id="10" name="矩形: 圆角 9"/>
          <p:cNvSpPr/>
          <p:nvPr/>
        </p:nvSpPr>
        <p:spPr>
          <a:xfrm>
            <a:off x="6672064" y="1628800"/>
            <a:ext cx="30963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Clean B/L</a:t>
            </a:r>
            <a:endParaRPr lang="zh-CN" altLang="en-US" sz="2800" dirty="0"/>
          </a:p>
        </p:txBody>
      </p:sp>
      <p:sp>
        <p:nvSpPr>
          <p:cNvPr id="11" name="矩形: 圆角 10"/>
          <p:cNvSpPr/>
          <p:nvPr/>
        </p:nvSpPr>
        <p:spPr>
          <a:xfrm>
            <a:off x="6672064" y="3787620"/>
            <a:ext cx="30963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Unclean B/L</a:t>
            </a:r>
            <a:endParaRPr lang="zh-CN" altLang="en-US" sz="28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135560" y="1340768"/>
            <a:ext cx="7992888" cy="1871498"/>
            <a:chOff x="611560" y="1340768"/>
            <a:chExt cx="7992888" cy="1871498"/>
          </a:xfrm>
        </p:grpSpPr>
        <p:sp>
          <p:nvSpPr>
            <p:cNvPr id="7" name="矩形 6"/>
            <p:cNvSpPr/>
            <p:nvPr/>
          </p:nvSpPr>
          <p:spPr>
            <a:xfrm>
              <a:off x="611560" y="1340768"/>
              <a:ext cx="7992888" cy="129614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71600" y="2689046"/>
              <a:ext cx="72052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altLang="zh-CN" sz="2800" dirty="0">
                  <a:solidFill>
                    <a:srgbClr val="00B050"/>
                  </a:solidFill>
                </a:rPr>
                <a:t>Bank Accepts an On Board and Clean B/L</a:t>
              </a:r>
              <a:endParaRPr lang="zh-CN" altLang="en-US" sz="2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672065" y="4831992"/>
            <a:ext cx="3534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“two cartons missing”</a:t>
            </a:r>
            <a:endParaRPr lang="en-US" altLang="zh-CN" sz="2400" dirty="0"/>
          </a:p>
          <a:p>
            <a:r>
              <a:rPr lang="en-US" altLang="zh-CN" sz="2400" dirty="0"/>
              <a:t>“damaged crates”</a:t>
            </a:r>
            <a:endParaRPr lang="en-US" altLang="zh-CN" sz="2400" dirty="0"/>
          </a:p>
          <a:p>
            <a:r>
              <a:rPr lang="en-GB" altLang="zh-CN" sz="2400" dirty="0"/>
              <a:t>“wet or stained cartons”</a:t>
            </a:r>
            <a:endParaRPr lang="en-US" altLang="zh-CN" sz="2400" dirty="0"/>
          </a:p>
          <a:p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099556" y="3500517"/>
            <a:ext cx="7992888" cy="2322171"/>
            <a:chOff x="575556" y="3500516"/>
            <a:chExt cx="7992888" cy="2322171"/>
          </a:xfrm>
        </p:grpSpPr>
        <p:sp>
          <p:nvSpPr>
            <p:cNvPr id="16" name="矩形 15"/>
            <p:cNvSpPr/>
            <p:nvPr/>
          </p:nvSpPr>
          <p:spPr>
            <a:xfrm>
              <a:off x="575556" y="3500516"/>
              <a:ext cx="7992888" cy="1296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7495" y="4868580"/>
              <a:ext cx="432048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altLang="zh-CN" sz="2800" dirty="0">
                  <a:solidFill>
                    <a:srgbClr val="FF0000"/>
                  </a:solidFill>
                </a:rPr>
                <a:t>Banks Don’t Accepts These B/Ls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35" y="1109895"/>
            <a:ext cx="7524328" cy="5184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0183" y="248840"/>
            <a:ext cx="4402832" cy="777281"/>
          </a:xfrm>
        </p:spPr>
        <p:txBody>
          <a:bodyPr>
            <a:normAutofit/>
          </a:bodyPr>
          <a:lstStyle/>
          <a:p>
            <a:r>
              <a:rPr lang="en-GB" altLang="zh-CN" sz="3200" dirty="0">
                <a:latin typeface="+mn-lt"/>
                <a:ea typeface="+mn-ea"/>
                <a:cs typeface="+mn-ea"/>
                <a:sym typeface="+mn-lt"/>
              </a:rPr>
              <a:t>8.1   Ocean Transport</a:t>
            </a: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76799" y="1207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212976"/>
            <a:ext cx="2192040" cy="14585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66553"/>
            <a:ext cx="3816424" cy="47456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62" y="4740567"/>
            <a:ext cx="3179735" cy="9715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53" y="966553"/>
            <a:ext cx="4921155" cy="1411919"/>
          </a:xfrm>
          <a:prstGeom prst="rect">
            <a:avLst/>
          </a:prstGeom>
        </p:spPr>
      </p:pic>
      <p:cxnSp>
        <p:nvCxnSpPr>
          <p:cNvPr id="11" name="直接箭头连接符 10"/>
          <p:cNvCxnSpPr>
            <a:stCxn id="7" idx="1"/>
          </p:cNvCxnSpPr>
          <p:nvPr/>
        </p:nvCxnSpPr>
        <p:spPr>
          <a:xfrm flipH="1">
            <a:off x="2783633" y="5226360"/>
            <a:ext cx="3824429" cy="290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8" idx="1"/>
          </p:cNvCxnSpPr>
          <p:nvPr/>
        </p:nvCxnSpPr>
        <p:spPr>
          <a:xfrm flipH="1">
            <a:off x="4511824" y="1672512"/>
            <a:ext cx="1225528" cy="316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005411" y="2474894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an Original, Clean, On Board B/L</a:t>
            </a:r>
            <a:endParaRPr lang="zh-CN" altLang="en-US" sz="28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37352" y="2132856"/>
            <a:ext cx="4823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37352" y="2378471"/>
            <a:ext cx="790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08062" y="5373216"/>
            <a:ext cx="2512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2063552" y="496935"/>
            <a:ext cx="30963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Ante-dated</a:t>
            </a:r>
            <a:r>
              <a:rPr lang="en-GB" altLang="zh-CN" sz="2800" dirty="0"/>
              <a:t> B/L</a:t>
            </a:r>
            <a:endParaRPr lang="zh-CN" altLang="en-US" sz="2800" dirty="0"/>
          </a:p>
        </p:txBody>
      </p:sp>
      <p:sp>
        <p:nvSpPr>
          <p:cNvPr id="18" name="矩形: 圆角 17"/>
          <p:cNvSpPr/>
          <p:nvPr/>
        </p:nvSpPr>
        <p:spPr>
          <a:xfrm>
            <a:off x="2063750" y="3429000"/>
            <a:ext cx="3096260" cy="701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Advanced </a:t>
            </a:r>
            <a:r>
              <a:rPr lang="en-GB" altLang="zh-CN" sz="2800" dirty="0"/>
              <a:t>B/L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8019543" y="213285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sz="2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4727849" y="1400666"/>
            <a:ext cx="2202847" cy="1740303"/>
            <a:chOff x="1172115" y="1400665"/>
            <a:chExt cx="2202847" cy="1740303"/>
          </a:xfrm>
        </p:grpSpPr>
        <p:sp>
          <p:nvSpPr>
            <p:cNvPr id="29" name="calendar-page-empty_25329"/>
            <p:cNvSpPr>
              <a:spLocks noChangeAspect="1"/>
            </p:cNvSpPr>
            <p:nvPr/>
          </p:nvSpPr>
          <p:spPr bwMode="auto">
            <a:xfrm>
              <a:off x="1829469" y="1400665"/>
              <a:ext cx="798315" cy="859099"/>
            </a:xfrm>
            <a:custGeom>
              <a:avLst/>
              <a:gdLst>
                <a:gd name="connsiteX0" fmla="*/ 23813 w 312738"/>
                <a:gd name="connsiteY0" fmla="*/ 119063 h 336550"/>
                <a:gd name="connsiteX1" fmla="*/ 23813 w 312738"/>
                <a:gd name="connsiteY1" fmla="*/ 312738 h 336550"/>
                <a:gd name="connsiteX2" fmla="*/ 288926 w 312738"/>
                <a:gd name="connsiteY2" fmla="*/ 312738 h 336550"/>
                <a:gd name="connsiteX3" fmla="*/ 288926 w 312738"/>
                <a:gd name="connsiteY3" fmla="*/ 119063 h 336550"/>
                <a:gd name="connsiteX4" fmla="*/ 222780 w 312738"/>
                <a:gd name="connsiteY4" fmla="*/ 23813 h 336550"/>
                <a:gd name="connsiteX5" fmla="*/ 218811 w 312738"/>
                <a:gd name="connsiteY5" fmla="*/ 26428 h 336550"/>
                <a:gd name="connsiteX6" fmla="*/ 217488 w 312738"/>
                <a:gd name="connsiteY6" fmla="*/ 30350 h 336550"/>
                <a:gd name="connsiteX7" fmla="*/ 217488 w 312738"/>
                <a:gd name="connsiteY7" fmla="*/ 83951 h 336550"/>
                <a:gd name="connsiteX8" fmla="*/ 218811 w 312738"/>
                <a:gd name="connsiteY8" fmla="*/ 87873 h 336550"/>
                <a:gd name="connsiteX9" fmla="*/ 222780 w 312738"/>
                <a:gd name="connsiteY9" fmla="*/ 90488 h 336550"/>
                <a:gd name="connsiteX10" fmla="*/ 234686 w 312738"/>
                <a:gd name="connsiteY10" fmla="*/ 90488 h 336550"/>
                <a:gd name="connsiteX11" fmla="*/ 239978 w 312738"/>
                <a:gd name="connsiteY11" fmla="*/ 87873 h 336550"/>
                <a:gd name="connsiteX12" fmla="*/ 241301 w 312738"/>
                <a:gd name="connsiteY12" fmla="*/ 83951 h 336550"/>
                <a:gd name="connsiteX13" fmla="*/ 241301 w 312738"/>
                <a:gd name="connsiteY13" fmla="*/ 30350 h 336550"/>
                <a:gd name="connsiteX14" fmla="*/ 239978 w 312738"/>
                <a:gd name="connsiteY14" fmla="*/ 26428 h 336550"/>
                <a:gd name="connsiteX15" fmla="*/ 234686 w 312738"/>
                <a:gd name="connsiteY15" fmla="*/ 23813 h 336550"/>
                <a:gd name="connsiteX16" fmla="*/ 222780 w 312738"/>
                <a:gd name="connsiteY16" fmla="*/ 23813 h 336550"/>
                <a:gd name="connsiteX17" fmla="*/ 78053 w 312738"/>
                <a:gd name="connsiteY17" fmla="*/ 23813 h 336550"/>
                <a:gd name="connsiteX18" fmla="*/ 72761 w 312738"/>
                <a:gd name="connsiteY18" fmla="*/ 26428 h 336550"/>
                <a:gd name="connsiteX19" fmla="*/ 71438 w 312738"/>
                <a:gd name="connsiteY19" fmla="*/ 30350 h 336550"/>
                <a:gd name="connsiteX20" fmla="*/ 71438 w 312738"/>
                <a:gd name="connsiteY20" fmla="*/ 83951 h 336550"/>
                <a:gd name="connsiteX21" fmla="*/ 72761 w 312738"/>
                <a:gd name="connsiteY21" fmla="*/ 87873 h 336550"/>
                <a:gd name="connsiteX22" fmla="*/ 78053 w 312738"/>
                <a:gd name="connsiteY22" fmla="*/ 90488 h 336550"/>
                <a:gd name="connsiteX23" fmla="*/ 89959 w 312738"/>
                <a:gd name="connsiteY23" fmla="*/ 90488 h 336550"/>
                <a:gd name="connsiteX24" fmla="*/ 93928 w 312738"/>
                <a:gd name="connsiteY24" fmla="*/ 87873 h 336550"/>
                <a:gd name="connsiteX25" fmla="*/ 95251 w 312738"/>
                <a:gd name="connsiteY25" fmla="*/ 83951 h 336550"/>
                <a:gd name="connsiteX26" fmla="*/ 95251 w 312738"/>
                <a:gd name="connsiteY26" fmla="*/ 30350 h 336550"/>
                <a:gd name="connsiteX27" fmla="*/ 93928 w 312738"/>
                <a:gd name="connsiteY27" fmla="*/ 26428 h 336550"/>
                <a:gd name="connsiteX28" fmla="*/ 89959 w 312738"/>
                <a:gd name="connsiteY28" fmla="*/ 23813 h 336550"/>
                <a:gd name="connsiteX29" fmla="*/ 78053 w 312738"/>
                <a:gd name="connsiteY29" fmla="*/ 23813 h 336550"/>
                <a:gd name="connsiteX30" fmla="*/ 78842 w 312738"/>
                <a:gd name="connsiteY30" fmla="*/ 0 h 336550"/>
                <a:gd name="connsiteX31" fmla="*/ 90668 w 312738"/>
                <a:gd name="connsiteY31" fmla="*/ 0 h 336550"/>
                <a:gd name="connsiteX32" fmla="*/ 111692 w 312738"/>
                <a:gd name="connsiteY32" fmla="*/ 9202 h 336550"/>
                <a:gd name="connsiteX33" fmla="*/ 120890 w 312738"/>
                <a:gd name="connsiteY33" fmla="*/ 30237 h 336550"/>
                <a:gd name="connsiteX34" fmla="*/ 120890 w 312738"/>
                <a:gd name="connsiteY34" fmla="*/ 48642 h 336550"/>
                <a:gd name="connsiteX35" fmla="*/ 191848 w 312738"/>
                <a:gd name="connsiteY35" fmla="*/ 48642 h 336550"/>
                <a:gd name="connsiteX36" fmla="*/ 191848 w 312738"/>
                <a:gd name="connsiteY36" fmla="*/ 30237 h 336550"/>
                <a:gd name="connsiteX37" fmla="*/ 201046 w 312738"/>
                <a:gd name="connsiteY37" fmla="*/ 9202 h 336550"/>
                <a:gd name="connsiteX38" fmla="*/ 222070 w 312738"/>
                <a:gd name="connsiteY38" fmla="*/ 0 h 336550"/>
                <a:gd name="connsiteX39" fmla="*/ 233897 w 312738"/>
                <a:gd name="connsiteY39" fmla="*/ 0 h 336550"/>
                <a:gd name="connsiteX40" fmla="*/ 256235 w 312738"/>
                <a:gd name="connsiteY40" fmla="*/ 9202 h 336550"/>
                <a:gd name="connsiteX41" fmla="*/ 264119 w 312738"/>
                <a:gd name="connsiteY41" fmla="*/ 30237 h 336550"/>
                <a:gd name="connsiteX42" fmla="*/ 264119 w 312738"/>
                <a:gd name="connsiteY42" fmla="*/ 48642 h 336550"/>
                <a:gd name="connsiteX43" fmla="*/ 289086 w 312738"/>
                <a:gd name="connsiteY43" fmla="*/ 48642 h 336550"/>
                <a:gd name="connsiteX44" fmla="*/ 304854 w 312738"/>
                <a:gd name="connsiteY44" fmla="*/ 55215 h 336550"/>
                <a:gd name="connsiteX45" fmla="*/ 312738 w 312738"/>
                <a:gd name="connsiteY45" fmla="*/ 72306 h 336550"/>
                <a:gd name="connsiteX46" fmla="*/ 312738 w 312738"/>
                <a:gd name="connsiteY46" fmla="*/ 312886 h 336550"/>
                <a:gd name="connsiteX47" fmla="*/ 304854 w 312738"/>
                <a:gd name="connsiteY47" fmla="*/ 329977 h 336550"/>
                <a:gd name="connsiteX48" fmla="*/ 289086 w 312738"/>
                <a:gd name="connsiteY48" fmla="*/ 336550 h 336550"/>
                <a:gd name="connsiteX49" fmla="*/ 23652 w 312738"/>
                <a:gd name="connsiteY49" fmla="*/ 336550 h 336550"/>
                <a:gd name="connsiteX50" fmla="*/ 7884 w 312738"/>
                <a:gd name="connsiteY50" fmla="*/ 329977 h 336550"/>
                <a:gd name="connsiteX51" fmla="*/ 0 w 312738"/>
                <a:gd name="connsiteY51" fmla="*/ 312886 h 336550"/>
                <a:gd name="connsiteX52" fmla="*/ 0 w 312738"/>
                <a:gd name="connsiteY52" fmla="*/ 72306 h 336550"/>
                <a:gd name="connsiteX53" fmla="*/ 7884 w 312738"/>
                <a:gd name="connsiteY53" fmla="*/ 55215 h 336550"/>
                <a:gd name="connsiteX54" fmla="*/ 23652 w 312738"/>
                <a:gd name="connsiteY54" fmla="*/ 48642 h 336550"/>
                <a:gd name="connsiteX55" fmla="*/ 48619 w 312738"/>
                <a:gd name="connsiteY55" fmla="*/ 48642 h 336550"/>
                <a:gd name="connsiteX56" fmla="*/ 48619 w 312738"/>
                <a:gd name="connsiteY56" fmla="*/ 30237 h 336550"/>
                <a:gd name="connsiteX57" fmla="*/ 56503 w 312738"/>
                <a:gd name="connsiteY57" fmla="*/ 9202 h 336550"/>
                <a:gd name="connsiteX58" fmla="*/ 78842 w 312738"/>
                <a:gd name="connsiteY5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2738" h="336550">
                  <a:moveTo>
                    <a:pt x="23813" y="119063"/>
                  </a:moveTo>
                  <a:lnTo>
                    <a:pt x="23813" y="312738"/>
                  </a:lnTo>
                  <a:lnTo>
                    <a:pt x="288926" y="312738"/>
                  </a:lnTo>
                  <a:lnTo>
                    <a:pt x="288926" y="119063"/>
                  </a:lnTo>
                  <a:close/>
                  <a:moveTo>
                    <a:pt x="222780" y="23813"/>
                  </a:moveTo>
                  <a:cubicBezTo>
                    <a:pt x="221457" y="23813"/>
                    <a:pt x="220134" y="25120"/>
                    <a:pt x="218811" y="26428"/>
                  </a:cubicBezTo>
                  <a:cubicBezTo>
                    <a:pt x="217488" y="26428"/>
                    <a:pt x="217488" y="29042"/>
                    <a:pt x="217488" y="30350"/>
                  </a:cubicBezTo>
                  <a:lnTo>
                    <a:pt x="217488" y="83951"/>
                  </a:lnTo>
                  <a:cubicBezTo>
                    <a:pt x="217488" y="85259"/>
                    <a:pt x="217488" y="86566"/>
                    <a:pt x="218811" y="87873"/>
                  </a:cubicBezTo>
                  <a:cubicBezTo>
                    <a:pt x="220134" y="89181"/>
                    <a:pt x="221457" y="90488"/>
                    <a:pt x="222780" y="90488"/>
                  </a:cubicBezTo>
                  <a:cubicBezTo>
                    <a:pt x="222780" y="90488"/>
                    <a:pt x="222780" y="90488"/>
                    <a:pt x="234686" y="90488"/>
                  </a:cubicBezTo>
                  <a:cubicBezTo>
                    <a:pt x="237332" y="90488"/>
                    <a:pt x="238655" y="89181"/>
                    <a:pt x="239978" y="87873"/>
                  </a:cubicBezTo>
                  <a:cubicBezTo>
                    <a:pt x="241301" y="86566"/>
                    <a:pt x="241301" y="85259"/>
                    <a:pt x="241301" y="83951"/>
                  </a:cubicBezTo>
                  <a:cubicBezTo>
                    <a:pt x="241301" y="83951"/>
                    <a:pt x="241301" y="83951"/>
                    <a:pt x="241301" y="30350"/>
                  </a:cubicBezTo>
                  <a:cubicBezTo>
                    <a:pt x="241301" y="29042"/>
                    <a:pt x="241301" y="26428"/>
                    <a:pt x="239978" y="26428"/>
                  </a:cubicBezTo>
                  <a:cubicBezTo>
                    <a:pt x="238655" y="25120"/>
                    <a:pt x="237332" y="23813"/>
                    <a:pt x="234686" y="23813"/>
                  </a:cubicBezTo>
                  <a:cubicBezTo>
                    <a:pt x="234686" y="23813"/>
                    <a:pt x="234686" y="23813"/>
                    <a:pt x="222780" y="23813"/>
                  </a:cubicBezTo>
                  <a:close/>
                  <a:moveTo>
                    <a:pt x="78053" y="23813"/>
                  </a:moveTo>
                  <a:cubicBezTo>
                    <a:pt x="75407" y="23813"/>
                    <a:pt x="74084" y="25120"/>
                    <a:pt x="72761" y="26428"/>
                  </a:cubicBezTo>
                  <a:cubicBezTo>
                    <a:pt x="71438" y="26428"/>
                    <a:pt x="71438" y="29042"/>
                    <a:pt x="71438" y="30350"/>
                  </a:cubicBezTo>
                  <a:lnTo>
                    <a:pt x="71438" y="83951"/>
                  </a:lnTo>
                  <a:cubicBezTo>
                    <a:pt x="71438" y="85259"/>
                    <a:pt x="71438" y="86566"/>
                    <a:pt x="72761" y="87873"/>
                  </a:cubicBezTo>
                  <a:cubicBezTo>
                    <a:pt x="74084" y="89181"/>
                    <a:pt x="75407" y="90488"/>
                    <a:pt x="78053" y="90488"/>
                  </a:cubicBezTo>
                  <a:cubicBezTo>
                    <a:pt x="78053" y="90488"/>
                    <a:pt x="78053" y="90488"/>
                    <a:pt x="89959" y="90488"/>
                  </a:cubicBezTo>
                  <a:cubicBezTo>
                    <a:pt x="91282" y="90488"/>
                    <a:pt x="92605" y="89181"/>
                    <a:pt x="93928" y="87873"/>
                  </a:cubicBezTo>
                  <a:cubicBezTo>
                    <a:pt x="95251" y="86566"/>
                    <a:pt x="95251" y="85259"/>
                    <a:pt x="95251" y="83951"/>
                  </a:cubicBezTo>
                  <a:cubicBezTo>
                    <a:pt x="95251" y="83951"/>
                    <a:pt x="95251" y="83951"/>
                    <a:pt x="95251" y="30350"/>
                  </a:cubicBezTo>
                  <a:cubicBezTo>
                    <a:pt x="95251" y="29042"/>
                    <a:pt x="95251" y="26428"/>
                    <a:pt x="93928" y="26428"/>
                  </a:cubicBezTo>
                  <a:cubicBezTo>
                    <a:pt x="92605" y="25120"/>
                    <a:pt x="91282" y="23813"/>
                    <a:pt x="89959" y="23813"/>
                  </a:cubicBezTo>
                  <a:cubicBezTo>
                    <a:pt x="89959" y="23813"/>
                    <a:pt x="89959" y="23813"/>
                    <a:pt x="78053" y="23813"/>
                  </a:cubicBezTo>
                  <a:close/>
                  <a:moveTo>
                    <a:pt x="78842" y="0"/>
                  </a:moveTo>
                  <a:cubicBezTo>
                    <a:pt x="78842" y="0"/>
                    <a:pt x="78842" y="0"/>
                    <a:pt x="90668" y="0"/>
                  </a:cubicBezTo>
                  <a:cubicBezTo>
                    <a:pt x="98552" y="0"/>
                    <a:pt x="105122" y="2629"/>
                    <a:pt x="111692" y="9202"/>
                  </a:cubicBezTo>
                  <a:cubicBezTo>
                    <a:pt x="116948" y="14461"/>
                    <a:pt x="120890" y="22349"/>
                    <a:pt x="120890" y="30237"/>
                  </a:cubicBezTo>
                  <a:cubicBezTo>
                    <a:pt x="120890" y="30237"/>
                    <a:pt x="120890" y="30237"/>
                    <a:pt x="120890" y="48642"/>
                  </a:cubicBezTo>
                  <a:cubicBezTo>
                    <a:pt x="120890" y="48642"/>
                    <a:pt x="120890" y="48642"/>
                    <a:pt x="191848" y="48642"/>
                  </a:cubicBezTo>
                  <a:cubicBezTo>
                    <a:pt x="191848" y="48642"/>
                    <a:pt x="191848" y="48642"/>
                    <a:pt x="191848" y="30237"/>
                  </a:cubicBezTo>
                  <a:cubicBezTo>
                    <a:pt x="191848" y="22349"/>
                    <a:pt x="195790" y="14461"/>
                    <a:pt x="201046" y="9202"/>
                  </a:cubicBezTo>
                  <a:cubicBezTo>
                    <a:pt x="207616" y="2629"/>
                    <a:pt x="214186" y="0"/>
                    <a:pt x="222070" y="0"/>
                  </a:cubicBezTo>
                  <a:cubicBezTo>
                    <a:pt x="222070" y="0"/>
                    <a:pt x="222070" y="0"/>
                    <a:pt x="233897" y="0"/>
                  </a:cubicBezTo>
                  <a:cubicBezTo>
                    <a:pt x="243095" y="0"/>
                    <a:pt x="249665" y="2629"/>
                    <a:pt x="256235" y="9202"/>
                  </a:cubicBezTo>
                  <a:cubicBezTo>
                    <a:pt x="261491" y="14461"/>
                    <a:pt x="264119" y="22349"/>
                    <a:pt x="264119" y="30237"/>
                  </a:cubicBezTo>
                  <a:cubicBezTo>
                    <a:pt x="264119" y="30237"/>
                    <a:pt x="264119" y="30237"/>
                    <a:pt x="264119" y="48642"/>
                  </a:cubicBezTo>
                  <a:cubicBezTo>
                    <a:pt x="264119" y="48642"/>
                    <a:pt x="264119" y="48642"/>
                    <a:pt x="289086" y="48642"/>
                  </a:cubicBezTo>
                  <a:cubicBezTo>
                    <a:pt x="295656" y="48642"/>
                    <a:pt x="300912" y="49957"/>
                    <a:pt x="304854" y="55215"/>
                  </a:cubicBezTo>
                  <a:cubicBezTo>
                    <a:pt x="310110" y="60474"/>
                    <a:pt x="312738" y="65732"/>
                    <a:pt x="312738" y="72306"/>
                  </a:cubicBezTo>
                  <a:cubicBezTo>
                    <a:pt x="312738" y="72306"/>
                    <a:pt x="312738" y="72306"/>
                    <a:pt x="312738" y="312886"/>
                  </a:cubicBezTo>
                  <a:cubicBezTo>
                    <a:pt x="312738" y="319460"/>
                    <a:pt x="310110" y="324718"/>
                    <a:pt x="304854" y="329977"/>
                  </a:cubicBezTo>
                  <a:cubicBezTo>
                    <a:pt x="300912" y="333921"/>
                    <a:pt x="295656" y="336550"/>
                    <a:pt x="289086" y="336550"/>
                  </a:cubicBezTo>
                  <a:cubicBezTo>
                    <a:pt x="289086" y="336550"/>
                    <a:pt x="289086" y="336550"/>
                    <a:pt x="23652" y="336550"/>
                  </a:cubicBezTo>
                  <a:cubicBezTo>
                    <a:pt x="17082" y="336550"/>
                    <a:pt x="11826" y="333921"/>
                    <a:pt x="7884" y="329977"/>
                  </a:cubicBezTo>
                  <a:cubicBezTo>
                    <a:pt x="2628" y="324718"/>
                    <a:pt x="0" y="319460"/>
                    <a:pt x="0" y="312886"/>
                  </a:cubicBezTo>
                  <a:cubicBezTo>
                    <a:pt x="0" y="312886"/>
                    <a:pt x="0" y="312886"/>
                    <a:pt x="0" y="72306"/>
                  </a:cubicBezTo>
                  <a:cubicBezTo>
                    <a:pt x="0" y="65732"/>
                    <a:pt x="2628" y="60474"/>
                    <a:pt x="7884" y="55215"/>
                  </a:cubicBezTo>
                  <a:cubicBezTo>
                    <a:pt x="11826" y="49957"/>
                    <a:pt x="17082" y="48642"/>
                    <a:pt x="23652" y="48642"/>
                  </a:cubicBezTo>
                  <a:cubicBezTo>
                    <a:pt x="23652" y="48642"/>
                    <a:pt x="23652" y="48642"/>
                    <a:pt x="48619" y="48642"/>
                  </a:cubicBezTo>
                  <a:cubicBezTo>
                    <a:pt x="48619" y="48642"/>
                    <a:pt x="48619" y="48642"/>
                    <a:pt x="48619" y="30237"/>
                  </a:cubicBezTo>
                  <a:cubicBezTo>
                    <a:pt x="48619" y="22349"/>
                    <a:pt x="51247" y="14461"/>
                    <a:pt x="56503" y="9202"/>
                  </a:cubicBezTo>
                  <a:cubicBezTo>
                    <a:pt x="63073" y="2629"/>
                    <a:pt x="69643" y="0"/>
                    <a:pt x="78842" y="0"/>
                  </a:cubicBez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1172115" y="2309971"/>
              <a:ext cx="220284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altLang="zh-CN" sz="2400" dirty="0"/>
                <a:t>Actual Date of </a:t>
              </a:r>
              <a:endParaRPr lang="en-GB" altLang="zh-CN" sz="2400" dirty="0"/>
            </a:p>
            <a:p>
              <a:pPr algn="ctr"/>
              <a:r>
                <a:rPr lang="en-GB" altLang="zh-CN" sz="2400" dirty="0"/>
                <a:t>Shipment</a:t>
              </a:r>
              <a:endParaRPr lang="zh-CN" altLang="en-US" sz="2400" dirty="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877556" y="1671323"/>
              <a:ext cx="1038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6">
                      <a:lumMod val="75000"/>
                    </a:schemeClr>
                  </a:solidFill>
                </a:rPr>
                <a:t>12</a:t>
              </a:r>
              <a:endParaRPr lang="zh-CN" alt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96140" y="1396999"/>
            <a:ext cx="2720341" cy="1782878"/>
            <a:chOff x="5724128" y="1396999"/>
            <a:chExt cx="2720341" cy="1782878"/>
          </a:xfrm>
        </p:grpSpPr>
        <p:sp>
          <p:nvSpPr>
            <p:cNvPr id="30" name="calendar-page-empty_25329"/>
            <p:cNvSpPr>
              <a:spLocks noChangeAspect="1"/>
            </p:cNvSpPr>
            <p:nvPr/>
          </p:nvSpPr>
          <p:spPr bwMode="auto">
            <a:xfrm>
              <a:off x="6133318" y="1396999"/>
              <a:ext cx="798315" cy="859099"/>
            </a:xfrm>
            <a:custGeom>
              <a:avLst/>
              <a:gdLst>
                <a:gd name="connsiteX0" fmla="*/ 23813 w 312738"/>
                <a:gd name="connsiteY0" fmla="*/ 119063 h 336550"/>
                <a:gd name="connsiteX1" fmla="*/ 23813 w 312738"/>
                <a:gd name="connsiteY1" fmla="*/ 312738 h 336550"/>
                <a:gd name="connsiteX2" fmla="*/ 288926 w 312738"/>
                <a:gd name="connsiteY2" fmla="*/ 312738 h 336550"/>
                <a:gd name="connsiteX3" fmla="*/ 288926 w 312738"/>
                <a:gd name="connsiteY3" fmla="*/ 119063 h 336550"/>
                <a:gd name="connsiteX4" fmla="*/ 222780 w 312738"/>
                <a:gd name="connsiteY4" fmla="*/ 23813 h 336550"/>
                <a:gd name="connsiteX5" fmla="*/ 218811 w 312738"/>
                <a:gd name="connsiteY5" fmla="*/ 26428 h 336550"/>
                <a:gd name="connsiteX6" fmla="*/ 217488 w 312738"/>
                <a:gd name="connsiteY6" fmla="*/ 30350 h 336550"/>
                <a:gd name="connsiteX7" fmla="*/ 217488 w 312738"/>
                <a:gd name="connsiteY7" fmla="*/ 83951 h 336550"/>
                <a:gd name="connsiteX8" fmla="*/ 218811 w 312738"/>
                <a:gd name="connsiteY8" fmla="*/ 87873 h 336550"/>
                <a:gd name="connsiteX9" fmla="*/ 222780 w 312738"/>
                <a:gd name="connsiteY9" fmla="*/ 90488 h 336550"/>
                <a:gd name="connsiteX10" fmla="*/ 234686 w 312738"/>
                <a:gd name="connsiteY10" fmla="*/ 90488 h 336550"/>
                <a:gd name="connsiteX11" fmla="*/ 239978 w 312738"/>
                <a:gd name="connsiteY11" fmla="*/ 87873 h 336550"/>
                <a:gd name="connsiteX12" fmla="*/ 241301 w 312738"/>
                <a:gd name="connsiteY12" fmla="*/ 83951 h 336550"/>
                <a:gd name="connsiteX13" fmla="*/ 241301 w 312738"/>
                <a:gd name="connsiteY13" fmla="*/ 30350 h 336550"/>
                <a:gd name="connsiteX14" fmla="*/ 239978 w 312738"/>
                <a:gd name="connsiteY14" fmla="*/ 26428 h 336550"/>
                <a:gd name="connsiteX15" fmla="*/ 234686 w 312738"/>
                <a:gd name="connsiteY15" fmla="*/ 23813 h 336550"/>
                <a:gd name="connsiteX16" fmla="*/ 222780 w 312738"/>
                <a:gd name="connsiteY16" fmla="*/ 23813 h 336550"/>
                <a:gd name="connsiteX17" fmla="*/ 78053 w 312738"/>
                <a:gd name="connsiteY17" fmla="*/ 23813 h 336550"/>
                <a:gd name="connsiteX18" fmla="*/ 72761 w 312738"/>
                <a:gd name="connsiteY18" fmla="*/ 26428 h 336550"/>
                <a:gd name="connsiteX19" fmla="*/ 71438 w 312738"/>
                <a:gd name="connsiteY19" fmla="*/ 30350 h 336550"/>
                <a:gd name="connsiteX20" fmla="*/ 71438 w 312738"/>
                <a:gd name="connsiteY20" fmla="*/ 83951 h 336550"/>
                <a:gd name="connsiteX21" fmla="*/ 72761 w 312738"/>
                <a:gd name="connsiteY21" fmla="*/ 87873 h 336550"/>
                <a:gd name="connsiteX22" fmla="*/ 78053 w 312738"/>
                <a:gd name="connsiteY22" fmla="*/ 90488 h 336550"/>
                <a:gd name="connsiteX23" fmla="*/ 89959 w 312738"/>
                <a:gd name="connsiteY23" fmla="*/ 90488 h 336550"/>
                <a:gd name="connsiteX24" fmla="*/ 93928 w 312738"/>
                <a:gd name="connsiteY24" fmla="*/ 87873 h 336550"/>
                <a:gd name="connsiteX25" fmla="*/ 95251 w 312738"/>
                <a:gd name="connsiteY25" fmla="*/ 83951 h 336550"/>
                <a:gd name="connsiteX26" fmla="*/ 95251 w 312738"/>
                <a:gd name="connsiteY26" fmla="*/ 30350 h 336550"/>
                <a:gd name="connsiteX27" fmla="*/ 93928 w 312738"/>
                <a:gd name="connsiteY27" fmla="*/ 26428 h 336550"/>
                <a:gd name="connsiteX28" fmla="*/ 89959 w 312738"/>
                <a:gd name="connsiteY28" fmla="*/ 23813 h 336550"/>
                <a:gd name="connsiteX29" fmla="*/ 78053 w 312738"/>
                <a:gd name="connsiteY29" fmla="*/ 23813 h 336550"/>
                <a:gd name="connsiteX30" fmla="*/ 78842 w 312738"/>
                <a:gd name="connsiteY30" fmla="*/ 0 h 336550"/>
                <a:gd name="connsiteX31" fmla="*/ 90668 w 312738"/>
                <a:gd name="connsiteY31" fmla="*/ 0 h 336550"/>
                <a:gd name="connsiteX32" fmla="*/ 111692 w 312738"/>
                <a:gd name="connsiteY32" fmla="*/ 9202 h 336550"/>
                <a:gd name="connsiteX33" fmla="*/ 120890 w 312738"/>
                <a:gd name="connsiteY33" fmla="*/ 30237 h 336550"/>
                <a:gd name="connsiteX34" fmla="*/ 120890 w 312738"/>
                <a:gd name="connsiteY34" fmla="*/ 48642 h 336550"/>
                <a:gd name="connsiteX35" fmla="*/ 191848 w 312738"/>
                <a:gd name="connsiteY35" fmla="*/ 48642 h 336550"/>
                <a:gd name="connsiteX36" fmla="*/ 191848 w 312738"/>
                <a:gd name="connsiteY36" fmla="*/ 30237 h 336550"/>
                <a:gd name="connsiteX37" fmla="*/ 201046 w 312738"/>
                <a:gd name="connsiteY37" fmla="*/ 9202 h 336550"/>
                <a:gd name="connsiteX38" fmla="*/ 222070 w 312738"/>
                <a:gd name="connsiteY38" fmla="*/ 0 h 336550"/>
                <a:gd name="connsiteX39" fmla="*/ 233897 w 312738"/>
                <a:gd name="connsiteY39" fmla="*/ 0 h 336550"/>
                <a:gd name="connsiteX40" fmla="*/ 256235 w 312738"/>
                <a:gd name="connsiteY40" fmla="*/ 9202 h 336550"/>
                <a:gd name="connsiteX41" fmla="*/ 264119 w 312738"/>
                <a:gd name="connsiteY41" fmla="*/ 30237 h 336550"/>
                <a:gd name="connsiteX42" fmla="*/ 264119 w 312738"/>
                <a:gd name="connsiteY42" fmla="*/ 48642 h 336550"/>
                <a:gd name="connsiteX43" fmla="*/ 289086 w 312738"/>
                <a:gd name="connsiteY43" fmla="*/ 48642 h 336550"/>
                <a:gd name="connsiteX44" fmla="*/ 304854 w 312738"/>
                <a:gd name="connsiteY44" fmla="*/ 55215 h 336550"/>
                <a:gd name="connsiteX45" fmla="*/ 312738 w 312738"/>
                <a:gd name="connsiteY45" fmla="*/ 72306 h 336550"/>
                <a:gd name="connsiteX46" fmla="*/ 312738 w 312738"/>
                <a:gd name="connsiteY46" fmla="*/ 312886 h 336550"/>
                <a:gd name="connsiteX47" fmla="*/ 304854 w 312738"/>
                <a:gd name="connsiteY47" fmla="*/ 329977 h 336550"/>
                <a:gd name="connsiteX48" fmla="*/ 289086 w 312738"/>
                <a:gd name="connsiteY48" fmla="*/ 336550 h 336550"/>
                <a:gd name="connsiteX49" fmla="*/ 23652 w 312738"/>
                <a:gd name="connsiteY49" fmla="*/ 336550 h 336550"/>
                <a:gd name="connsiteX50" fmla="*/ 7884 w 312738"/>
                <a:gd name="connsiteY50" fmla="*/ 329977 h 336550"/>
                <a:gd name="connsiteX51" fmla="*/ 0 w 312738"/>
                <a:gd name="connsiteY51" fmla="*/ 312886 h 336550"/>
                <a:gd name="connsiteX52" fmla="*/ 0 w 312738"/>
                <a:gd name="connsiteY52" fmla="*/ 72306 h 336550"/>
                <a:gd name="connsiteX53" fmla="*/ 7884 w 312738"/>
                <a:gd name="connsiteY53" fmla="*/ 55215 h 336550"/>
                <a:gd name="connsiteX54" fmla="*/ 23652 w 312738"/>
                <a:gd name="connsiteY54" fmla="*/ 48642 h 336550"/>
                <a:gd name="connsiteX55" fmla="*/ 48619 w 312738"/>
                <a:gd name="connsiteY55" fmla="*/ 48642 h 336550"/>
                <a:gd name="connsiteX56" fmla="*/ 48619 w 312738"/>
                <a:gd name="connsiteY56" fmla="*/ 30237 h 336550"/>
                <a:gd name="connsiteX57" fmla="*/ 56503 w 312738"/>
                <a:gd name="connsiteY57" fmla="*/ 9202 h 336550"/>
                <a:gd name="connsiteX58" fmla="*/ 78842 w 312738"/>
                <a:gd name="connsiteY5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2738" h="336550">
                  <a:moveTo>
                    <a:pt x="23813" y="119063"/>
                  </a:moveTo>
                  <a:lnTo>
                    <a:pt x="23813" y="312738"/>
                  </a:lnTo>
                  <a:lnTo>
                    <a:pt x="288926" y="312738"/>
                  </a:lnTo>
                  <a:lnTo>
                    <a:pt x="288926" y="119063"/>
                  </a:lnTo>
                  <a:close/>
                  <a:moveTo>
                    <a:pt x="222780" y="23813"/>
                  </a:moveTo>
                  <a:cubicBezTo>
                    <a:pt x="221457" y="23813"/>
                    <a:pt x="220134" y="25120"/>
                    <a:pt x="218811" y="26428"/>
                  </a:cubicBezTo>
                  <a:cubicBezTo>
                    <a:pt x="217488" y="26428"/>
                    <a:pt x="217488" y="29042"/>
                    <a:pt x="217488" y="30350"/>
                  </a:cubicBezTo>
                  <a:lnTo>
                    <a:pt x="217488" y="83951"/>
                  </a:lnTo>
                  <a:cubicBezTo>
                    <a:pt x="217488" y="85259"/>
                    <a:pt x="217488" y="86566"/>
                    <a:pt x="218811" y="87873"/>
                  </a:cubicBezTo>
                  <a:cubicBezTo>
                    <a:pt x="220134" y="89181"/>
                    <a:pt x="221457" y="90488"/>
                    <a:pt x="222780" y="90488"/>
                  </a:cubicBezTo>
                  <a:cubicBezTo>
                    <a:pt x="222780" y="90488"/>
                    <a:pt x="222780" y="90488"/>
                    <a:pt x="234686" y="90488"/>
                  </a:cubicBezTo>
                  <a:cubicBezTo>
                    <a:pt x="237332" y="90488"/>
                    <a:pt x="238655" y="89181"/>
                    <a:pt x="239978" y="87873"/>
                  </a:cubicBezTo>
                  <a:cubicBezTo>
                    <a:pt x="241301" y="86566"/>
                    <a:pt x="241301" y="85259"/>
                    <a:pt x="241301" y="83951"/>
                  </a:cubicBezTo>
                  <a:cubicBezTo>
                    <a:pt x="241301" y="83951"/>
                    <a:pt x="241301" y="83951"/>
                    <a:pt x="241301" y="30350"/>
                  </a:cubicBezTo>
                  <a:cubicBezTo>
                    <a:pt x="241301" y="29042"/>
                    <a:pt x="241301" y="26428"/>
                    <a:pt x="239978" y="26428"/>
                  </a:cubicBezTo>
                  <a:cubicBezTo>
                    <a:pt x="238655" y="25120"/>
                    <a:pt x="237332" y="23813"/>
                    <a:pt x="234686" y="23813"/>
                  </a:cubicBezTo>
                  <a:cubicBezTo>
                    <a:pt x="234686" y="23813"/>
                    <a:pt x="234686" y="23813"/>
                    <a:pt x="222780" y="23813"/>
                  </a:cubicBezTo>
                  <a:close/>
                  <a:moveTo>
                    <a:pt x="78053" y="23813"/>
                  </a:moveTo>
                  <a:cubicBezTo>
                    <a:pt x="75407" y="23813"/>
                    <a:pt x="74084" y="25120"/>
                    <a:pt x="72761" y="26428"/>
                  </a:cubicBezTo>
                  <a:cubicBezTo>
                    <a:pt x="71438" y="26428"/>
                    <a:pt x="71438" y="29042"/>
                    <a:pt x="71438" y="30350"/>
                  </a:cubicBezTo>
                  <a:lnTo>
                    <a:pt x="71438" y="83951"/>
                  </a:lnTo>
                  <a:cubicBezTo>
                    <a:pt x="71438" y="85259"/>
                    <a:pt x="71438" y="86566"/>
                    <a:pt x="72761" y="87873"/>
                  </a:cubicBezTo>
                  <a:cubicBezTo>
                    <a:pt x="74084" y="89181"/>
                    <a:pt x="75407" y="90488"/>
                    <a:pt x="78053" y="90488"/>
                  </a:cubicBezTo>
                  <a:cubicBezTo>
                    <a:pt x="78053" y="90488"/>
                    <a:pt x="78053" y="90488"/>
                    <a:pt x="89959" y="90488"/>
                  </a:cubicBezTo>
                  <a:cubicBezTo>
                    <a:pt x="91282" y="90488"/>
                    <a:pt x="92605" y="89181"/>
                    <a:pt x="93928" y="87873"/>
                  </a:cubicBezTo>
                  <a:cubicBezTo>
                    <a:pt x="95251" y="86566"/>
                    <a:pt x="95251" y="85259"/>
                    <a:pt x="95251" y="83951"/>
                  </a:cubicBezTo>
                  <a:cubicBezTo>
                    <a:pt x="95251" y="83951"/>
                    <a:pt x="95251" y="83951"/>
                    <a:pt x="95251" y="30350"/>
                  </a:cubicBezTo>
                  <a:cubicBezTo>
                    <a:pt x="95251" y="29042"/>
                    <a:pt x="95251" y="26428"/>
                    <a:pt x="93928" y="26428"/>
                  </a:cubicBezTo>
                  <a:cubicBezTo>
                    <a:pt x="92605" y="25120"/>
                    <a:pt x="91282" y="23813"/>
                    <a:pt x="89959" y="23813"/>
                  </a:cubicBezTo>
                  <a:cubicBezTo>
                    <a:pt x="89959" y="23813"/>
                    <a:pt x="89959" y="23813"/>
                    <a:pt x="78053" y="23813"/>
                  </a:cubicBezTo>
                  <a:close/>
                  <a:moveTo>
                    <a:pt x="78842" y="0"/>
                  </a:moveTo>
                  <a:cubicBezTo>
                    <a:pt x="78842" y="0"/>
                    <a:pt x="78842" y="0"/>
                    <a:pt x="90668" y="0"/>
                  </a:cubicBezTo>
                  <a:cubicBezTo>
                    <a:pt x="98552" y="0"/>
                    <a:pt x="105122" y="2629"/>
                    <a:pt x="111692" y="9202"/>
                  </a:cubicBezTo>
                  <a:cubicBezTo>
                    <a:pt x="116948" y="14461"/>
                    <a:pt x="120890" y="22349"/>
                    <a:pt x="120890" y="30237"/>
                  </a:cubicBezTo>
                  <a:cubicBezTo>
                    <a:pt x="120890" y="30237"/>
                    <a:pt x="120890" y="30237"/>
                    <a:pt x="120890" y="48642"/>
                  </a:cubicBezTo>
                  <a:cubicBezTo>
                    <a:pt x="120890" y="48642"/>
                    <a:pt x="120890" y="48642"/>
                    <a:pt x="191848" y="48642"/>
                  </a:cubicBezTo>
                  <a:cubicBezTo>
                    <a:pt x="191848" y="48642"/>
                    <a:pt x="191848" y="48642"/>
                    <a:pt x="191848" y="30237"/>
                  </a:cubicBezTo>
                  <a:cubicBezTo>
                    <a:pt x="191848" y="22349"/>
                    <a:pt x="195790" y="14461"/>
                    <a:pt x="201046" y="9202"/>
                  </a:cubicBezTo>
                  <a:cubicBezTo>
                    <a:pt x="207616" y="2629"/>
                    <a:pt x="214186" y="0"/>
                    <a:pt x="222070" y="0"/>
                  </a:cubicBezTo>
                  <a:cubicBezTo>
                    <a:pt x="222070" y="0"/>
                    <a:pt x="222070" y="0"/>
                    <a:pt x="233897" y="0"/>
                  </a:cubicBezTo>
                  <a:cubicBezTo>
                    <a:pt x="243095" y="0"/>
                    <a:pt x="249665" y="2629"/>
                    <a:pt x="256235" y="9202"/>
                  </a:cubicBezTo>
                  <a:cubicBezTo>
                    <a:pt x="261491" y="14461"/>
                    <a:pt x="264119" y="22349"/>
                    <a:pt x="264119" y="30237"/>
                  </a:cubicBezTo>
                  <a:cubicBezTo>
                    <a:pt x="264119" y="30237"/>
                    <a:pt x="264119" y="30237"/>
                    <a:pt x="264119" y="48642"/>
                  </a:cubicBezTo>
                  <a:cubicBezTo>
                    <a:pt x="264119" y="48642"/>
                    <a:pt x="264119" y="48642"/>
                    <a:pt x="289086" y="48642"/>
                  </a:cubicBezTo>
                  <a:cubicBezTo>
                    <a:pt x="295656" y="48642"/>
                    <a:pt x="300912" y="49957"/>
                    <a:pt x="304854" y="55215"/>
                  </a:cubicBezTo>
                  <a:cubicBezTo>
                    <a:pt x="310110" y="60474"/>
                    <a:pt x="312738" y="65732"/>
                    <a:pt x="312738" y="72306"/>
                  </a:cubicBezTo>
                  <a:cubicBezTo>
                    <a:pt x="312738" y="72306"/>
                    <a:pt x="312738" y="72306"/>
                    <a:pt x="312738" y="312886"/>
                  </a:cubicBezTo>
                  <a:cubicBezTo>
                    <a:pt x="312738" y="319460"/>
                    <a:pt x="310110" y="324718"/>
                    <a:pt x="304854" y="329977"/>
                  </a:cubicBezTo>
                  <a:cubicBezTo>
                    <a:pt x="300912" y="333921"/>
                    <a:pt x="295656" y="336550"/>
                    <a:pt x="289086" y="336550"/>
                  </a:cubicBezTo>
                  <a:cubicBezTo>
                    <a:pt x="289086" y="336550"/>
                    <a:pt x="289086" y="336550"/>
                    <a:pt x="23652" y="336550"/>
                  </a:cubicBezTo>
                  <a:cubicBezTo>
                    <a:pt x="17082" y="336550"/>
                    <a:pt x="11826" y="333921"/>
                    <a:pt x="7884" y="329977"/>
                  </a:cubicBezTo>
                  <a:cubicBezTo>
                    <a:pt x="2628" y="324718"/>
                    <a:pt x="0" y="319460"/>
                    <a:pt x="0" y="312886"/>
                  </a:cubicBezTo>
                  <a:cubicBezTo>
                    <a:pt x="0" y="312886"/>
                    <a:pt x="0" y="312886"/>
                    <a:pt x="0" y="72306"/>
                  </a:cubicBezTo>
                  <a:cubicBezTo>
                    <a:pt x="0" y="65732"/>
                    <a:pt x="2628" y="60474"/>
                    <a:pt x="7884" y="55215"/>
                  </a:cubicBezTo>
                  <a:cubicBezTo>
                    <a:pt x="11826" y="49957"/>
                    <a:pt x="17082" y="48642"/>
                    <a:pt x="23652" y="48642"/>
                  </a:cubicBezTo>
                  <a:cubicBezTo>
                    <a:pt x="23652" y="48642"/>
                    <a:pt x="23652" y="48642"/>
                    <a:pt x="48619" y="48642"/>
                  </a:cubicBezTo>
                  <a:cubicBezTo>
                    <a:pt x="48619" y="48642"/>
                    <a:pt x="48619" y="48642"/>
                    <a:pt x="48619" y="30237"/>
                  </a:cubicBezTo>
                  <a:cubicBezTo>
                    <a:pt x="48619" y="22349"/>
                    <a:pt x="51247" y="14461"/>
                    <a:pt x="56503" y="9202"/>
                  </a:cubicBezTo>
                  <a:cubicBezTo>
                    <a:pt x="63073" y="2629"/>
                    <a:pt x="69643" y="0"/>
                    <a:pt x="78842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7" name="文本框 6"/>
            <p:cNvSpPr txBox="1"/>
            <p:nvPr/>
          </p:nvSpPr>
          <p:spPr>
            <a:xfrm>
              <a:off x="5724128" y="2348880"/>
              <a:ext cx="27203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solidFill>
                    <a:srgbClr val="C00000"/>
                  </a:solidFill>
                </a:rPr>
                <a:t>Date of Issuing An Ante-dated B/L</a:t>
              </a:r>
              <a:endParaRPr lang="zh-CN" altLang="en-US" sz="2400" i="1" dirty="0">
                <a:solidFill>
                  <a:srgbClr val="C0000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228184" y="1672969"/>
              <a:ext cx="1038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3200" dirty="0">
                  <a:solidFill>
                    <a:srgbClr val="C00000"/>
                  </a:solidFill>
                </a:rPr>
                <a:t>12</a:t>
              </a:r>
              <a:endParaRPr lang="zh-CN" alt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95774" y="1206127"/>
            <a:ext cx="1176690" cy="1027456"/>
            <a:chOff x="7236296" y="1249416"/>
            <a:chExt cx="1176690" cy="1027456"/>
          </a:xfrm>
        </p:grpSpPr>
        <p:sp>
          <p:nvSpPr>
            <p:cNvPr id="36" name="calendar-page-empty_25329"/>
            <p:cNvSpPr>
              <a:spLocks noChangeAspect="1"/>
            </p:cNvSpPr>
            <p:nvPr/>
          </p:nvSpPr>
          <p:spPr bwMode="auto">
            <a:xfrm>
              <a:off x="7236296" y="1417773"/>
              <a:ext cx="798315" cy="859099"/>
            </a:xfrm>
            <a:custGeom>
              <a:avLst/>
              <a:gdLst>
                <a:gd name="connsiteX0" fmla="*/ 23813 w 312738"/>
                <a:gd name="connsiteY0" fmla="*/ 119063 h 336550"/>
                <a:gd name="connsiteX1" fmla="*/ 23813 w 312738"/>
                <a:gd name="connsiteY1" fmla="*/ 312738 h 336550"/>
                <a:gd name="connsiteX2" fmla="*/ 288926 w 312738"/>
                <a:gd name="connsiteY2" fmla="*/ 312738 h 336550"/>
                <a:gd name="connsiteX3" fmla="*/ 288926 w 312738"/>
                <a:gd name="connsiteY3" fmla="*/ 119063 h 336550"/>
                <a:gd name="connsiteX4" fmla="*/ 222780 w 312738"/>
                <a:gd name="connsiteY4" fmla="*/ 23813 h 336550"/>
                <a:gd name="connsiteX5" fmla="*/ 218811 w 312738"/>
                <a:gd name="connsiteY5" fmla="*/ 26428 h 336550"/>
                <a:gd name="connsiteX6" fmla="*/ 217488 w 312738"/>
                <a:gd name="connsiteY6" fmla="*/ 30350 h 336550"/>
                <a:gd name="connsiteX7" fmla="*/ 217488 w 312738"/>
                <a:gd name="connsiteY7" fmla="*/ 83951 h 336550"/>
                <a:gd name="connsiteX8" fmla="*/ 218811 w 312738"/>
                <a:gd name="connsiteY8" fmla="*/ 87873 h 336550"/>
                <a:gd name="connsiteX9" fmla="*/ 222780 w 312738"/>
                <a:gd name="connsiteY9" fmla="*/ 90488 h 336550"/>
                <a:gd name="connsiteX10" fmla="*/ 234686 w 312738"/>
                <a:gd name="connsiteY10" fmla="*/ 90488 h 336550"/>
                <a:gd name="connsiteX11" fmla="*/ 239978 w 312738"/>
                <a:gd name="connsiteY11" fmla="*/ 87873 h 336550"/>
                <a:gd name="connsiteX12" fmla="*/ 241301 w 312738"/>
                <a:gd name="connsiteY12" fmla="*/ 83951 h 336550"/>
                <a:gd name="connsiteX13" fmla="*/ 241301 w 312738"/>
                <a:gd name="connsiteY13" fmla="*/ 30350 h 336550"/>
                <a:gd name="connsiteX14" fmla="*/ 239978 w 312738"/>
                <a:gd name="connsiteY14" fmla="*/ 26428 h 336550"/>
                <a:gd name="connsiteX15" fmla="*/ 234686 w 312738"/>
                <a:gd name="connsiteY15" fmla="*/ 23813 h 336550"/>
                <a:gd name="connsiteX16" fmla="*/ 222780 w 312738"/>
                <a:gd name="connsiteY16" fmla="*/ 23813 h 336550"/>
                <a:gd name="connsiteX17" fmla="*/ 78053 w 312738"/>
                <a:gd name="connsiteY17" fmla="*/ 23813 h 336550"/>
                <a:gd name="connsiteX18" fmla="*/ 72761 w 312738"/>
                <a:gd name="connsiteY18" fmla="*/ 26428 h 336550"/>
                <a:gd name="connsiteX19" fmla="*/ 71438 w 312738"/>
                <a:gd name="connsiteY19" fmla="*/ 30350 h 336550"/>
                <a:gd name="connsiteX20" fmla="*/ 71438 w 312738"/>
                <a:gd name="connsiteY20" fmla="*/ 83951 h 336550"/>
                <a:gd name="connsiteX21" fmla="*/ 72761 w 312738"/>
                <a:gd name="connsiteY21" fmla="*/ 87873 h 336550"/>
                <a:gd name="connsiteX22" fmla="*/ 78053 w 312738"/>
                <a:gd name="connsiteY22" fmla="*/ 90488 h 336550"/>
                <a:gd name="connsiteX23" fmla="*/ 89959 w 312738"/>
                <a:gd name="connsiteY23" fmla="*/ 90488 h 336550"/>
                <a:gd name="connsiteX24" fmla="*/ 93928 w 312738"/>
                <a:gd name="connsiteY24" fmla="*/ 87873 h 336550"/>
                <a:gd name="connsiteX25" fmla="*/ 95251 w 312738"/>
                <a:gd name="connsiteY25" fmla="*/ 83951 h 336550"/>
                <a:gd name="connsiteX26" fmla="*/ 95251 w 312738"/>
                <a:gd name="connsiteY26" fmla="*/ 30350 h 336550"/>
                <a:gd name="connsiteX27" fmla="*/ 93928 w 312738"/>
                <a:gd name="connsiteY27" fmla="*/ 26428 h 336550"/>
                <a:gd name="connsiteX28" fmla="*/ 89959 w 312738"/>
                <a:gd name="connsiteY28" fmla="*/ 23813 h 336550"/>
                <a:gd name="connsiteX29" fmla="*/ 78053 w 312738"/>
                <a:gd name="connsiteY29" fmla="*/ 23813 h 336550"/>
                <a:gd name="connsiteX30" fmla="*/ 78842 w 312738"/>
                <a:gd name="connsiteY30" fmla="*/ 0 h 336550"/>
                <a:gd name="connsiteX31" fmla="*/ 90668 w 312738"/>
                <a:gd name="connsiteY31" fmla="*/ 0 h 336550"/>
                <a:gd name="connsiteX32" fmla="*/ 111692 w 312738"/>
                <a:gd name="connsiteY32" fmla="*/ 9202 h 336550"/>
                <a:gd name="connsiteX33" fmla="*/ 120890 w 312738"/>
                <a:gd name="connsiteY33" fmla="*/ 30237 h 336550"/>
                <a:gd name="connsiteX34" fmla="*/ 120890 w 312738"/>
                <a:gd name="connsiteY34" fmla="*/ 48642 h 336550"/>
                <a:gd name="connsiteX35" fmla="*/ 191848 w 312738"/>
                <a:gd name="connsiteY35" fmla="*/ 48642 h 336550"/>
                <a:gd name="connsiteX36" fmla="*/ 191848 w 312738"/>
                <a:gd name="connsiteY36" fmla="*/ 30237 h 336550"/>
                <a:gd name="connsiteX37" fmla="*/ 201046 w 312738"/>
                <a:gd name="connsiteY37" fmla="*/ 9202 h 336550"/>
                <a:gd name="connsiteX38" fmla="*/ 222070 w 312738"/>
                <a:gd name="connsiteY38" fmla="*/ 0 h 336550"/>
                <a:gd name="connsiteX39" fmla="*/ 233897 w 312738"/>
                <a:gd name="connsiteY39" fmla="*/ 0 h 336550"/>
                <a:gd name="connsiteX40" fmla="*/ 256235 w 312738"/>
                <a:gd name="connsiteY40" fmla="*/ 9202 h 336550"/>
                <a:gd name="connsiteX41" fmla="*/ 264119 w 312738"/>
                <a:gd name="connsiteY41" fmla="*/ 30237 h 336550"/>
                <a:gd name="connsiteX42" fmla="*/ 264119 w 312738"/>
                <a:gd name="connsiteY42" fmla="*/ 48642 h 336550"/>
                <a:gd name="connsiteX43" fmla="*/ 289086 w 312738"/>
                <a:gd name="connsiteY43" fmla="*/ 48642 h 336550"/>
                <a:gd name="connsiteX44" fmla="*/ 304854 w 312738"/>
                <a:gd name="connsiteY44" fmla="*/ 55215 h 336550"/>
                <a:gd name="connsiteX45" fmla="*/ 312738 w 312738"/>
                <a:gd name="connsiteY45" fmla="*/ 72306 h 336550"/>
                <a:gd name="connsiteX46" fmla="*/ 312738 w 312738"/>
                <a:gd name="connsiteY46" fmla="*/ 312886 h 336550"/>
                <a:gd name="connsiteX47" fmla="*/ 304854 w 312738"/>
                <a:gd name="connsiteY47" fmla="*/ 329977 h 336550"/>
                <a:gd name="connsiteX48" fmla="*/ 289086 w 312738"/>
                <a:gd name="connsiteY48" fmla="*/ 336550 h 336550"/>
                <a:gd name="connsiteX49" fmla="*/ 23652 w 312738"/>
                <a:gd name="connsiteY49" fmla="*/ 336550 h 336550"/>
                <a:gd name="connsiteX50" fmla="*/ 7884 w 312738"/>
                <a:gd name="connsiteY50" fmla="*/ 329977 h 336550"/>
                <a:gd name="connsiteX51" fmla="*/ 0 w 312738"/>
                <a:gd name="connsiteY51" fmla="*/ 312886 h 336550"/>
                <a:gd name="connsiteX52" fmla="*/ 0 w 312738"/>
                <a:gd name="connsiteY52" fmla="*/ 72306 h 336550"/>
                <a:gd name="connsiteX53" fmla="*/ 7884 w 312738"/>
                <a:gd name="connsiteY53" fmla="*/ 55215 h 336550"/>
                <a:gd name="connsiteX54" fmla="*/ 23652 w 312738"/>
                <a:gd name="connsiteY54" fmla="*/ 48642 h 336550"/>
                <a:gd name="connsiteX55" fmla="*/ 48619 w 312738"/>
                <a:gd name="connsiteY55" fmla="*/ 48642 h 336550"/>
                <a:gd name="connsiteX56" fmla="*/ 48619 w 312738"/>
                <a:gd name="connsiteY56" fmla="*/ 30237 h 336550"/>
                <a:gd name="connsiteX57" fmla="*/ 56503 w 312738"/>
                <a:gd name="connsiteY57" fmla="*/ 9202 h 336550"/>
                <a:gd name="connsiteX58" fmla="*/ 78842 w 312738"/>
                <a:gd name="connsiteY5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2738" h="336550">
                  <a:moveTo>
                    <a:pt x="23813" y="119063"/>
                  </a:moveTo>
                  <a:lnTo>
                    <a:pt x="23813" y="312738"/>
                  </a:lnTo>
                  <a:lnTo>
                    <a:pt x="288926" y="312738"/>
                  </a:lnTo>
                  <a:lnTo>
                    <a:pt x="288926" y="119063"/>
                  </a:lnTo>
                  <a:close/>
                  <a:moveTo>
                    <a:pt x="222780" y="23813"/>
                  </a:moveTo>
                  <a:cubicBezTo>
                    <a:pt x="221457" y="23813"/>
                    <a:pt x="220134" y="25120"/>
                    <a:pt x="218811" y="26428"/>
                  </a:cubicBezTo>
                  <a:cubicBezTo>
                    <a:pt x="217488" y="26428"/>
                    <a:pt x="217488" y="29042"/>
                    <a:pt x="217488" y="30350"/>
                  </a:cubicBezTo>
                  <a:lnTo>
                    <a:pt x="217488" y="83951"/>
                  </a:lnTo>
                  <a:cubicBezTo>
                    <a:pt x="217488" y="85259"/>
                    <a:pt x="217488" y="86566"/>
                    <a:pt x="218811" y="87873"/>
                  </a:cubicBezTo>
                  <a:cubicBezTo>
                    <a:pt x="220134" y="89181"/>
                    <a:pt x="221457" y="90488"/>
                    <a:pt x="222780" y="90488"/>
                  </a:cubicBezTo>
                  <a:cubicBezTo>
                    <a:pt x="222780" y="90488"/>
                    <a:pt x="222780" y="90488"/>
                    <a:pt x="234686" y="90488"/>
                  </a:cubicBezTo>
                  <a:cubicBezTo>
                    <a:pt x="237332" y="90488"/>
                    <a:pt x="238655" y="89181"/>
                    <a:pt x="239978" y="87873"/>
                  </a:cubicBezTo>
                  <a:cubicBezTo>
                    <a:pt x="241301" y="86566"/>
                    <a:pt x="241301" y="85259"/>
                    <a:pt x="241301" y="83951"/>
                  </a:cubicBezTo>
                  <a:cubicBezTo>
                    <a:pt x="241301" y="83951"/>
                    <a:pt x="241301" y="83951"/>
                    <a:pt x="241301" y="30350"/>
                  </a:cubicBezTo>
                  <a:cubicBezTo>
                    <a:pt x="241301" y="29042"/>
                    <a:pt x="241301" y="26428"/>
                    <a:pt x="239978" y="26428"/>
                  </a:cubicBezTo>
                  <a:cubicBezTo>
                    <a:pt x="238655" y="25120"/>
                    <a:pt x="237332" y="23813"/>
                    <a:pt x="234686" y="23813"/>
                  </a:cubicBezTo>
                  <a:cubicBezTo>
                    <a:pt x="234686" y="23813"/>
                    <a:pt x="234686" y="23813"/>
                    <a:pt x="222780" y="23813"/>
                  </a:cubicBezTo>
                  <a:close/>
                  <a:moveTo>
                    <a:pt x="78053" y="23813"/>
                  </a:moveTo>
                  <a:cubicBezTo>
                    <a:pt x="75407" y="23813"/>
                    <a:pt x="74084" y="25120"/>
                    <a:pt x="72761" y="26428"/>
                  </a:cubicBezTo>
                  <a:cubicBezTo>
                    <a:pt x="71438" y="26428"/>
                    <a:pt x="71438" y="29042"/>
                    <a:pt x="71438" y="30350"/>
                  </a:cubicBezTo>
                  <a:lnTo>
                    <a:pt x="71438" y="83951"/>
                  </a:lnTo>
                  <a:cubicBezTo>
                    <a:pt x="71438" y="85259"/>
                    <a:pt x="71438" y="86566"/>
                    <a:pt x="72761" y="87873"/>
                  </a:cubicBezTo>
                  <a:cubicBezTo>
                    <a:pt x="74084" y="89181"/>
                    <a:pt x="75407" y="90488"/>
                    <a:pt x="78053" y="90488"/>
                  </a:cubicBezTo>
                  <a:cubicBezTo>
                    <a:pt x="78053" y="90488"/>
                    <a:pt x="78053" y="90488"/>
                    <a:pt x="89959" y="90488"/>
                  </a:cubicBezTo>
                  <a:cubicBezTo>
                    <a:pt x="91282" y="90488"/>
                    <a:pt x="92605" y="89181"/>
                    <a:pt x="93928" y="87873"/>
                  </a:cubicBezTo>
                  <a:cubicBezTo>
                    <a:pt x="95251" y="86566"/>
                    <a:pt x="95251" y="85259"/>
                    <a:pt x="95251" y="83951"/>
                  </a:cubicBezTo>
                  <a:cubicBezTo>
                    <a:pt x="95251" y="83951"/>
                    <a:pt x="95251" y="83951"/>
                    <a:pt x="95251" y="30350"/>
                  </a:cubicBezTo>
                  <a:cubicBezTo>
                    <a:pt x="95251" y="29042"/>
                    <a:pt x="95251" y="26428"/>
                    <a:pt x="93928" y="26428"/>
                  </a:cubicBezTo>
                  <a:cubicBezTo>
                    <a:pt x="92605" y="25120"/>
                    <a:pt x="91282" y="23813"/>
                    <a:pt x="89959" y="23813"/>
                  </a:cubicBezTo>
                  <a:cubicBezTo>
                    <a:pt x="89959" y="23813"/>
                    <a:pt x="89959" y="23813"/>
                    <a:pt x="78053" y="23813"/>
                  </a:cubicBezTo>
                  <a:close/>
                  <a:moveTo>
                    <a:pt x="78842" y="0"/>
                  </a:moveTo>
                  <a:cubicBezTo>
                    <a:pt x="78842" y="0"/>
                    <a:pt x="78842" y="0"/>
                    <a:pt x="90668" y="0"/>
                  </a:cubicBezTo>
                  <a:cubicBezTo>
                    <a:pt x="98552" y="0"/>
                    <a:pt x="105122" y="2629"/>
                    <a:pt x="111692" y="9202"/>
                  </a:cubicBezTo>
                  <a:cubicBezTo>
                    <a:pt x="116948" y="14461"/>
                    <a:pt x="120890" y="22349"/>
                    <a:pt x="120890" y="30237"/>
                  </a:cubicBezTo>
                  <a:cubicBezTo>
                    <a:pt x="120890" y="30237"/>
                    <a:pt x="120890" y="30237"/>
                    <a:pt x="120890" y="48642"/>
                  </a:cubicBezTo>
                  <a:cubicBezTo>
                    <a:pt x="120890" y="48642"/>
                    <a:pt x="120890" y="48642"/>
                    <a:pt x="191848" y="48642"/>
                  </a:cubicBezTo>
                  <a:cubicBezTo>
                    <a:pt x="191848" y="48642"/>
                    <a:pt x="191848" y="48642"/>
                    <a:pt x="191848" y="30237"/>
                  </a:cubicBezTo>
                  <a:cubicBezTo>
                    <a:pt x="191848" y="22349"/>
                    <a:pt x="195790" y="14461"/>
                    <a:pt x="201046" y="9202"/>
                  </a:cubicBezTo>
                  <a:cubicBezTo>
                    <a:pt x="207616" y="2629"/>
                    <a:pt x="214186" y="0"/>
                    <a:pt x="222070" y="0"/>
                  </a:cubicBezTo>
                  <a:cubicBezTo>
                    <a:pt x="222070" y="0"/>
                    <a:pt x="222070" y="0"/>
                    <a:pt x="233897" y="0"/>
                  </a:cubicBezTo>
                  <a:cubicBezTo>
                    <a:pt x="243095" y="0"/>
                    <a:pt x="249665" y="2629"/>
                    <a:pt x="256235" y="9202"/>
                  </a:cubicBezTo>
                  <a:cubicBezTo>
                    <a:pt x="261491" y="14461"/>
                    <a:pt x="264119" y="22349"/>
                    <a:pt x="264119" y="30237"/>
                  </a:cubicBezTo>
                  <a:cubicBezTo>
                    <a:pt x="264119" y="30237"/>
                    <a:pt x="264119" y="30237"/>
                    <a:pt x="264119" y="48642"/>
                  </a:cubicBezTo>
                  <a:cubicBezTo>
                    <a:pt x="264119" y="48642"/>
                    <a:pt x="264119" y="48642"/>
                    <a:pt x="289086" y="48642"/>
                  </a:cubicBezTo>
                  <a:cubicBezTo>
                    <a:pt x="295656" y="48642"/>
                    <a:pt x="300912" y="49957"/>
                    <a:pt x="304854" y="55215"/>
                  </a:cubicBezTo>
                  <a:cubicBezTo>
                    <a:pt x="310110" y="60474"/>
                    <a:pt x="312738" y="65732"/>
                    <a:pt x="312738" y="72306"/>
                  </a:cubicBezTo>
                  <a:cubicBezTo>
                    <a:pt x="312738" y="72306"/>
                    <a:pt x="312738" y="72306"/>
                    <a:pt x="312738" y="312886"/>
                  </a:cubicBezTo>
                  <a:cubicBezTo>
                    <a:pt x="312738" y="319460"/>
                    <a:pt x="310110" y="324718"/>
                    <a:pt x="304854" y="329977"/>
                  </a:cubicBezTo>
                  <a:cubicBezTo>
                    <a:pt x="300912" y="333921"/>
                    <a:pt x="295656" y="336550"/>
                    <a:pt x="289086" y="336550"/>
                  </a:cubicBezTo>
                  <a:cubicBezTo>
                    <a:pt x="289086" y="336550"/>
                    <a:pt x="289086" y="336550"/>
                    <a:pt x="23652" y="336550"/>
                  </a:cubicBezTo>
                  <a:cubicBezTo>
                    <a:pt x="17082" y="336550"/>
                    <a:pt x="11826" y="333921"/>
                    <a:pt x="7884" y="329977"/>
                  </a:cubicBezTo>
                  <a:cubicBezTo>
                    <a:pt x="2628" y="324718"/>
                    <a:pt x="0" y="319460"/>
                    <a:pt x="0" y="312886"/>
                  </a:cubicBezTo>
                  <a:cubicBezTo>
                    <a:pt x="0" y="312886"/>
                    <a:pt x="0" y="312886"/>
                    <a:pt x="0" y="72306"/>
                  </a:cubicBezTo>
                  <a:cubicBezTo>
                    <a:pt x="0" y="65732"/>
                    <a:pt x="2628" y="60474"/>
                    <a:pt x="7884" y="55215"/>
                  </a:cubicBezTo>
                  <a:cubicBezTo>
                    <a:pt x="11826" y="49957"/>
                    <a:pt x="17082" y="48642"/>
                    <a:pt x="23652" y="48642"/>
                  </a:cubicBezTo>
                  <a:cubicBezTo>
                    <a:pt x="23652" y="48642"/>
                    <a:pt x="23652" y="48642"/>
                    <a:pt x="48619" y="48642"/>
                  </a:cubicBezTo>
                  <a:cubicBezTo>
                    <a:pt x="48619" y="48642"/>
                    <a:pt x="48619" y="48642"/>
                    <a:pt x="48619" y="30237"/>
                  </a:cubicBezTo>
                  <a:cubicBezTo>
                    <a:pt x="48619" y="22349"/>
                    <a:pt x="51247" y="14461"/>
                    <a:pt x="56503" y="9202"/>
                  </a:cubicBezTo>
                  <a:cubicBezTo>
                    <a:pt x="63073" y="2629"/>
                    <a:pt x="69643" y="0"/>
                    <a:pt x="78842" y="0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7" name="文本框 36"/>
            <p:cNvSpPr txBox="1"/>
            <p:nvPr/>
          </p:nvSpPr>
          <p:spPr>
            <a:xfrm>
              <a:off x="7293858" y="1688432"/>
              <a:ext cx="661886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altLang="zh-CN" sz="3200" dirty="0">
                  <a:solidFill>
                    <a:schemeClr val="accent6">
                      <a:lumMod val="75000"/>
                    </a:schemeClr>
                  </a:solidFill>
                </a:rPr>
                <a:t>09</a:t>
              </a:r>
              <a:endParaRPr lang="zh-CN" alt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writting-ballpen_16342"/>
            <p:cNvSpPr>
              <a:spLocks noChangeAspect="1"/>
            </p:cNvSpPr>
            <p:nvPr/>
          </p:nvSpPr>
          <p:spPr bwMode="auto">
            <a:xfrm>
              <a:off x="7803301" y="1249416"/>
              <a:ext cx="609685" cy="607373"/>
            </a:xfrm>
            <a:custGeom>
              <a:avLst/>
              <a:gdLst>
                <a:gd name="connsiteX0" fmla="*/ 19050 w 331730"/>
                <a:gd name="connsiteY0" fmla="*/ 295547 h 330472"/>
                <a:gd name="connsiteX1" fmla="*/ 36513 w 331730"/>
                <a:gd name="connsiteY1" fmla="*/ 313010 h 330472"/>
                <a:gd name="connsiteX2" fmla="*/ 0 w 331730"/>
                <a:gd name="connsiteY2" fmla="*/ 330472 h 330472"/>
                <a:gd name="connsiteX3" fmla="*/ 129739 w 331730"/>
                <a:gd name="connsiteY3" fmla="*/ 178072 h 330472"/>
                <a:gd name="connsiteX4" fmla="*/ 155575 w 331730"/>
                <a:gd name="connsiteY4" fmla="*/ 203908 h 330472"/>
                <a:gd name="connsiteX5" fmla="*/ 111654 w 331730"/>
                <a:gd name="connsiteY5" fmla="*/ 262039 h 330472"/>
                <a:gd name="connsiteX6" fmla="*/ 48356 w 331730"/>
                <a:gd name="connsiteY6" fmla="*/ 309835 h 330472"/>
                <a:gd name="connsiteX7" fmla="*/ 23812 w 331730"/>
                <a:gd name="connsiteY7" fmla="*/ 285291 h 330472"/>
                <a:gd name="connsiteX8" fmla="*/ 70316 w 331730"/>
                <a:gd name="connsiteY8" fmla="*/ 220701 h 330472"/>
                <a:gd name="connsiteX9" fmla="*/ 129739 w 331730"/>
                <a:gd name="connsiteY9" fmla="*/ 178072 h 330472"/>
                <a:gd name="connsiteX10" fmla="*/ 283751 w 331730"/>
                <a:gd name="connsiteY10" fmla="*/ 74885 h 330472"/>
                <a:gd name="connsiteX11" fmla="*/ 219075 w 331730"/>
                <a:gd name="connsiteY11" fmla="*/ 139973 h 330472"/>
                <a:gd name="connsiteX12" fmla="*/ 288925 w 331730"/>
                <a:gd name="connsiteY12" fmla="*/ 80092 h 330472"/>
                <a:gd name="connsiteX13" fmla="*/ 283751 w 331730"/>
                <a:gd name="connsiteY13" fmla="*/ 74885 h 330472"/>
                <a:gd name="connsiteX14" fmla="*/ 282042 w 331730"/>
                <a:gd name="connsiteY14" fmla="*/ 25672 h 330472"/>
                <a:gd name="connsiteX15" fmla="*/ 306510 w 331730"/>
                <a:gd name="connsiteY15" fmla="*/ 51409 h 330472"/>
                <a:gd name="connsiteX16" fmla="*/ 301359 w 331730"/>
                <a:gd name="connsiteY16" fmla="*/ 55269 h 330472"/>
                <a:gd name="connsiteX17" fmla="*/ 306510 w 331730"/>
                <a:gd name="connsiteY17" fmla="*/ 60417 h 330472"/>
                <a:gd name="connsiteX18" fmla="*/ 315524 w 331730"/>
                <a:gd name="connsiteY18" fmla="*/ 68138 h 330472"/>
                <a:gd name="connsiteX19" fmla="*/ 220230 w 331730"/>
                <a:gd name="connsiteY19" fmla="*/ 151782 h 330472"/>
                <a:gd name="connsiteX20" fmla="*/ 211215 w 331730"/>
                <a:gd name="connsiteY20" fmla="*/ 146635 h 330472"/>
                <a:gd name="connsiteX21" fmla="*/ 160992 w 331730"/>
                <a:gd name="connsiteY21" fmla="*/ 195535 h 330472"/>
                <a:gd name="connsiteX22" fmla="*/ 136525 w 331730"/>
                <a:gd name="connsiteY22" fmla="*/ 171085 h 330472"/>
                <a:gd name="connsiteX23" fmla="*/ 282042 w 331730"/>
                <a:gd name="connsiteY23" fmla="*/ 25672 h 330472"/>
                <a:gd name="connsiteX24" fmla="*/ 316769 w 331730"/>
                <a:gd name="connsiteY24" fmla="*/ 0 h 330472"/>
                <a:gd name="connsiteX25" fmla="*/ 326798 w 331730"/>
                <a:gd name="connsiteY25" fmla="*/ 3946 h 330472"/>
                <a:gd name="connsiteX26" fmla="*/ 326798 w 331730"/>
                <a:gd name="connsiteY26" fmla="*/ 24992 h 330472"/>
                <a:gd name="connsiteX27" fmla="*/ 308383 w 331730"/>
                <a:gd name="connsiteY27" fmla="*/ 44723 h 330472"/>
                <a:gd name="connsiteX28" fmla="*/ 287337 w 331730"/>
                <a:gd name="connsiteY28" fmla="*/ 23677 h 330472"/>
                <a:gd name="connsiteX29" fmla="*/ 305752 w 331730"/>
                <a:gd name="connsiteY29" fmla="*/ 3946 h 330472"/>
                <a:gd name="connsiteX30" fmla="*/ 316769 w 331730"/>
                <a:gd name="connsiteY30" fmla="*/ 0 h 33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1730" h="330472">
                  <a:moveTo>
                    <a:pt x="19050" y="295547"/>
                  </a:moveTo>
                  <a:lnTo>
                    <a:pt x="36513" y="313010"/>
                  </a:lnTo>
                  <a:lnTo>
                    <a:pt x="0" y="330472"/>
                  </a:lnTo>
                  <a:close/>
                  <a:moveTo>
                    <a:pt x="129739" y="178072"/>
                  </a:moveTo>
                  <a:cubicBezTo>
                    <a:pt x="129739" y="178072"/>
                    <a:pt x="129739" y="178072"/>
                    <a:pt x="155575" y="203908"/>
                  </a:cubicBezTo>
                  <a:cubicBezTo>
                    <a:pt x="147824" y="220701"/>
                    <a:pt x="132323" y="241370"/>
                    <a:pt x="111654" y="262039"/>
                  </a:cubicBezTo>
                  <a:cubicBezTo>
                    <a:pt x="89693" y="283999"/>
                    <a:pt x="65149" y="303376"/>
                    <a:pt x="48356" y="309835"/>
                  </a:cubicBezTo>
                  <a:cubicBezTo>
                    <a:pt x="48356" y="309835"/>
                    <a:pt x="48356" y="309835"/>
                    <a:pt x="23812" y="285291"/>
                  </a:cubicBezTo>
                  <a:cubicBezTo>
                    <a:pt x="30271" y="268498"/>
                    <a:pt x="48356" y="242662"/>
                    <a:pt x="70316" y="220701"/>
                  </a:cubicBezTo>
                  <a:cubicBezTo>
                    <a:pt x="90985" y="200033"/>
                    <a:pt x="112946" y="184531"/>
                    <a:pt x="129739" y="178072"/>
                  </a:cubicBezTo>
                  <a:close/>
                  <a:moveTo>
                    <a:pt x="283751" y="74885"/>
                  </a:moveTo>
                  <a:cubicBezTo>
                    <a:pt x="283751" y="74885"/>
                    <a:pt x="283751" y="74885"/>
                    <a:pt x="219075" y="139973"/>
                  </a:cubicBezTo>
                  <a:cubicBezTo>
                    <a:pt x="244945" y="123050"/>
                    <a:pt x="268229" y="103524"/>
                    <a:pt x="288925" y="80092"/>
                  </a:cubicBezTo>
                  <a:cubicBezTo>
                    <a:pt x="288925" y="80092"/>
                    <a:pt x="288925" y="80092"/>
                    <a:pt x="283751" y="74885"/>
                  </a:cubicBezTo>
                  <a:close/>
                  <a:moveTo>
                    <a:pt x="282042" y="25672"/>
                  </a:moveTo>
                  <a:lnTo>
                    <a:pt x="306510" y="51409"/>
                  </a:lnTo>
                  <a:cubicBezTo>
                    <a:pt x="306510" y="51409"/>
                    <a:pt x="306510" y="51409"/>
                    <a:pt x="301359" y="55269"/>
                  </a:cubicBezTo>
                  <a:cubicBezTo>
                    <a:pt x="301359" y="55269"/>
                    <a:pt x="301359" y="55269"/>
                    <a:pt x="306510" y="60417"/>
                  </a:cubicBezTo>
                  <a:cubicBezTo>
                    <a:pt x="311661" y="53982"/>
                    <a:pt x="320675" y="62990"/>
                    <a:pt x="315524" y="68138"/>
                  </a:cubicBezTo>
                  <a:cubicBezTo>
                    <a:pt x="288481" y="101596"/>
                    <a:pt x="254999" y="129906"/>
                    <a:pt x="220230" y="151782"/>
                  </a:cubicBezTo>
                  <a:cubicBezTo>
                    <a:pt x="215078" y="155643"/>
                    <a:pt x="211215" y="150496"/>
                    <a:pt x="211215" y="146635"/>
                  </a:cubicBezTo>
                  <a:cubicBezTo>
                    <a:pt x="211215" y="146635"/>
                    <a:pt x="211215" y="146635"/>
                    <a:pt x="160992" y="195535"/>
                  </a:cubicBezTo>
                  <a:cubicBezTo>
                    <a:pt x="160992" y="195535"/>
                    <a:pt x="160992" y="195535"/>
                    <a:pt x="136525" y="171085"/>
                  </a:cubicBezTo>
                  <a:cubicBezTo>
                    <a:pt x="136525" y="171085"/>
                    <a:pt x="136525" y="171085"/>
                    <a:pt x="282042" y="25672"/>
                  </a:cubicBezTo>
                  <a:close/>
                  <a:moveTo>
                    <a:pt x="316769" y="0"/>
                  </a:moveTo>
                  <a:cubicBezTo>
                    <a:pt x="320550" y="0"/>
                    <a:pt x="324168" y="1316"/>
                    <a:pt x="326798" y="3946"/>
                  </a:cubicBezTo>
                  <a:cubicBezTo>
                    <a:pt x="333375" y="10523"/>
                    <a:pt x="333375" y="19731"/>
                    <a:pt x="326798" y="24992"/>
                  </a:cubicBezTo>
                  <a:cubicBezTo>
                    <a:pt x="326798" y="24992"/>
                    <a:pt x="326798" y="24992"/>
                    <a:pt x="308383" y="44723"/>
                  </a:cubicBezTo>
                  <a:cubicBezTo>
                    <a:pt x="308383" y="44723"/>
                    <a:pt x="308383" y="44723"/>
                    <a:pt x="287337" y="23677"/>
                  </a:cubicBezTo>
                  <a:cubicBezTo>
                    <a:pt x="287337" y="23677"/>
                    <a:pt x="287337" y="23677"/>
                    <a:pt x="305752" y="3946"/>
                  </a:cubicBezTo>
                  <a:cubicBezTo>
                    <a:pt x="309041" y="1316"/>
                    <a:pt x="312987" y="0"/>
                    <a:pt x="316769" y="0"/>
                  </a:cubicBez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45" name="calendar-page-empty_25329"/>
          <p:cNvSpPr>
            <a:spLocks noChangeAspect="1"/>
          </p:cNvSpPr>
          <p:nvPr/>
        </p:nvSpPr>
        <p:spPr bwMode="auto">
          <a:xfrm>
            <a:off x="2521014" y="1397000"/>
            <a:ext cx="798315" cy="859099"/>
          </a:xfrm>
          <a:custGeom>
            <a:avLst/>
            <a:gdLst>
              <a:gd name="connsiteX0" fmla="*/ 23813 w 312738"/>
              <a:gd name="connsiteY0" fmla="*/ 119063 h 336550"/>
              <a:gd name="connsiteX1" fmla="*/ 23813 w 312738"/>
              <a:gd name="connsiteY1" fmla="*/ 312738 h 336550"/>
              <a:gd name="connsiteX2" fmla="*/ 288926 w 312738"/>
              <a:gd name="connsiteY2" fmla="*/ 312738 h 336550"/>
              <a:gd name="connsiteX3" fmla="*/ 288926 w 312738"/>
              <a:gd name="connsiteY3" fmla="*/ 119063 h 336550"/>
              <a:gd name="connsiteX4" fmla="*/ 222780 w 312738"/>
              <a:gd name="connsiteY4" fmla="*/ 23813 h 336550"/>
              <a:gd name="connsiteX5" fmla="*/ 218811 w 312738"/>
              <a:gd name="connsiteY5" fmla="*/ 26428 h 336550"/>
              <a:gd name="connsiteX6" fmla="*/ 217488 w 312738"/>
              <a:gd name="connsiteY6" fmla="*/ 30350 h 336550"/>
              <a:gd name="connsiteX7" fmla="*/ 217488 w 312738"/>
              <a:gd name="connsiteY7" fmla="*/ 83951 h 336550"/>
              <a:gd name="connsiteX8" fmla="*/ 218811 w 312738"/>
              <a:gd name="connsiteY8" fmla="*/ 87873 h 336550"/>
              <a:gd name="connsiteX9" fmla="*/ 222780 w 312738"/>
              <a:gd name="connsiteY9" fmla="*/ 90488 h 336550"/>
              <a:gd name="connsiteX10" fmla="*/ 234686 w 312738"/>
              <a:gd name="connsiteY10" fmla="*/ 90488 h 336550"/>
              <a:gd name="connsiteX11" fmla="*/ 239978 w 312738"/>
              <a:gd name="connsiteY11" fmla="*/ 87873 h 336550"/>
              <a:gd name="connsiteX12" fmla="*/ 241301 w 312738"/>
              <a:gd name="connsiteY12" fmla="*/ 83951 h 336550"/>
              <a:gd name="connsiteX13" fmla="*/ 241301 w 312738"/>
              <a:gd name="connsiteY13" fmla="*/ 30350 h 336550"/>
              <a:gd name="connsiteX14" fmla="*/ 239978 w 312738"/>
              <a:gd name="connsiteY14" fmla="*/ 26428 h 336550"/>
              <a:gd name="connsiteX15" fmla="*/ 234686 w 312738"/>
              <a:gd name="connsiteY15" fmla="*/ 23813 h 336550"/>
              <a:gd name="connsiteX16" fmla="*/ 222780 w 312738"/>
              <a:gd name="connsiteY16" fmla="*/ 23813 h 336550"/>
              <a:gd name="connsiteX17" fmla="*/ 78053 w 312738"/>
              <a:gd name="connsiteY17" fmla="*/ 23813 h 336550"/>
              <a:gd name="connsiteX18" fmla="*/ 72761 w 312738"/>
              <a:gd name="connsiteY18" fmla="*/ 26428 h 336550"/>
              <a:gd name="connsiteX19" fmla="*/ 71438 w 312738"/>
              <a:gd name="connsiteY19" fmla="*/ 30350 h 336550"/>
              <a:gd name="connsiteX20" fmla="*/ 71438 w 312738"/>
              <a:gd name="connsiteY20" fmla="*/ 83951 h 336550"/>
              <a:gd name="connsiteX21" fmla="*/ 72761 w 312738"/>
              <a:gd name="connsiteY21" fmla="*/ 87873 h 336550"/>
              <a:gd name="connsiteX22" fmla="*/ 78053 w 312738"/>
              <a:gd name="connsiteY22" fmla="*/ 90488 h 336550"/>
              <a:gd name="connsiteX23" fmla="*/ 89959 w 312738"/>
              <a:gd name="connsiteY23" fmla="*/ 90488 h 336550"/>
              <a:gd name="connsiteX24" fmla="*/ 93928 w 312738"/>
              <a:gd name="connsiteY24" fmla="*/ 87873 h 336550"/>
              <a:gd name="connsiteX25" fmla="*/ 95251 w 312738"/>
              <a:gd name="connsiteY25" fmla="*/ 83951 h 336550"/>
              <a:gd name="connsiteX26" fmla="*/ 95251 w 312738"/>
              <a:gd name="connsiteY26" fmla="*/ 30350 h 336550"/>
              <a:gd name="connsiteX27" fmla="*/ 93928 w 312738"/>
              <a:gd name="connsiteY27" fmla="*/ 26428 h 336550"/>
              <a:gd name="connsiteX28" fmla="*/ 89959 w 312738"/>
              <a:gd name="connsiteY28" fmla="*/ 23813 h 336550"/>
              <a:gd name="connsiteX29" fmla="*/ 78053 w 312738"/>
              <a:gd name="connsiteY29" fmla="*/ 23813 h 336550"/>
              <a:gd name="connsiteX30" fmla="*/ 78842 w 312738"/>
              <a:gd name="connsiteY30" fmla="*/ 0 h 336550"/>
              <a:gd name="connsiteX31" fmla="*/ 90668 w 312738"/>
              <a:gd name="connsiteY31" fmla="*/ 0 h 336550"/>
              <a:gd name="connsiteX32" fmla="*/ 111692 w 312738"/>
              <a:gd name="connsiteY32" fmla="*/ 9202 h 336550"/>
              <a:gd name="connsiteX33" fmla="*/ 120890 w 312738"/>
              <a:gd name="connsiteY33" fmla="*/ 30237 h 336550"/>
              <a:gd name="connsiteX34" fmla="*/ 120890 w 312738"/>
              <a:gd name="connsiteY34" fmla="*/ 48642 h 336550"/>
              <a:gd name="connsiteX35" fmla="*/ 191848 w 312738"/>
              <a:gd name="connsiteY35" fmla="*/ 48642 h 336550"/>
              <a:gd name="connsiteX36" fmla="*/ 191848 w 312738"/>
              <a:gd name="connsiteY36" fmla="*/ 30237 h 336550"/>
              <a:gd name="connsiteX37" fmla="*/ 201046 w 312738"/>
              <a:gd name="connsiteY37" fmla="*/ 9202 h 336550"/>
              <a:gd name="connsiteX38" fmla="*/ 222070 w 312738"/>
              <a:gd name="connsiteY38" fmla="*/ 0 h 336550"/>
              <a:gd name="connsiteX39" fmla="*/ 233897 w 312738"/>
              <a:gd name="connsiteY39" fmla="*/ 0 h 336550"/>
              <a:gd name="connsiteX40" fmla="*/ 256235 w 312738"/>
              <a:gd name="connsiteY40" fmla="*/ 9202 h 336550"/>
              <a:gd name="connsiteX41" fmla="*/ 264119 w 312738"/>
              <a:gd name="connsiteY41" fmla="*/ 30237 h 336550"/>
              <a:gd name="connsiteX42" fmla="*/ 264119 w 312738"/>
              <a:gd name="connsiteY42" fmla="*/ 48642 h 336550"/>
              <a:gd name="connsiteX43" fmla="*/ 289086 w 312738"/>
              <a:gd name="connsiteY43" fmla="*/ 48642 h 336550"/>
              <a:gd name="connsiteX44" fmla="*/ 304854 w 312738"/>
              <a:gd name="connsiteY44" fmla="*/ 55215 h 336550"/>
              <a:gd name="connsiteX45" fmla="*/ 312738 w 312738"/>
              <a:gd name="connsiteY45" fmla="*/ 72306 h 336550"/>
              <a:gd name="connsiteX46" fmla="*/ 312738 w 312738"/>
              <a:gd name="connsiteY46" fmla="*/ 312886 h 336550"/>
              <a:gd name="connsiteX47" fmla="*/ 304854 w 312738"/>
              <a:gd name="connsiteY47" fmla="*/ 329977 h 336550"/>
              <a:gd name="connsiteX48" fmla="*/ 289086 w 312738"/>
              <a:gd name="connsiteY48" fmla="*/ 336550 h 336550"/>
              <a:gd name="connsiteX49" fmla="*/ 23652 w 312738"/>
              <a:gd name="connsiteY49" fmla="*/ 336550 h 336550"/>
              <a:gd name="connsiteX50" fmla="*/ 7884 w 312738"/>
              <a:gd name="connsiteY50" fmla="*/ 329977 h 336550"/>
              <a:gd name="connsiteX51" fmla="*/ 0 w 312738"/>
              <a:gd name="connsiteY51" fmla="*/ 312886 h 336550"/>
              <a:gd name="connsiteX52" fmla="*/ 0 w 312738"/>
              <a:gd name="connsiteY52" fmla="*/ 72306 h 336550"/>
              <a:gd name="connsiteX53" fmla="*/ 7884 w 312738"/>
              <a:gd name="connsiteY53" fmla="*/ 55215 h 336550"/>
              <a:gd name="connsiteX54" fmla="*/ 23652 w 312738"/>
              <a:gd name="connsiteY54" fmla="*/ 48642 h 336550"/>
              <a:gd name="connsiteX55" fmla="*/ 48619 w 312738"/>
              <a:gd name="connsiteY55" fmla="*/ 48642 h 336550"/>
              <a:gd name="connsiteX56" fmla="*/ 48619 w 312738"/>
              <a:gd name="connsiteY56" fmla="*/ 30237 h 336550"/>
              <a:gd name="connsiteX57" fmla="*/ 56503 w 312738"/>
              <a:gd name="connsiteY57" fmla="*/ 9202 h 336550"/>
              <a:gd name="connsiteX58" fmla="*/ 78842 w 312738"/>
              <a:gd name="connsiteY5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2738" h="336550">
                <a:moveTo>
                  <a:pt x="23813" y="119063"/>
                </a:moveTo>
                <a:lnTo>
                  <a:pt x="23813" y="312738"/>
                </a:lnTo>
                <a:lnTo>
                  <a:pt x="288926" y="312738"/>
                </a:lnTo>
                <a:lnTo>
                  <a:pt x="288926" y="119063"/>
                </a:lnTo>
                <a:close/>
                <a:moveTo>
                  <a:pt x="222780" y="23813"/>
                </a:moveTo>
                <a:cubicBezTo>
                  <a:pt x="221457" y="23813"/>
                  <a:pt x="220134" y="25120"/>
                  <a:pt x="218811" y="26428"/>
                </a:cubicBezTo>
                <a:cubicBezTo>
                  <a:pt x="217488" y="26428"/>
                  <a:pt x="217488" y="29042"/>
                  <a:pt x="217488" y="30350"/>
                </a:cubicBezTo>
                <a:lnTo>
                  <a:pt x="217488" y="83951"/>
                </a:lnTo>
                <a:cubicBezTo>
                  <a:pt x="217488" y="85259"/>
                  <a:pt x="217488" y="86566"/>
                  <a:pt x="218811" y="87873"/>
                </a:cubicBezTo>
                <a:cubicBezTo>
                  <a:pt x="220134" y="89181"/>
                  <a:pt x="221457" y="90488"/>
                  <a:pt x="222780" y="90488"/>
                </a:cubicBezTo>
                <a:cubicBezTo>
                  <a:pt x="222780" y="90488"/>
                  <a:pt x="222780" y="90488"/>
                  <a:pt x="234686" y="90488"/>
                </a:cubicBezTo>
                <a:cubicBezTo>
                  <a:pt x="237332" y="90488"/>
                  <a:pt x="238655" y="89181"/>
                  <a:pt x="239978" y="87873"/>
                </a:cubicBezTo>
                <a:cubicBezTo>
                  <a:pt x="241301" y="86566"/>
                  <a:pt x="241301" y="85259"/>
                  <a:pt x="241301" y="83951"/>
                </a:cubicBezTo>
                <a:cubicBezTo>
                  <a:pt x="241301" y="83951"/>
                  <a:pt x="241301" y="83951"/>
                  <a:pt x="241301" y="30350"/>
                </a:cubicBezTo>
                <a:cubicBezTo>
                  <a:pt x="241301" y="29042"/>
                  <a:pt x="241301" y="26428"/>
                  <a:pt x="239978" y="26428"/>
                </a:cubicBezTo>
                <a:cubicBezTo>
                  <a:pt x="238655" y="25120"/>
                  <a:pt x="237332" y="23813"/>
                  <a:pt x="234686" y="23813"/>
                </a:cubicBezTo>
                <a:cubicBezTo>
                  <a:pt x="234686" y="23813"/>
                  <a:pt x="234686" y="23813"/>
                  <a:pt x="222780" y="23813"/>
                </a:cubicBezTo>
                <a:close/>
                <a:moveTo>
                  <a:pt x="78053" y="23813"/>
                </a:moveTo>
                <a:cubicBezTo>
                  <a:pt x="75407" y="23813"/>
                  <a:pt x="74084" y="25120"/>
                  <a:pt x="72761" y="26428"/>
                </a:cubicBezTo>
                <a:cubicBezTo>
                  <a:pt x="71438" y="26428"/>
                  <a:pt x="71438" y="29042"/>
                  <a:pt x="71438" y="30350"/>
                </a:cubicBezTo>
                <a:lnTo>
                  <a:pt x="71438" y="83951"/>
                </a:lnTo>
                <a:cubicBezTo>
                  <a:pt x="71438" y="85259"/>
                  <a:pt x="71438" y="86566"/>
                  <a:pt x="72761" y="87873"/>
                </a:cubicBezTo>
                <a:cubicBezTo>
                  <a:pt x="74084" y="89181"/>
                  <a:pt x="75407" y="90488"/>
                  <a:pt x="78053" y="90488"/>
                </a:cubicBezTo>
                <a:cubicBezTo>
                  <a:pt x="78053" y="90488"/>
                  <a:pt x="78053" y="90488"/>
                  <a:pt x="89959" y="90488"/>
                </a:cubicBezTo>
                <a:cubicBezTo>
                  <a:pt x="91282" y="90488"/>
                  <a:pt x="92605" y="89181"/>
                  <a:pt x="93928" y="87873"/>
                </a:cubicBezTo>
                <a:cubicBezTo>
                  <a:pt x="95251" y="86566"/>
                  <a:pt x="95251" y="85259"/>
                  <a:pt x="95251" y="83951"/>
                </a:cubicBezTo>
                <a:cubicBezTo>
                  <a:pt x="95251" y="83951"/>
                  <a:pt x="95251" y="83951"/>
                  <a:pt x="95251" y="30350"/>
                </a:cubicBezTo>
                <a:cubicBezTo>
                  <a:pt x="95251" y="29042"/>
                  <a:pt x="95251" y="26428"/>
                  <a:pt x="93928" y="26428"/>
                </a:cubicBezTo>
                <a:cubicBezTo>
                  <a:pt x="92605" y="25120"/>
                  <a:pt x="91282" y="23813"/>
                  <a:pt x="89959" y="23813"/>
                </a:cubicBezTo>
                <a:cubicBezTo>
                  <a:pt x="89959" y="23813"/>
                  <a:pt x="89959" y="23813"/>
                  <a:pt x="78053" y="23813"/>
                </a:cubicBezTo>
                <a:close/>
                <a:moveTo>
                  <a:pt x="78842" y="0"/>
                </a:moveTo>
                <a:cubicBezTo>
                  <a:pt x="78842" y="0"/>
                  <a:pt x="78842" y="0"/>
                  <a:pt x="90668" y="0"/>
                </a:cubicBezTo>
                <a:cubicBezTo>
                  <a:pt x="98552" y="0"/>
                  <a:pt x="105122" y="2629"/>
                  <a:pt x="111692" y="9202"/>
                </a:cubicBezTo>
                <a:cubicBezTo>
                  <a:pt x="116948" y="14461"/>
                  <a:pt x="120890" y="22349"/>
                  <a:pt x="120890" y="30237"/>
                </a:cubicBezTo>
                <a:cubicBezTo>
                  <a:pt x="120890" y="30237"/>
                  <a:pt x="120890" y="30237"/>
                  <a:pt x="120890" y="48642"/>
                </a:cubicBezTo>
                <a:cubicBezTo>
                  <a:pt x="120890" y="48642"/>
                  <a:pt x="120890" y="48642"/>
                  <a:pt x="191848" y="48642"/>
                </a:cubicBezTo>
                <a:cubicBezTo>
                  <a:pt x="191848" y="48642"/>
                  <a:pt x="191848" y="48642"/>
                  <a:pt x="191848" y="30237"/>
                </a:cubicBezTo>
                <a:cubicBezTo>
                  <a:pt x="191848" y="22349"/>
                  <a:pt x="195790" y="14461"/>
                  <a:pt x="201046" y="9202"/>
                </a:cubicBezTo>
                <a:cubicBezTo>
                  <a:pt x="207616" y="2629"/>
                  <a:pt x="214186" y="0"/>
                  <a:pt x="222070" y="0"/>
                </a:cubicBezTo>
                <a:cubicBezTo>
                  <a:pt x="222070" y="0"/>
                  <a:pt x="222070" y="0"/>
                  <a:pt x="233897" y="0"/>
                </a:cubicBezTo>
                <a:cubicBezTo>
                  <a:pt x="243095" y="0"/>
                  <a:pt x="249665" y="2629"/>
                  <a:pt x="256235" y="9202"/>
                </a:cubicBezTo>
                <a:cubicBezTo>
                  <a:pt x="261491" y="14461"/>
                  <a:pt x="264119" y="22349"/>
                  <a:pt x="264119" y="30237"/>
                </a:cubicBezTo>
                <a:cubicBezTo>
                  <a:pt x="264119" y="30237"/>
                  <a:pt x="264119" y="30237"/>
                  <a:pt x="264119" y="48642"/>
                </a:cubicBezTo>
                <a:cubicBezTo>
                  <a:pt x="264119" y="48642"/>
                  <a:pt x="264119" y="48642"/>
                  <a:pt x="289086" y="48642"/>
                </a:cubicBezTo>
                <a:cubicBezTo>
                  <a:pt x="295656" y="48642"/>
                  <a:pt x="300912" y="49957"/>
                  <a:pt x="304854" y="55215"/>
                </a:cubicBezTo>
                <a:cubicBezTo>
                  <a:pt x="310110" y="60474"/>
                  <a:pt x="312738" y="65732"/>
                  <a:pt x="312738" y="72306"/>
                </a:cubicBezTo>
                <a:cubicBezTo>
                  <a:pt x="312738" y="72306"/>
                  <a:pt x="312738" y="72306"/>
                  <a:pt x="312738" y="312886"/>
                </a:cubicBezTo>
                <a:cubicBezTo>
                  <a:pt x="312738" y="319460"/>
                  <a:pt x="310110" y="324718"/>
                  <a:pt x="304854" y="329977"/>
                </a:cubicBezTo>
                <a:cubicBezTo>
                  <a:pt x="300912" y="333921"/>
                  <a:pt x="295656" y="336550"/>
                  <a:pt x="289086" y="336550"/>
                </a:cubicBezTo>
                <a:cubicBezTo>
                  <a:pt x="289086" y="336550"/>
                  <a:pt x="289086" y="336550"/>
                  <a:pt x="23652" y="336550"/>
                </a:cubicBezTo>
                <a:cubicBezTo>
                  <a:pt x="17082" y="336550"/>
                  <a:pt x="11826" y="333921"/>
                  <a:pt x="7884" y="329977"/>
                </a:cubicBezTo>
                <a:cubicBezTo>
                  <a:pt x="2628" y="324718"/>
                  <a:pt x="0" y="319460"/>
                  <a:pt x="0" y="312886"/>
                </a:cubicBezTo>
                <a:cubicBezTo>
                  <a:pt x="0" y="312886"/>
                  <a:pt x="0" y="312886"/>
                  <a:pt x="0" y="72306"/>
                </a:cubicBezTo>
                <a:cubicBezTo>
                  <a:pt x="0" y="65732"/>
                  <a:pt x="2628" y="60474"/>
                  <a:pt x="7884" y="55215"/>
                </a:cubicBezTo>
                <a:cubicBezTo>
                  <a:pt x="11826" y="49957"/>
                  <a:pt x="17082" y="48642"/>
                  <a:pt x="23652" y="48642"/>
                </a:cubicBezTo>
                <a:cubicBezTo>
                  <a:pt x="23652" y="48642"/>
                  <a:pt x="23652" y="48642"/>
                  <a:pt x="48619" y="48642"/>
                </a:cubicBezTo>
                <a:cubicBezTo>
                  <a:pt x="48619" y="48642"/>
                  <a:pt x="48619" y="48642"/>
                  <a:pt x="48619" y="30237"/>
                </a:cubicBezTo>
                <a:cubicBezTo>
                  <a:pt x="48619" y="22349"/>
                  <a:pt x="51247" y="14461"/>
                  <a:pt x="56503" y="9202"/>
                </a:cubicBezTo>
                <a:cubicBezTo>
                  <a:pt x="63073" y="2629"/>
                  <a:pt x="69643" y="0"/>
                  <a:pt x="78842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sp>
        <p:nvSpPr>
          <p:cNvPr id="46" name="文本框 45"/>
          <p:cNvSpPr txBox="1"/>
          <p:nvPr/>
        </p:nvSpPr>
        <p:spPr>
          <a:xfrm>
            <a:off x="2609038" y="1683435"/>
            <a:ext cx="67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47529" y="2301034"/>
            <a:ext cx="2241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400" dirty="0"/>
              <a:t>L/C:</a:t>
            </a:r>
            <a:endParaRPr lang="en-GB" altLang="zh-CN" sz="2400" dirty="0"/>
          </a:p>
          <a:p>
            <a:pPr algn="ctr"/>
            <a:r>
              <a:rPr lang="en-GB" altLang="zh-CN" sz="2400" dirty="0"/>
              <a:t>before the 10th</a:t>
            </a:r>
            <a:endParaRPr lang="zh-CN" altLang="en-US" sz="2400" dirty="0"/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3503712" y="1845212"/>
            <a:ext cx="1660744" cy="155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6312024" y="1816430"/>
            <a:ext cx="1660744" cy="155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7990468" y="5159209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90" name="矩形 89"/>
          <p:cNvSpPr/>
          <p:nvPr/>
        </p:nvSpPr>
        <p:spPr>
          <a:xfrm>
            <a:off x="5308855" y="5336324"/>
            <a:ext cx="2255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sz="2400" dirty="0"/>
              <a:t>L/C:</a:t>
            </a:r>
            <a:endParaRPr lang="en-GB" altLang="zh-CN" sz="2400" dirty="0"/>
          </a:p>
          <a:p>
            <a:pPr algn="ctr"/>
            <a:r>
              <a:rPr lang="en-GB" altLang="zh-CN" sz="2400" dirty="0"/>
              <a:t>before the 10th</a:t>
            </a:r>
            <a:endParaRPr lang="zh-CN" altLang="en-US" sz="2400" dirty="0"/>
          </a:p>
        </p:txBody>
      </p:sp>
      <p:sp>
        <p:nvSpPr>
          <p:cNvPr id="93" name="calendar-page-empty_25329"/>
          <p:cNvSpPr>
            <a:spLocks noChangeAspect="1"/>
          </p:cNvSpPr>
          <p:nvPr/>
        </p:nvSpPr>
        <p:spPr bwMode="auto">
          <a:xfrm>
            <a:off x="8970094" y="4423352"/>
            <a:ext cx="798315" cy="859099"/>
          </a:xfrm>
          <a:custGeom>
            <a:avLst/>
            <a:gdLst>
              <a:gd name="connsiteX0" fmla="*/ 23813 w 312738"/>
              <a:gd name="connsiteY0" fmla="*/ 119063 h 336550"/>
              <a:gd name="connsiteX1" fmla="*/ 23813 w 312738"/>
              <a:gd name="connsiteY1" fmla="*/ 312738 h 336550"/>
              <a:gd name="connsiteX2" fmla="*/ 288926 w 312738"/>
              <a:gd name="connsiteY2" fmla="*/ 312738 h 336550"/>
              <a:gd name="connsiteX3" fmla="*/ 288926 w 312738"/>
              <a:gd name="connsiteY3" fmla="*/ 119063 h 336550"/>
              <a:gd name="connsiteX4" fmla="*/ 222780 w 312738"/>
              <a:gd name="connsiteY4" fmla="*/ 23813 h 336550"/>
              <a:gd name="connsiteX5" fmla="*/ 218811 w 312738"/>
              <a:gd name="connsiteY5" fmla="*/ 26428 h 336550"/>
              <a:gd name="connsiteX6" fmla="*/ 217488 w 312738"/>
              <a:gd name="connsiteY6" fmla="*/ 30350 h 336550"/>
              <a:gd name="connsiteX7" fmla="*/ 217488 w 312738"/>
              <a:gd name="connsiteY7" fmla="*/ 83951 h 336550"/>
              <a:gd name="connsiteX8" fmla="*/ 218811 w 312738"/>
              <a:gd name="connsiteY8" fmla="*/ 87873 h 336550"/>
              <a:gd name="connsiteX9" fmla="*/ 222780 w 312738"/>
              <a:gd name="connsiteY9" fmla="*/ 90488 h 336550"/>
              <a:gd name="connsiteX10" fmla="*/ 234686 w 312738"/>
              <a:gd name="connsiteY10" fmla="*/ 90488 h 336550"/>
              <a:gd name="connsiteX11" fmla="*/ 239978 w 312738"/>
              <a:gd name="connsiteY11" fmla="*/ 87873 h 336550"/>
              <a:gd name="connsiteX12" fmla="*/ 241301 w 312738"/>
              <a:gd name="connsiteY12" fmla="*/ 83951 h 336550"/>
              <a:gd name="connsiteX13" fmla="*/ 241301 w 312738"/>
              <a:gd name="connsiteY13" fmla="*/ 30350 h 336550"/>
              <a:gd name="connsiteX14" fmla="*/ 239978 w 312738"/>
              <a:gd name="connsiteY14" fmla="*/ 26428 h 336550"/>
              <a:gd name="connsiteX15" fmla="*/ 234686 w 312738"/>
              <a:gd name="connsiteY15" fmla="*/ 23813 h 336550"/>
              <a:gd name="connsiteX16" fmla="*/ 222780 w 312738"/>
              <a:gd name="connsiteY16" fmla="*/ 23813 h 336550"/>
              <a:gd name="connsiteX17" fmla="*/ 78053 w 312738"/>
              <a:gd name="connsiteY17" fmla="*/ 23813 h 336550"/>
              <a:gd name="connsiteX18" fmla="*/ 72761 w 312738"/>
              <a:gd name="connsiteY18" fmla="*/ 26428 h 336550"/>
              <a:gd name="connsiteX19" fmla="*/ 71438 w 312738"/>
              <a:gd name="connsiteY19" fmla="*/ 30350 h 336550"/>
              <a:gd name="connsiteX20" fmla="*/ 71438 w 312738"/>
              <a:gd name="connsiteY20" fmla="*/ 83951 h 336550"/>
              <a:gd name="connsiteX21" fmla="*/ 72761 w 312738"/>
              <a:gd name="connsiteY21" fmla="*/ 87873 h 336550"/>
              <a:gd name="connsiteX22" fmla="*/ 78053 w 312738"/>
              <a:gd name="connsiteY22" fmla="*/ 90488 h 336550"/>
              <a:gd name="connsiteX23" fmla="*/ 89959 w 312738"/>
              <a:gd name="connsiteY23" fmla="*/ 90488 h 336550"/>
              <a:gd name="connsiteX24" fmla="*/ 93928 w 312738"/>
              <a:gd name="connsiteY24" fmla="*/ 87873 h 336550"/>
              <a:gd name="connsiteX25" fmla="*/ 95251 w 312738"/>
              <a:gd name="connsiteY25" fmla="*/ 83951 h 336550"/>
              <a:gd name="connsiteX26" fmla="*/ 95251 w 312738"/>
              <a:gd name="connsiteY26" fmla="*/ 30350 h 336550"/>
              <a:gd name="connsiteX27" fmla="*/ 93928 w 312738"/>
              <a:gd name="connsiteY27" fmla="*/ 26428 h 336550"/>
              <a:gd name="connsiteX28" fmla="*/ 89959 w 312738"/>
              <a:gd name="connsiteY28" fmla="*/ 23813 h 336550"/>
              <a:gd name="connsiteX29" fmla="*/ 78053 w 312738"/>
              <a:gd name="connsiteY29" fmla="*/ 23813 h 336550"/>
              <a:gd name="connsiteX30" fmla="*/ 78842 w 312738"/>
              <a:gd name="connsiteY30" fmla="*/ 0 h 336550"/>
              <a:gd name="connsiteX31" fmla="*/ 90668 w 312738"/>
              <a:gd name="connsiteY31" fmla="*/ 0 h 336550"/>
              <a:gd name="connsiteX32" fmla="*/ 111692 w 312738"/>
              <a:gd name="connsiteY32" fmla="*/ 9202 h 336550"/>
              <a:gd name="connsiteX33" fmla="*/ 120890 w 312738"/>
              <a:gd name="connsiteY33" fmla="*/ 30237 h 336550"/>
              <a:gd name="connsiteX34" fmla="*/ 120890 w 312738"/>
              <a:gd name="connsiteY34" fmla="*/ 48642 h 336550"/>
              <a:gd name="connsiteX35" fmla="*/ 191848 w 312738"/>
              <a:gd name="connsiteY35" fmla="*/ 48642 h 336550"/>
              <a:gd name="connsiteX36" fmla="*/ 191848 w 312738"/>
              <a:gd name="connsiteY36" fmla="*/ 30237 h 336550"/>
              <a:gd name="connsiteX37" fmla="*/ 201046 w 312738"/>
              <a:gd name="connsiteY37" fmla="*/ 9202 h 336550"/>
              <a:gd name="connsiteX38" fmla="*/ 222070 w 312738"/>
              <a:gd name="connsiteY38" fmla="*/ 0 h 336550"/>
              <a:gd name="connsiteX39" fmla="*/ 233897 w 312738"/>
              <a:gd name="connsiteY39" fmla="*/ 0 h 336550"/>
              <a:gd name="connsiteX40" fmla="*/ 256235 w 312738"/>
              <a:gd name="connsiteY40" fmla="*/ 9202 h 336550"/>
              <a:gd name="connsiteX41" fmla="*/ 264119 w 312738"/>
              <a:gd name="connsiteY41" fmla="*/ 30237 h 336550"/>
              <a:gd name="connsiteX42" fmla="*/ 264119 w 312738"/>
              <a:gd name="connsiteY42" fmla="*/ 48642 h 336550"/>
              <a:gd name="connsiteX43" fmla="*/ 289086 w 312738"/>
              <a:gd name="connsiteY43" fmla="*/ 48642 h 336550"/>
              <a:gd name="connsiteX44" fmla="*/ 304854 w 312738"/>
              <a:gd name="connsiteY44" fmla="*/ 55215 h 336550"/>
              <a:gd name="connsiteX45" fmla="*/ 312738 w 312738"/>
              <a:gd name="connsiteY45" fmla="*/ 72306 h 336550"/>
              <a:gd name="connsiteX46" fmla="*/ 312738 w 312738"/>
              <a:gd name="connsiteY46" fmla="*/ 312886 h 336550"/>
              <a:gd name="connsiteX47" fmla="*/ 304854 w 312738"/>
              <a:gd name="connsiteY47" fmla="*/ 329977 h 336550"/>
              <a:gd name="connsiteX48" fmla="*/ 289086 w 312738"/>
              <a:gd name="connsiteY48" fmla="*/ 336550 h 336550"/>
              <a:gd name="connsiteX49" fmla="*/ 23652 w 312738"/>
              <a:gd name="connsiteY49" fmla="*/ 336550 h 336550"/>
              <a:gd name="connsiteX50" fmla="*/ 7884 w 312738"/>
              <a:gd name="connsiteY50" fmla="*/ 329977 h 336550"/>
              <a:gd name="connsiteX51" fmla="*/ 0 w 312738"/>
              <a:gd name="connsiteY51" fmla="*/ 312886 h 336550"/>
              <a:gd name="connsiteX52" fmla="*/ 0 w 312738"/>
              <a:gd name="connsiteY52" fmla="*/ 72306 h 336550"/>
              <a:gd name="connsiteX53" fmla="*/ 7884 w 312738"/>
              <a:gd name="connsiteY53" fmla="*/ 55215 h 336550"/>
              <a:gd name="connsiteX54" fmla="*/ 23652 w 312738"/>
              <a:gd name="connsiteY54" fmla="*/ 48642 h 336550"/>
              <a:gd name="connsiteX55" fmla="*/ 48619 w 312738"/>
              <a:gd name="connsiteY55" fmla="*/ 48642 h 336550"/>
              <a:gd name="connsiteX56" fmla="*/ 48619 w 312738"/>
              <a:gd name="connsiteY56" fmla="*/ 30237 h 336550"/>
              <a:gd name="connsiteX57" fmla="*/ 56503 w 312738"/>
              <a:gd name="connsiteY57" fmla="*/ 9202 h 336550"/>
              <a:gd name="connsiteX58" fmla="*/ 78842 w 312738"/>
              <a:gd name="connsiteY5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2738" h="336550">
                <a:moveTo>
                  <a:pt x="23813" y="119063"/>
                </a:moveTo>
                <a:lnTo>
                  <a:pt x="23813" y="312738"/>
                </a:lnTo>
                <a:lnTo>
                  <a:pt x="288926" y="312738"/>
                </a:lnTo>
                <a:lnTo>
                  <a:pt x="288926" y="119063"/>
                </a:lnTo>
                <a:close/>
                <a:moveTo>
                  <a:pt x="222780" y="23813"/>
                </a:moveTo>
                <a:cubicBezTo>
                  <a:pt x="221457" y="23813"/>
                  <a:pt x="220134" y="25120"/>
                  <a:pt x="218811" y="26428"/>
                </a:cubicBezTo>
                <a:cubicBezTo>
                  <a:pt x="217488" y="26428"/>
                  <a:pt x="217488" y="29042"/>
                  <a:pt x="217488" y="30350"/>
                </a:cubicBezTo>
                <a:lnTo>
                  <a:pt x="217488" y="83951"/>
                </a:lnTo>
                <a:cubicBezTo>
                  <a:pt x="217488" y="85259"/>
                  <a:pt x="217488" y="86566"/>
                  <a:pt x="218811" y="87873"/>
                </a:cubicBezTo>
                <a:cubicBezTo>
                  <a:pt x="220134" y="89181"/>
                  <a:pt x="221457" y="90488"/>
                  <a:pt x="222780" y="90488"/>
                </a:cubicBezTo>
                <a:cubicBezTo>
                  <a:pt x="222780" y="90488"/>
                  <a:pt x="222780" y="90488"/>
                  <a:pt x="234686" y="90488"/>
                </a:cubicBezTo>
                <a:cubicBezTo>
                  <a:pt x="237332" y="90488"/>
                  <a:pt x="238655" y="89181"/>
                  <a:pt x="239978" y="87873"/>
                </a:cubicBezTo>
                <a:cubicBezTo>
                  <a:pt x="241301" y="86566"/>
                  <a:pt x="241301" y="85259"/>
                  <a:pt x="241301" y="83951"/>
                </a:cubicBezTo>
                <a:cubicBezTo>
                  <a:pt x="241301" y="83951"/>
                  <a:pt x="241301" y="83951"/>
                  <a:pt x="241301" y="30350"/>
                </a:cubicBezTo>
                <a:cubicBezTo>
                  <a:pt x="241301" y="29042"/>
                  <a:pt x="241301" y="26428"/>
                  <a:pt x="239978" y="26428"/>
                </a:cubicBezTo>
                <a:cubicBezTo>
                  <a:pt x="238655" y="25120"/>
                  <a:pt x="237332" y="23813"/>
                  <a:pt x="234686" y="23813"/>
                </a:cubicBezTo>
                <a:cubicBezTo>
                  <a:pt x="234686" y="23813"/>
                  <a:pt x="234686" y="23813"/>
                  <a:pt x="222780" y="23813"/>
                </a:cubicBezTo>
                <a:close/>
                <a:moveTo>
                  <a:pt x="78053" y="23813"/>
                </a:moveTo>
                <a:cubicBezTo>
                  <a:pt x="75407" y="23813"/>
                  <a:pt x="74084" y="25120"/>
                  <a:pt x="72761" y="26428"/>
                </a:cubicBezTo>
                <a:cubicBezTo>
                  <a:pt x="71438" y="26428"/>
                  <a:pt x="71438" y="29042"/>
                  <a:pt x="71438" y="30350"/>
                </a:cubicBezTo>
                <a:lnTo>
                  <a:pt x="71438" y="83951"/>
                </a:lnTo>
                <a:cubicBezTo>
                  <a:pt x="71438" y="85259"/>
                  <a:pt x="71438" y="86566"/>
                  <a:pt x="72761" y="87873"/>
                </a:cubicBezTo>
                <a:cubicBezTo>
                  <a:pt x="74084" y="89181"/>
                  <a:pt x="75407" y="90488"/>
                  <a:pt x="78053" y="90488"/>
                </a:cubicBezTo>
                <a:cubicBezTo>
                  <a:pt x="78053" y="90488"/>
                  <a:pt x="78053" y="90488"/>
                  <a:pt x="89959" y="90488"/>
                </a:cubicBezTo>
                <a:cubicBezTo>
                  <a:pt x="91282" y="90488"/>
                  <a:pt x="92605" y="89181"/>
                  <a:pt x="93928" y="87873"/>
                </a:cubicBezTo>
                <a:cubicBezTo>
                  <a:pt x="95251" y="86566"/>
                  <a:pt x="95251" y="85259"/>
                  <a:pt x="95251" y="83951"/>
                </a:cubicBezTo>
                <a:cubicBezTo>
                  <a:pt x="95251" y="83951"/>
                  <a:pt x="95251" y="83951"/>
                  <a:pt x="95251" y="30350"/>
                </a:cubicBezTo>
                <a:cubicBezTo>
                  <a:pt x="95251" y="29042"/>
                  <a:pt x="95251" y="26428"/>
                  <a:pt x="93928" y="26428"/>
                </a:cubicBezTo>
                <a:cubicBezTo>
                  <a:pt x="92605" y="25120"/>
                  <a:pt x="91282" y="23813"/>
                  <a:pt x="89959" y="23813"/>
                </a:cubicBezTo>
                <a:cubicBezTo>
                  <a:pt x="89959" y="23813"/>
                  <a:pt x="89959" y="23813"/>
                  <a:pt x="78053" y="23813"/>
                </a:cubicBezTo>
                <a:close/>
                <a:moveTo>
                  <a:pt x="78842" y="0"/>
                </a:moveTo>
                <a:cubicBezTo>
                  <a:pt x="78842" y="0"/>
                  <a:pt x="78842" y="0"/>
                  <a:pt x="90668" y="0"/>
                </a:cubicBezTo>
                <a:cubicBezTo>
                  <a:pt x="98552" y="0"/>
                  <a:pt x="105122" y="2629"/>
                  <a:pt x="111692" y="9202"/>
                </a:cubicBezTo>
                <a:cubicBezTo>
                  <a:pt x="116948" y="14461"/>
                  <a:pt x="120890" y="22349"/>
                  <a:pt x="120890" y="30237"/>
                </a:cubicBezTo>
                <a:cubicBezTo>
                  <a:pt x="120890" y="30237"/>
                  <a:pt x="120890" y="30237"/>
                  <a:pt x="120890" y="48642"/>
                </a:cubicBezTo>
                <a:cubicBezTo>
                  <a:pt x="120890" y="48642"/>
                  <a:pt x="120890" y="48642"/>
                  <a:pt x="191848" y="48642"/>
                </a:cubicBezTo>
                <a:cubicBezTo>
                  <a:pt x="191848" y="48642"/>
                  <a:pt x="191848" y="48642"/>
                  <a:pt x="191848" y="30237"/>
                </a:cubicBezTo>
                <a:cubicBezTo>
                  <a:pt x="191848" y="22349"/>
                  <a:pt x="195790" y="14461"/>
                  <a:pt x="201046" y="9202"/>
                </a:cubicBezTo>
                <a:cubicBezTo>
                  <a:pt x="207616" y="2629"/>
                  <a:pt x="214186" y="0"/>
                  <a:pt x="222070" y="0"/>
                </a:cubicBezTo>
                <a:cubicBezTo>
                  <a:pt x="222070" y="0"/>
                  <a:pt x="222070" y="0"/>
                  <a:pt x="233897" y="0"/>
                </a:cubicBezTo>
                <a:cubicBezTo>
                  <a:pt x="243095" y="0"/>
                  <a:pt x="249665" y="2629"/>
                  <a:pt x="256235" y="9202"/>
                </a:cubicBezTo>
                <a:cubicBezTo>
                  <a:pt x="261491" y="14461"/>
                  <a:pt x="264119" y="22349"/>
                  <a:pt x="264119" y="30237"/>
                </a:cubicBezTo>
                <a:cubicBezTo>
                  <a:pt x="264119" y="30237"/>
                  <a:pt x="264119" y="30237"/>
                  <a:pt x="264119" y="48642"/>
                </a:cubicBezTo>
                <a:cubicBezTo>
                  <a:pt x="264119" y="48642"/>
                  <a:pt x="264119" y="48642"/>
                  <a:pt x="289086" y="48642"/>
                </a:cubicBezTo>
                <a:cubicBezTo>
                  <a:pt x="295656" y="48642"/>
                  <a:pt x="300912" y="49957"/>
                  <a:pt x="304854" y="55215"/>
                </a:cubicBezTo>
                <a:cubicBezTo>
                  <a:pt x="310110" y="60474"/>
                  <a:pt x="312738" y="65732"/>
                  <a:pt x="312738" y="72306"/>
                </a:cubicBezTo>
                <a:cubicBezTo>
                  <a:pt x="312738" y="72306"/>
                  <a:pt x="312738" y="72306"/>
                  <a:pt x="312738" y="312886"/>
                </a:cubicBezTo>
                <a:cubicBezTo>
                  <a:pt x="312738" y="319460"/>
                  <a:pt x="310110" y="324718"/>
                  <a:pt x="304854" y="329977"/>
                </a:cubicBezTo>
                <a:cubicBezTo>
                  <a:pt x="300912" y="333921"/>
                  <a:pt x="295656" y="336550"/>
                  <a:pt x="289086" y="336550"/>
                </a:cubicBezTo>
                <a:cubicBezTo>
                  <a:pt x="289086" y="336550"/>
                  <a:pt x="289086" y="336550"/>
                  <a:pt x="23652" y="336550"/>
                </a:cubicBezTo>
                <a:cubicBezTo>
                  <a:pt x="17082" y="336550"/>
                  <a:pt x="11826" y="333921"/>
                  <a:pt x="7884" y="329977"/>
                </a:cubicBezTo>
                <a:cubicBezTo>
                  <a:pt x="2628" y="324718"/>
                  <a:pt x="0" y="319460"/>
                  <a:pt x="0" y="312886"/>
                </a:cubicBezTo>
                <a:cubicBezTo>
                  <a:pt x="0" y="312886"/>
                  <a:pt x="0" y="312886"/>
                  <a:pt x="0" y="72306"/>
                </a:cubicBezTo>
                <a:cubicBezTo>
                  <a:pt x="0" y="65732"/>
                  <a:pt x="2628" y="60474"/>
                  <a:pt x="7884" y="55215"/>
                </a:cubicBezTo>
                <a:cubicBezTo>
                  <a:pt x="11826" y="49957"/>
                  <a:pt x="17082" y="48642"/>
                  <a:pt x="23652" y="48642"/>
                </a:cubicBezTo>
                <a:cubicBezTo>
                  <a:pt x="23652" y="48642"/>
                  <a:pt x="23652" y="48642"/>
                  <a:pt x="48619" y="48642"/>
                </a:cubicBezTo>
                <a:cubicBezTo>
                  <a:pt x="48619" y="48642"/>
                  <a:pt x="48619" y="48642"/>
                  <a:pt x="48619" y="30237"/>
                </a:cubicBezTo>
                <a:cubicBezTo>
                  <a:pt x="48619" y="22349"/>
                  <a:pt x="51247" y="14461"/>
                  <a:pt x="56503" y="9202"/>
                </a:cubicBezTo>
                <a:cubicBezTo>
                  <a:pt x="63073" y="2629"/>
                  <a:pt x="69643" y="0"/>
                  <a:pt x="78842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grpSp>
        <p:nvGrpSpPr>
          <p:cNvPr id="96" name="组合 95"/>
          <p:cNvGrpSpPr/>
          <p:nvPr/>
        </p:nvGrpSpPr>
        <p:grpSpPr>
          <a:xfrm>
            <a:off x="2495600" y="4273752"/>
            <a:ext cx="1176690" cy="1027456"/>
            <a:chOff x="7236296" y="1249416"/>
            <a:chExt cx="1176690" cy="1027456"/>
          </a:xfrm>
        </p:grpSpPr>
        <p:sp>
          <p:nvSpPr>
            <p:cNvPr id="97" name="calendar-page-empty_25329"/>
            <p:cNvSpPr>
              <a:spLocks noChangeAspect="1"/>
            </p:cNvSpPr>
            <p:nvPr/>
          </p:nvSpPr>
          <p:spPr bwMode="auto">
            <a:xfrm>
              <a:off x="7236296" y="1417773"/>
              <a:ext cx="798315" cy="859099"/>
            </a:xfrm>
            <a:custGeom>
              <a:avLst/>
              <a:gdLst>
                <a:gd name="connsiteX0" fmla="*/ 23813 w 312738"/>
                <a:gd name="connsiteY0" fmla="*/ 119063 h 336550"/>
                <a:gd name="connsiteX1" fmla="*/ 23813 w 312738"/>
                <a:gd name="connsiteY1" fmla="*/ 312738 h 336550"/>
                <a:gd name="connsiteX2" fmla="*/ 288926 w 312738"/>
                <a:gd name="connsiteY2" fmla="*/ 312738 h 336550"/>
                <a:gd name="connsiteX3" fmla="*/ 288926 w 312738"/>
                <a:gd name="connsiteY3" fmla="*/ 119063 h 336550"/>
                <a:gd name="connsiteX4" fmla="*/ 222780 w 312738"/>
                <a:gd name="connsiteY4" fmla="*/ 23813 h 336550"/>
                <a:gd name="connsiteX5" fmla="*/ 218811 w 312738"/>
                <a:gd name="connsiteY5" fmla="*/ 26428 h 336550"/>
                <a:gd name="connsiteX6" fmla="*/ 217488 w 312738"/>
                <a:gd name="connsiteY6" fmla="*/ 30350 h 336550"/>
                <a:gd name="connsiteX7" fmla="*/ 217488 w 312738"/>
                <a:gd name="connsiteY7" fmla="*/ 83951 h 336550"/>
                <a:gd name="connsiteX8" fmla="*/ 218811 w 312738"/>
                <a:gd name="connsiteY8" fmla="*/ 87873 h 336550"/>
                <a:gd name="connsiteX9" fmla="*/ 222780 w 312738"/>
                <a:gd name="connsiteY9" fmla="*/ 90488 h 336550"/>
                <a:gd name="connsiteX10" fmla="*/ 234686 w 312738"/>
                <a:gd name="connsiteY10" fmla="*/ 90488 h 336550"/>
                <a:gd name="connsiteX11" fmla="*/ 239978 w 312738"/>
                <a:gd name="connsiteY11" fmla="*/ 87873 h 336550"/>
                <a:gd name="connsiteX12" fmla="*/ 241301 w 312738"/>
                <a:gd name="connsiteY12" fmla="*/ 83951 h 336550"/>
                <a:gd name="connsiteX13" fmla="*/ 241301 w 312738"/>
                <a:gd name="connsiteY13" fmla="*/ 30350 h 336550"/>
                <a:gd name="connsiteX14" fmla="*/ 239978 w 312738"/>
                <a:gd name="connsiteY14" fmla="*/ 26428 h 336550"/>
                <a:gd name="connsiteX15" fmla="*/ 234686 w 312738"/>
                <a:gd name="connsiteY15" fmla="*/ 23813 h 336550"/>
                <a:gd name="connsiteX16" fmla="*/ 222780 w 312738"/>
                <a:gd name="connsiteY16" fmla="*/ 23813 h 336550"/>
                <a:gd name="connsiteX17" fmla="*/ 78053 w 312738"/>
                <a:gd name="connsiteY17" fmla="*/ 23813 h 336550"/>
                <a:gd name="connsiteX18" fmla="*/ 72761 w 312738"/>
                <a:gd name="connsiteY18" fmla="*/ 26428 h 336550"/>
                <a:gd name="connsiteX19" fmla="*/ 71438 w 312738"/>
                <a:gd name="connsiteY19" fmla="*/ 30350 h 336550"/>
                <a:gd name="connsiteX20" fmla="*/ 71438 w 312738"/>
                <a:gd name="connsiteY20" fmla="*/ 83951 h 336550"/>
                <a:gd name="connsiteX21" fmla="*/ 72761 w 312738"/>
                <a:gd name="connsiteY21" fmla="*/ 87873 h 336550"/>
                <a:gd name="connsiteX22" fmla="*/ 78053 w 312738"/>
                <a:gd name="connsiteY22" fmla="*/ 90488 h 336550"/>
                <a:gd name="connsiteX23" fmla="*/ 89959 w 312738"/>
                <a:gd name="connsiteY23" fmla="*/ 90488 h 336550"/>
                <a:gd name="connsiteX24" fmla="*/ 93928 w 312738"/>
                <a:gd name="connsiteY24" fmla="*/ 87873 h 336550"/>
                <a:gd name="connsiteX25" fmla="*/ 95251 w 312738"/>
                <a:gd name="connsiteY25" fmla="*/ 83951 h 336550"/>
                <a:gd name="connsiteX26" fmla="*/ 95251 w 312738"/>
                <a:gd name="connsiteY26" fmla="*/ 30350 h 336550"/>
                <a:gd name="connsiteX27" fmla="*/ 93928 w 312738"/>
                <a:gd name="connsiteY27" fmla="*/ 26428 h 336550"/>
                <a:gd name="connsiteX28" fmla="*/ 89959 w 312738"/>
                <a:gd name="connsiteY28" fmla="*/ 23813 h 336550"/>
                <a:gd name="connsiteX29" fmla="*/ 78053 w 312738"/>
                <a:gd name="connsiteY29" fmla="*/ 23813 h 336550"/>
                <a:gd name="connsiteX30" fmla="*/ 78842 w 312738"/>
                <a:gd name="connsiteY30" fmla="*/ 0 h 336550"/>
                <a:gd name="connsiteX31" fmla="*/ 90668 w 312738"/>
                <a:gd name="connsiteY31" fmla="*/ 0 h 336550"/>
                <a:gd name="connsiteX32" fmla="*/ 111692 w 312738"/>
                <a:gd name="connsiteY32" fmla="*/ 9202 h 336550"/>
                <a:gd name="connsiteX33" fmla="*/ 120890 w 312738"/>
                <a:gd name="connsiteY33" fmla="*/ 30237 h 336550"/>
                <a:gd name="connsiteX34" fmla="*/ 120890 w 312738"/>
                <a:gd name="connsiteY34" fmla="*/ 48642 h 336550"/>
                <a:gd name="connsiteX35" fmla="*/ 191848 w 312738"/>
                <a:gd name="connsiteY35" fmla="*/ 48642 h 336550"/>
                <a:gd name="connsiteX36" fmla="*/ 191848 w 312738"/>
                <a:gd name="connsiteY36" fmla="*/ 30237 h 336550"/>
                <a:gd name="connsiteX37" fmla="*/ 201046 w 312738"/>
                <a:gd name="connsiteY37" fmla="*/ 9202 h 336550"/>
                <a:gd name="connsiteX38" fmla="*/ 222070 w 312738"/>
                <a:gd name="connsiteY38" fmla="*/ 0 h 336550"/>
                <a:gd name="connsiteX39" fmla="*/ 233897 w 312738"/>
                <a:gd name="connsiteY39" fmla="*/ 0 h 336550"/>
                <a:gd name="connsiteX40" fmla="*/ 256235 w 312738"/>
                <a:gd name="connsiteY40" fmla="*/ 9202 h 336550"/>
                <a:gd name="connsiteX41" fmla="*/ 264119 w 312738"/>
                <a:gd name="connsiteY41" fmla="*/ 30237 h 336550"/>
                <a:gd name="connsiteX42" fmla="*/ 264119 w 312738"/>
                <a:gd name="connsiteY42" fmla="*/ 48642 h 336550"/>
                <a:gd name="connsiteX43" fmla="*/ 289086 w 312738"/>
                <a:gd name="connsiteY43" fmla="*/ 48642 h 336550"/>
                <a:gd name="connsiteX44" fmla="*/ 304854 w 312738"/>
                <a:gd name="connsiteY44" fmla="*/ 55215 h 336550"/>
                <a:gd name="connsiteX45" fmla="*/ 312738 w 312738"/>
                <a:gd name="connsiteY45" fmla="*/ 72306 h 336550"/>
                <a:gd name="connsiteX46" fmla="*/ 312738 w 312738"/>
                <a:gd name="connsiteY46" fmla="*/ 312886 h 336550"/>
                <a:gd name="connsiteX47" fmla="*/ 304854 w 312738"/>
                <a:gd name="connsiteY47" fmla="*/ 329977 h 336550"/>
                <a:gd name="connsiteX48" fmla="*/ 289086 w 312738"/>
                <a:gd name="connsiteY48" fmla="*/ 336550 h 336550"/>
                <a:gd name="connsiteX49" fmla="*/ 23652 w 312738"/>
                <a:gd name="connsiteY49" fmla="*/ 336550 h 336550"/>
                <a:gd name="connsiteX50" fmla="*/ 7884 w 312738"/>
                <a:gd name="connsiteY50" fmla="*/ 329977 h 336550"/>
                <a:gd name="connsiteX51" fmla="*/ 0 w 312738"/>
                <a:gd name="connsiteY51" fmla="*/ 312886 h 336550"/>
                <a:gd name="connsiteX52" fmla="*/ 0 w 312738"/>
                <a:gd name="connsiteY52" fmla="*/ 72306 h 336550"/>
                <a:gd name="connsiteX53" fmla="*/ 7884 w 312738"/>
                <a:gd name="connsiteY53" fmla="*/ 55215 h 336550"/>
                <a:gd name="connsiteX54" fmla="*/ 23652 w 312738"/>
                <a:gd name="connsiteY54" fmla="*/ 48642 h 336550"/>
                <a:gd name="connsiteX55" fmla="*/ 48619 w 312738"/>
                <a:gd name="connsiteY55" fmla="*/ 48642 h 336550"/>
                <a:gd name="connsiteX56" fmla="*/ 48619 w 312738"/>
                <a:gd name="connsiteY56" fmla="*/ 30237 h 336550"/>
                <a:gd name="connsiteX57" fmla="*/ 56503 w 312738"/>
                <a:gd name="connsiteY57" fmla="*/ 9202 h 336550"/>
                <a:gd name="connsiteX58" fmla="*/ 78842 w 312738"/>
                <a:gd name="connsiteY5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2738" h="336550">
                  <a:moveTo>
                    <a:pt x="23813" y="119063"/>
                  </a:moveTo>
                  <a:lnTo>
                    <a:pt x="23813" y="312738"/>
                  </a:lnTo>
                  <a:lnTo>
                    <a:pt x="288926" y="312738"/>
                  </a:lnTo>
                  <a:lnTo>
                    <a:pt x="288926" y="119063"/>
                  </a:lnTo>
                  <a:close/>
                  <a:moveTo>
                    <a:pt x="222780" y="23813"/>
                  </a:moveTo>
                  <a:cubicBezTo>
                    <a:pt x="221457" y="23813"/>
                    <a:pt x="220134" y="25120"/>
                    <a:pt x="218811" y="26428"/>
                  </a:cubicBezTo>
                  <a:cubicBezTo>
                    <a:pt x="217488" y="26428"/>
                    <a:pt x="217488" y="29042"/>
                    <a:pt x="217488" y="30350"/>
                  </a:cubicBezTo>
                  <a:lnTo>
                    <a:pt x="217488" y="83951"/>
                  </a:lnTo>
                  <a:cubicBezTo>
                    <a:pt x="217488" y="85259"/>
                    <a:pt x="217488" y="86566"/>
                    <a:pt x="218811" y="87873"/>
                  </a:cubicBezTo>
                  <a:cubicBezTo>
                    <a:pt x="220134" y="89181"/>
                    <a:pt x="221457" y="90488"/>
                    <a:pt x="222780" y="90488"/>
                  </a:cubicBezTo>
                  <a:cubicBezTo>
                    <a:pt x="222780" y="90488"/>
                    <a:pt x="222780" y="90488"/>
                    <a:pt x="234686" y="90488"/>
                  </a:cubicBezTo>
                  <a:cubicBezTo>
                    <a:pt x="237332" y="90488"/>
                    <a:pt x="238655" y="89181"/>
                    <a:pt x="239978" y="87873"/>
                  </a:cubicBezTo>
                  <a:cubicBezTo>
                    <a:pt x="241301" y="86566"/>
                    <a:pt x="241301" y="85259"/>
                    <a:pt x="241301" y="83951"/>
                  </a:cubicBezTo>
                  <a:cubicBezTo>
                    <a:pt x="241301" y="83951"/>
                    <a:pt x="241301" y="83951"/>
                    <a:pt x="241301" y="30350"/>
                  </a:cubicBezTo>
                  <a:cubicBezTo>
                    <a:pt x="241301" y="29042"/>
                    <a:pt x="241301" y="26428"/>
                    <a:pt x="239978" y="26428"/>
                  </a:cubicBezTo>
                  <a:cubicBezTo>
                    <a:pt x="238655" y="25120"/>
                    <a:pt x="237332" y="23813"/>
                    <a:pt x="234686" y="23813"/>
                  </a:cubicBezTo>
                  <a:cubicBezTo>
                    <a:pt x="234686" y="23813"/>
                    <a:pt x="234686" y="23813"/>
                    <a:pt x="222780" y="23813"/>
                  </a:cubicBezTo>
                  <a:close/>
                  <a:moveTo>
                    <a:pt x="78053" y="23813"/>
                  </a:moveTo>
                  <a:cubicBezTo>
                    <a:pt x="75407" y="23813"/>
                    <a:pt x="74084" y="25120"/>
                    <a:pt x="72761" y="26428"/>
                  </a:cubicBezTo>
                  <a:cubicBezTo>
                    <a:pt x="71438" y="26428"/>
                    <a:pt x="71438" y="29042"/>
                    <a:pt x="71438" y="30350"/>
                  </a:cubicBezTo>
                  <a:lnTo>
                    <a:pt x="71438" y="83951"/>
                  </a:lnTo>
                  <a:cubicBezTo>
                    <a:pt x="71438" y="85259"/>
                    <a:pt x="71438" y="86566"/>
                    <a:pt x="72761" y="87873"/>
                  </a:cubicBezTo>
                  <a:cubicBezTo>
                    <a:pt x="74084" y="89181"/>
                    <a:pt x="75407" y="90488"/>
                    <a:pt x="78053" y="90488"/>
                  </a:cubicBezTo>
                  <a:cubicBezTo>
                    <a:pt x="78053" y="90488"/>
                    <a:pt x="78053" y="90488"/>
                    <a:pt x="89959" y="90488"/>
                  </a:cubicBezTo>
                  <a:cubicBezTo>
                    <a:pt x="91282" y="90488"/>
                    <a:pt x="92605" y="89181"/>
                    <a:pt x="93928" y="87873"/>
                  </a:cubicBezTo>
                  <a:cubicBezTo>
                    <a:pt x="95251" y="86566"/>
                    <a:pt x="95251" y="85259"/>
                    <a:pt x="95251" y="83951"/>
                  </a:cubicBezTo>
                  <a:cubicBezTo>
                    <a:pt x="95251" y="83951"/>
                    <a:pt x="95251" y="83951"/>
                    <a:pt x="95251" y="30350"/>
                  </a:cubicBezTo>
                  <a:cubicBezTo>
                    <a:pt x="95251" y="29042"/>
                    <a:pt x="95251" y="26428"/>
                    <a:pt x="93928" y="26428"/>
                  </a:cubicBezTo>
                  <a:cubicBezTo>
                    <a:pt x="92605" y="25120"/>
                    <a:pt x="91282" y="23813"/>
                    <a:pt x="89959" y="23813"/>
                  </a:cubicBezTo>
                  <a:cubicBezTo>
                    <a:pt x="89959" y="23813"/>
                    <a:pt x="89959" y="23813"/>
                    <a:pt x="78053" y="23813"/>
                  </a:cubicBezTo>
                  <a:close/>
                  <a:moveTo>
                    <a:pt x="78842" y="0"/>
                  </a:moveTo>
                  <a:cubicBezTo>
                    <a:pt x="78842" y="0"/>
                    <a:pt x="78842" y="0"/>
                    <a:pt x="90668" y="0"/>
                  </a:cubicBezTo>
                  <a:cubicBezTo>
                    <a:pt x="98552" y="0"/>
                    <a:pt x="105122" y="2629"/>
                    <a:pt x="111692" y="9202"/>
                  </a:cubicBezTo>
                  <a:cubicBezTo>
                    <a:pt x="116948" y="14461"/>
                    <a:pt x="120890" y="22349"/>
                    <a:pt x="120890" y="30237"/>
                  </a:cubicBezTo>
                  <a:cubicBezTo>
                    <a:pt x="120890" y="30237"/>
                    <a:pt x="120890" y="30237"/>
                    <a:pt x="120890" y="48642"/>
                  </a:cubicBezTo>
                  <a:cubicBezTo>
                    <a:pt x="120890" y="48642"/>
                    <a:pt x="120890" y="48642"/>
                    <a:pt x="191848" y="48642"/>
                  </a:cubicBezTo>
                  <a:cubicBezTo>
                    <a:pt x="191848" y="48642"/>
                    <a:pt x="191848" y="48642"/>
                    <a:pt x="191848" y="30237"/>
                  </a:cubicBezTo>
                  <a:cubicBezTo>
                    <a:pt x="191848" y="22349"/>
                    <a:pt x="195790" y="14461"/>
                    <a:pt x="201046" y="9202"/>
                  </a:cubicBezTo>
                  <a:cubicBezTo>
                    <a:pt x="207616" y="2629"/>
                    <a:pt x="214186" y="0"/>
                    <a:pt x="222070" y="0"/>
                  </a:cubicBezTo>
                  <a:cubicBezTo>
                    <a:pt x="222070" y="0"/>
                    <a:pt x="222070" y="0"/>
                    <a:pt x="233897" y="0"/>
                  </a:cubicBezTo>
                  <a:cubicBezTo>
                    <a:pt x="243095" y="0"/>
                    <a:pt x="249665" y="2629"/>
                    <a:pt x="256235" y="9202"/>
                  </a:cubicBezTo>
                  <a:cubicBezTo>
                    <a:pt x="261491" y="14461"/>
                    <a:pt x="264119" y="22349"/>
                    <a:pt x="264119" y="30237"/>
                  </a:cubicBezTo>
                  <a:cubicBezTo>
                    <a:pt x="264119" y="30237"/>
                    <a:pt x="264119" y="30237"/>
                    <a:pt x="264119" y="48642"/>
                  </a:cubicBezTo>
                  <a:cubicBezTo>
                    <a:pt x="264119" y="48642"/>
                    <a:pt x="264119" y="48642"/>
                    <a:pt x="289086" y="48642"/>
                  </a:cubicBezTo>
                  <a:cubicBezTo>
                    <a:pt x="295656" y="48642"/>
                    <a:pt x="300912" y="49957"/>
                    <a:pt x="304854" y="55215"/>
                  </a:cubicBezTo>
                  <a:cubicBezTo>
                    <a:pt x="310110" y="60474"/>
                    <a:pt x="312738" y="65732"/>
                    <a:pt x="312738" y="72306"/>
                  </a:cubicBezTo>
                  <a:cubicBezTo>
                    <a:pt x="312738" y="72306"/>
                    <a:pt x="312738" y="72306"/>
                    <a:pt x="312738" y="312886"/>
                  </a:cubicBezTo>
                  <a:cubicBezTo>
                    <a:pt x="312738" y="319460"/>
                    <a:pt x="310110" y="324718"/>
                    <a:pt x="304854" y="329977"/>
                  </a:cubicBezTo>
                  <a:cubicBezTo>
                    <a:pt x="300912" y="333921"/>
                    <a:pt x="295656" y="336550"/>
                    <a:pt x="289086" y="336550"/>
                  </a:cubicBezTo>
                  <a:cubicBezTo>
                    <a:pt x="289086" y="336550"/>
                    <a:pt x="289086" y="336550"/>
                    <a:pt x="23652" y="336550"/>
                  </a:cubicBezTo>
                  <a:cubicBezTo>
                    <a:pt x="17082" y="336550"/>
                    <a:pt x="11826" y="333921"/>
                    <a:pt x="7884" y="329977"/>
                  </a:cubicBezTo>
                  <a:cubicBezTo>
                    <a:pt x="2628" y="324718"/>
                    <a:pt x="0" y="319460"/>
                    <a:pt x="0" y="312886"/>
                  </a:cubicBezTo>
                  <a:cubicBezTo>
                    <a:pt x="0" y="312886"/>
                    <a:pt x="0" y="312886"/>
                    <a:pt x="0" y="72306"/>
                  </a:cubicBezTo>
                  <a:cubicBezTo>
                    <a:pt x="0" y="65732"/>
                    <a:pt x="2628" y="60474"/>
                    <a:pt x="7884" y="55215"/>
                  </a:cubicBezTo>
                  <a:cubicBezTo>
                    <a:pt x="11826" y="49957"/>
                    <a:pt x="17082" y="48642"/>
                    <a:pt x="23652" y="48642"/>
                  </a:cubicBezTo>
                  <a:cubicBezTo>
                    <a:pt x="23652" y="48642"/>
                    <a:pt x="23652" y="48642"/>
                    <a:pt x="48619" y="48642"/>
                  </a:cubicBezTo>
                  <a:cubicBezTo>
                    <a:pt x="48619" y="48642"/>
                    <a:pt x="48619" y="48642"/>
                    <a:pt x="48619" y="30237"/>
                  </a:cubicBezTo>
                  <a:cubicBezTo>
                    <a:pt x="48619" y="22349"/>
                    <a:pt x="51247" y="14461"/>
                    <a:pt x="56503" y="9202"/>
                  </a:cubicBezTo>
                  <a:cubicBezTo>
                    <a:pt x="63073" y="2629"/>
                    <a:pt x="69643" y="0"/>
                    <a:pt x="78842" y="0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98" name="文本框 97"/>
            <p:cNvSpPr txBox="1"/>
            <p:nvPr/>
          </p:nvSpPr>
          <p:spPr>
            <a:xfrm>
              <a:off x="7293858" y="1688432"/>
              <a:ext cx="661886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altLang="zh-CN" sz="3200" dirty="0">
                  <a:solidFill>
                    <a:schemeClr val="accent6">
                      <a:lumMod val="75000"/>
                    </a:schemeClr>
                  </a:solidFill>
                </a:rPr>
                <a:t>09</a:t>
              </a:r>
              <a:endParaRPr lang="zh-CN" alt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9" name="writting-ballpen_16342"/>
            <p:cNvSpPr>
              <a:spLocks noChangeAspect="1"/>
            </p:cNvSpPr>
            <p:nvPr/>
          </p:nvSpPr>
          <p:spPr bwMode="auto">
            <a:xfrm>
              <a:off x="7803301" y="1249416"/>
              <a:ext cx="609685" cy="607373"/>
            </a:xfrm>
            <a:custGeom>
              <a:avLst/>
              <a:gdLst>
                <a:gd name="connsiteX0" fmla="*/ 19050 w 331730"/>
                <a:gd name="connsiteY0" fmla="*/ 295547 h 330472"/>
                <a:gd name="connsiteX1" fmla="*/ 36513 w 331730"/>
                <a:gd name="connsiteY1" fmla="*/ 313010 h 330472"/>
                <a:gd name="connsiteX2" fmla="*/ 0 w 331730"/>
                <a:gd name="connsiteY2" fmla="*/ 330472 h 330472"/>
                <a:gd name="connsiteX3" fmla="*/ 129739 w 331730"/>
                <a:gd name="connsiteY3" fmla="*/ 178072 h 330472"/>
                <a:gd name="connsiteX4" fmla="*/ 155575 w 331730"/>
                <a:gd name="connsiteY4" fmla="*/ 203908 h 330472"/>
                <a:gd name="connsiteX5" fmla="*/ 111654 w 331730"/>
                <a:gd name="connsiteY5" fmla="*/ 262039 h 330472"/>
                <a:gd name="connsiteX6" fmla="*/ 48356 w 331730"/>
                <a:gd name="connsiteY6" fmla="*/ 309835 h 330472"/>
                <a:gd name="connsiteX7" fmla="*/ 23812 w 331730"/>
                <a:gd name="connsiteY7" fmla="*/ 285291 h 330472"/>
                <a:gd name="connsiteX8" fmla="*/ 70316 w 331730"/>
                <a:gd name="connsiteY8" fmla="*/ 220701 h 330472"/>
                <a:gd name="connsiteX9" fmla="*/ 129739 w 331730"/>
                <a:gd name="connsiteY9" fmla="*/ 178072 h 330472"/>
                <a:gd name="connsiteX10" fmla="*/ 283751 w 331730"/>
                <a:gd name="connsiteY10" fmla="*/ 74885 h 330472"/>
                <a:gd name="connsiteX11" fmla="*/ 219075 w 331730"/>
                <a:gd name="connsiteY11" fmla="*/ 139973 h 330472"/>
                <a:gd name="connsiteX12" fmla="*/ 288925 w 331730"/>
                <a:gd name="connsiteY12" fmla="*/ 80092 h 330472"/>
                <a:gd name="connsiteX13" fmla="*/ 283751 w 331730"/>
                <a:gd name="connsiteY13" fmla="*/ 74885 h 330472"/>
                <a:gd name="connsiteX14" fmla="*/ 282042 w 331730"/>
                <a:gd name="connsiteY14" fmla="*/ 25672 h 330472"/>
                <a:gd name="connsiteX15" fmla="*/ 306510 w 331730"/>
                <a:gd name="connsiteY15" fmla="*/ 51409 h 330472"/>
                <a:gd name="connsiteX16" fmla="*/ 301359 w 331730"/>
                <a:gd name="connsiteY16" fmla="*/ 55269 h 330472"/>
                <a:gd name="connsiteX17" fmla="*/ 306510 w 331730"/>
                <a:gd name="connsiteY17" fmla="*/ 60417 h 330472"/>
                <a:gd name="connsiteX18" fmla="*/ 315524 w 331730"/>
                <a:gd name="connsiteY18" fmla="*/ 68138 h 330472"/>
                <a:gd name="connsiteX19" fmla="*/ 220230 w 331730"/>
                <a:gd name="connsiteY19" fmla="*/ 151782 h 330472"/>
                <a:gd name="connsiteX20" fmla="*/ 211215 w 331730"/>
                <a:gd name="connsiteY20" fmla="*/ 146635 h 330472"/>
                <a:gd name="connsiteX21" fmla="*/ 160992 w 331730"/>
                <a:gd name="connsiteY21" fmla="*/ 195535 h 330472"/>
                <a:gd name="connsiteX22" fmla="*/ 136525 w 331730"/>
                <a:gd name="connsiteY22" fmla="*/ 171085 h 330472"/>
                <a:gd name="connsiteX23" fmla="*/ 282042 w 331730"/>
                <a:gd name="connsiteY23" fmla="*/ 25672 h 330472"/>
                <a:gd name="connsiteX24" fmla="*/ 316769 w 331730"/>
                <a:gd name="connsiteY24" fmla="*/ 0 h 330472"/>
                <a:gd name="connsiteX25" fmla="*/ 326798 w 331730"/>
                <a:gd name="connsiteY25" fmla="*/ 3946 h 330472"/>
                <a:gd name="connsiteX26" fmla="*/ 326798 w 331730"/>
                <a:gd name="connsiteY26" fmla="*/ 24992 h 330472"/>
                <a:gd name="connsiteX27" fmla="*/ 308383 w 331730"/>
                <a:gd name="connsiteY27" fmla="*/ 44723 h 330472"/>
                <a:gd name="connsiteX28" fmla="*/ 287337 w 331730"/>
                <a:gd name="connsiteY28" fmla="*/ 23677 h 330472"/>
                <a:gd name="connsiteX29" fmla="*/ 305752 w 331730"/>
                <a:gd name="connsiteY29" fmla="*/ 3946 h 330472"/>
                <a:gd name="connsiteX30" fmla="*/ 316769 w 331730"/>
                <a:gd name="connsiteY30" fmla="*/ 0 h 33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1730" h="330472">
                  <a:moveTo>
                    <a:pt x="19050" y="295547"/>
                  </a:moveTo>
                  <a:lnTo>
                    <a:pt x="36513" y="313010"/>
                  </a:lnTo>
                  <a:lnTo>
                    <a:pt x="0" y="330472"/>
                  </a:lnTo>
                  <a:close/>
                  <a:moveTo>
                    <a:pt x="129739" y="178072"/>
                  </a:moveTo>
                  <a:cubicBezTo>
                    <a:pt x="129739" y="178072"/>
                    <a:pt x="129739" y="178072"/>
                    <a:pt x="155575" y="203908"/>
                  </a:cubicBezTo>
                  <a:cubicBezTo>
                    <a:pt x="147824" y="220701"/>
                    <a:pt x="132323" y="241370"/>
                    <a:pt x="111654" y="262039"/>
                  </a:cubicBezTo>
                  <a:cubicBezTo>
                    <a:pt x="89693" y="283999"/>
                    <a:pt x="65149" y="303376"/>
                    <a:pt x="48356" y="309835"/>
                  </a:cubicBezTo>
                  <a:cubicBezTo>
                    <a:pt x="48356" y="309835"/>
                    <a:pt x="48356" y="309835"/>
                    <a:pt x="23812" y="285291"/>
                  </a:cubicBezTo>
                  <a:cubicBezTo>
                    <a:pt x="30271" y="268498"/>
                    <a:pt x="48356" y="242662"/>
                    <a:pt x="70316" y="220701"/>
                  </a:cubicBezTo>
                  <a:cubicBezTo>
                    <a:pt x="90985" y="200033"/>
                    <a:pt x="112946" y="184531"/>
                    <a:pt x="129739" y="178072"/>
                  </a:cubicBezTo>
                  <a:close/>
                  <a:moveTo>
                    <a:pt x="283751" y="74885"/>
                  </a:moveTo>
                  <a:cubicBezTo>
                    <a:pt x="283751" y="74885"/>
                    <a:pt x="283751" y="74885"/>
                    <a:pt x="219075" y="139973"/>
                  </a:cubicBezTo>
                  <a:cubicBezTo>
                    <a:pt x="244945" y="123050"/>
                    <a:pt x="268229" y="103524"/>
                    <a:pt x="288925" y="80092"/>
                  </a:cubicBezTo>
                  <a:cubicBezTo>
                    <a:pt x="288925" y="80092"/>
                    <a:pt x="288925" y="80092"/>
                    <a:pt x="283751" y="74885"/>
                  </a:cubicBezTo>
                  <a:close/>
                  <a:moveTo>
                    <a:pt x="282042" y="25672"/>
                  </a:moveTo>
                  <a:lnTo>
                    <a:pt x="306510" y="51409"/>
                  </a:lnTo>
                  <a:cubicBezTo>
                    <a:pt x="306510" y="51409"/>
                    <a:pt x="306510" y="51409"/>
                    <a:pt x="301359" y="55269"/>
                  </a:cubicBezTo>
                  <a:cubicBezTo>
                    <a:pt x="301359" y="55269"/>
                    <a:pt x="301359" y="55269"/>
                    <a:pt x="306510" y="60417"/>
                  </a:cubicBezTo>
                  <a:cubicBezTo>
                    <a:pt x="311661" y="53982"/>
                    <a:pt x="320675" y="62990"/>
                    <a:pt x="315524" y="68138"/>
                  </a:cubicBezTo>
                  <a:cubicBezTo>
                    <a:pt x="288481" y="101596"/>
                    <a:pt x="254999" y="129906"/>
                    <a:pt x="220230" y="151782"/>
                  </a:cubicBezTo>
                  <a:cubicBezTo>
                    <a:pt x="215078" y="155643"/>
                    <a:pt x="211215" y="150496"/>
                    <a:pt x="211215" y="146635"/>
                  </a:cubicBezTo>
                  <a:cubicBezTo>
                    <a:pt x="211215" y="146635"/>
                    <a:pt x="211215" y="146635"/>
                    <a:pt x="160992" y="195535"/>
                  </a:cubicBezTo>
                  <a:cubicBezTo>
                    <a:pt x="160992" y="195535"/>
                    <a:pt x="160992" y="195535"/>
                    <a:pt x="136525" y="171085"/>
                  </a:cubicBezTo>
                  <a:cubicBezTo>
                    <a:pt x="136525" y="171085"/>
                    <a:pt x="136525" y="171085"/>
                    <a:pt x="282042" y="25672"/>
                  </a:cubicBezTo>
                  <a:close/>
                  <a:moveTo>
                    <a:pt x="316769" y="0"/>
                  </a:moveTo>
                  <a:cubicBezTo>
                    <a:pt x="320550" y="0"/>
                    <a:pt x="324168" y="1316"/>
                    <a:pt x="326798" y="3946"/>
                  </a:cubicBezTo>
                  <a:cubicBezTo>
                    <a:pt x="333375" y="10523"/>
                    <a:pt x="333375" y="19731"/>
                    <a:pt x="326798" y="24992"/>
                  </a:cubicBezTo>
                  <a:cubicBezTo>
                    <a:pt x="326798" y="24992"/>
                    <a:pt x="326798" y="24992"/>
                    <a:pt x="308383" y="44723"/>
                  </a:cubicBezTo>
                  <a:cubicBezTo>
                    <a:pt x="308383" y="44723"/>
                    <a:pt x="308383" y="44723"/>
                    <a:pt x="287337" y="23677"/>
                  </a:cubicBezTo>
                  <a:cubicBezTo>
                    <a:pt x="287337" y="23677"/>
                    <a:pt x="287337" y="23677"/>
                    <a:pt x="305752" y="3946"/>
                  </a:cubicBezTo>
                  <a:cubicBezTo>
                    <a:pt x="309041" y="1316"/>
                    <a:pt x="312987" y="0"/>
                    <a:pt x="316769" y="0"/>
                  </a:cubicBez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100" name="calendar-page-empty_25329"/>
          <p:cNvSpPr>
            <a:spLocks noChangeAspect="1"/>
          </p:cNvSpPr>
          <p:nvPr/>
        </p:nvSpPr>
        <p:spPr bwMode="auto">
          <a:xfrm>
            <a:off x="5951985" y="4423352"/>
            <a:ext cx="798315" cy="859099"/>
          </a:xfrm>
          <a:custGeom>
            <a:avLst/>
            <a:gdLst>
              <a:gd name="connsiteX0" fmla="*/ 23813 w 312738"/>
              <a:gd name="connsiteY0" fmla="*/ 119063 h 336550"/>
              <a:gd name="connsiteX1" fmla="*/ 23813 w 312738"/>
              <a:gd name="connsiteY1" fmla="*/ 312738 h 336550"/>
              <a:gd name="connsiteX2" fmla="*/ 288926 w 312738"/>
              <a:gd name="connsiteY2" fmla="*/ 312738 h 336550"/>
              <a:gd name="connsiteX3" fmla="*/ 288926 w 312738"/>
              <a:gd name="connsiteY3" fmla="*/ 119063 h 336550"/>
              <a:gd name="connsiteX4" fmla="*/ 222780 w 312738"/>
              <a:gd name="connsiteY4" fmla="*/ 23813 h 336550"/>
              <a:gd name="connsiteX5" fmla="*/ 218811 w 312738"/>
              <a:gd name="connsiteY5" fmla="*/ 26428 h 336550"/>
              <a:gd name="connsiteX6" fmla="*/ 217488 w 312738"/>
              <a:gd name="connsiteY6" fmla="*/ 30350 h 336550"/>
              <a:gd name="connsiteX7" fmla="*/ 217488 w 312738"/>
              <a:gd name="connsiteY7" fmla="*/ 83951 h 336550"/>
              <a:gd name="connsiteX8" fmla="*/ 218811 w 312738"/>
              <a:gd name="connsiteY8" fmla="*/ 87873 h 336550"/>
              <a:gd name="connsiteX9" fmla="*/ 222780 w 312738"/>
              <a:gd name="connsiteY9" fmla="*/ 90488 h 336550"/>
              <a:gd name="connsiteX10" fmla="*/ 234686 w 312738"/>
              <a:gd name="connsiteY10" fmla="*/ 90488 h 336550"/>
              <a:gd name="connsiteX11" fmla="*/ 239978 w 312738"/>
              <a:gd name="connsiteY11" fmla="*/ 87873 h 336550"/>
              <a:gd name="connsiteX12" fmla="*/ 241301 w 312738"/>
              <a:gd name="connsiteY12" fmla="*/ 83951 h 336550"/>
              <a:gd name="connsiteX13" fmla="*/ 241301 w 312738"/>
              <a:gd name="connsiteY13" fmla="*/ 30350 h 336550"/>
              <a:gd name="connsiteX14" fmla="*/ 239978 w 312738"/>
              <a:gd name="connsiteY14" fmla="*/ 26428 h 336550"/>
              <a:gd name="connsiteX15" fmla="*/ 234686 w 312738"/>
              <a:gd name="connsiteY15" fmla="*/ 23813 h 336550"/>
              <a:gd name="connsiteX16" fmla="*/ 222780 w 312738"/>
              <a:gd name="connsiteY16" fmla="*/ 23813 h 336550"/>
              <a:gd name="connsiteX17" fmla="*/ 78053 w 312738"/>
              <a:gd name="connsiteY17" fmla="*/ 23813 h 336550"/>
              <a:gd name="connsiteX18" fmla="*/ 72761 w 312738"/>
              <a:gd name="connsiteY18" fmla="*/ 26428 h 336550"/>
              <a:gd name="connsiteX19" fmla="*/ 71438 w 312738"/>
              <a:gd name="connsiteY19" fmla="*/ 30350 h 336550"/>
              <a:gd name="connsiteX20" fmla="*/ 71438 w 312738"/>
              <a:gd name="connsiteY20" fmla="*/ 83951 h 336550"/>
              <a:gd name="connsiteX21" fmla="*/ 72761 w 312738"/>
              <a:gd name="connsiteY21" fmla="*/ 87873 h 336550"/>
              <a:gd name="connsiteX22" fmla="*/ 78053 w 312738"/>
              <a:gd name="connsiteY22" fmla="*/ 90488 h 336550"/>
              <a:gd name="connsiteX23" fmla="*/ 89959 w 312738"/>
              <a:gd name="connsiteY23" fmla="*/ 90488 h 336550"/>
              <a:gd name="connsiteX24" fmla="*/ 93928 w 312738"/>
              <a:gd name="connsiteY24" fmla="*/ 87873 h 336550"/>
              <a:gd name="connsiteX25" fmla="*/ 95251 w 312738"/>
              <a:gd name="connsiteY25" fmla="*/ 83951 h 336550"/>
              <a:gd name="connsiteX26" fmla="*/ 95251 w 312738"/>
              <a:gd name="connsiteY26" fmla="*/ 30350 h 336550"/>
              <a:gd name="connsiteX27" fmla="*/ 93928 w 312738"/>
              <a:gd name="connsiteY27" fmla="*/ 26428 h 336550"/>
              <a:gd name="connsiteX28" fmla="*/ 89959 w 312738"/>
              <a:gd name="connsiteY28" fmla="*/ 23813 h 336550"/>
              <a:gd name="connsiteX29" fmla="*/ 78053 w 312738"/>
              <a:gd name="connsiteY29" fmla="*/ 23813 h 336550"/>
              <a:gd name="connsiteX30" fmla="*/ 78842 w 312738"/>
              <a:gd name="connsiteY30" fmla="*/ 0 h 336550"/>
              <a:gd name="connsiteX31" fmla="*/ 90668 w 312738"/>
              <a:gd name="connsiteY31" fmla="*/ 0 h 336550"/>
              <a:gd name="connsiteX32" fmla="*/ 111692 w 312738"/>
              <a:gd name="connsiteY32" fmla="*/ 9202 h 336550"/>
              <a:gd name="connsiteX33" fmla="*/ 120890 w 312738"/>
              <a:gd name="connsiteY33" fmla="*/ 30237 h 336550"/>
              <a:gd name="connsiteX34" fmla="*/ 120890 w 312738"/>
              <a:gd name="connsiteY34" fmla="*/ 48642 h 336550"/>
              <a:gd name="connsiteX35" fmla="*/ 191848 w 312738"/>
              <a:gd name="connsiteY35" fmla="*/ 48642 h 336550"/>
              <a:gd name="connsiteX36" fmla="*/ 191848 w 312738"/>
              <a:gd name="connsiteY36" fmla="*/ 30237 h 336550"/>
              <a:gd name="connsiteX37" fmla="*/ 201046 w 312738"/>
              <a:gd name="connsiteY37" fmla="*/ 9202 h 336550"/>
              <a:gd name="connsiteX38" fmla="*/ 222070 w 312738"/>
              <a:gd name="connsiteY38" fmla="*/ 0 h 336550"/>
              <a:gd name="connsiteX39" fmla="*/ 233897 w 312738"/>
              <a:gd name="connsiteY39" fmla="*/ 0 h 336550"/>
              <a:gd name="connsiteX40" fmla="*/ 256235 w 312738"/>
              <a:gd name="connsiteY40" fmla="*/ 9202 h 336550"/>
              <a:gd name="connsiteX41" fmla="*/ 264119 w 312738"/>
              <a:gd name="connsiteY41" fmla="*/ 30237 h 336550"/>
              <a:gd name="connsiteX42" fmla="*/ 264119 w 312738"/>
              <a:gd name="connsiteY42" fmla="*/ 48642 h 336550"/>
              <a:gd name="connsiteX43" fmla="*/ 289086 w 312738"/>
              <a:gd name="connsiteY43" fmla="*/ 48642 h 336550"/>
              <a:gd name="connsiteX44" fmla="*/ 304854 w 312738"/>
              <a:gd name="connsiteY44" fmla="*/ 55215 h 336550"/>
              <a:gd name="connsiteX45" fmla="*/ 312738 w 312738"/>
              <a:gd name="connsiteY45" fmla="*/ 72306 h 336550"/>
              <a:gd name="connsiteX46" fmla="*/ 312738 w 312738"/>
              <a:gd name="connsiteY46" fmla="*/ 312886 h 336550"/>
              <a:gd name="connsiteX47" fmla="*/ 304854 w 312738"/>
              <a:gd name="connsiteY47" fmla="*/ 329977 h 336550"/>
              <a:gd name="connsiteX48" fmla="*/ 289086 w 312738"/>
              <a:gd name="connsiteY48" fmla="*/ 336550 h 336550"/>
              <a:gd name="connsiteX49" fmla="*/ 23652 w 312738"/>
              <a:gd name="connsiteY49" fmla="*/ 336550 h 336550"/>
              <a:gd name="connsiteX50" fmla="*/ 7884 w 312738"/>
              <a:gd name="connsiteY50" fmla="*/ 329977 h 336550"/>
              <a:gd name="connsiteX51" fmla="*/ 0 w 312738"/>
              <a:gd name="connsiteY51" fmla="*/ 312886 h 336550"/>
              <a:gd name="connsiteX52" fmla="*/ 0 w 312738"/>
              <a:gd name="connsiteY52" fmla="*/ 72306 h 336550"/>
              <a:gd name="connsiteX53" fmla="*/ 7884 w 312738"/>
              <a:gd name="connsiteY53" fmla="*/ 55215 h 336550"/>
              <a:gd name="connsiteX54" fmla="*/ 23652 w 312738"/>
              <a:gd name="connsiteY54" fmla="*/ 48642 h 336550"/>
              <a:gd name="connsiteX55" fmla="*/ 48619 w 312738"/>
              <a:gd name="connsiteY55" fmla="*/ 48642 h 336550"/>
              <a:gd name="connsiteX56" fmla="*/ 48619 w 312738"/>
              <a:gd name="connsiteY56" fmla="*/ 30237 h 336550"/>
              <a:gd name="connsiteX57" fmla="*/ 56503 w 312738"/>
              <a:gd name="connsiteY57" fmla="*/ 9202 h 336550"/>
              <a:gd name="connsiteX58" fmla="*/ 78842 w 312738"/>
              <a:gd name="connsiteY5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2738" h="336550">
                <a:moveTo>
                  <a:pt x="23813" y="119063"/>
                </a:moveTo>
                <a:lnTo>
                  <a:pt x="23813" y="312738"/>
                </a:lnTo>
                <a:lnTo>
                  <a:pt x="288926" y="312738"/>
                </a:lnTo>
                <a:lnTo>
                  <a:pt x="288926" y="119063"/>
                </a:lnTo>
                <a:close/>
                <a:moveTo>
                  <a:pt x="222780" y="23813"/>
                </a:moveTo>
                <a:cubicBezTo>
                  <a:pt x="221457" y="23813"/>
                  <a:pt x="220134" y="25120"/>
                  <a:pt x="218811" y="26428"/>
                </a:cubicBezTo>
                <a:cubicBezTo>
                  <a:pt x="217488" y="26428"/>
                  <a:pt x="217488" y="29042"/>
                  <a:pt x="217488" y="30350"/>
                </a:cubicBezTo>
                <a:lnTo>
                  <a:pt x="217488" y="83951"/>
                </a:lnTo>
                <a:cubicBezTo>
                  <a:pt x="217488" y="85259"/>
                  <a:pt x="217488" y="86566"/>
                  <a:pt x="218811" y="87873"/>
                </a:cubicBezTo>
                <a:cubicBezTo>
                  <a:pt x="220134" y="89181"/>
                  <a:pt x="221457" y="90488"/>
                  <a:pt x="222780" y="90488"/>
                </a:cubicBezTo>
                <a:cubicBezTo>
                  <a:pt x="222780" y="90488"/>
                  <a:pt x="222780" y="90488"/>
                  <a:pt x="234686" y="90488"/>
                </a:cubicBezTo>
                <a:cubicBezTo>
                  <a:pt x="237332" y="90488"/>
                  <a:pt x="238655" y="89181"/>
                  <a:pt x="239978" y="87873"/>
                </a:cubicBezTo>
                <a:cubicBezTo>
                  <a:pt x="241301" y="86566"/>
                  <a:pt x="241301" y="85259"/>
                  <a:pt x="241301" y="83951"/>
                </a:cubicBezTo>
                <a:cubicBezTo>
                  <a:pt x="241301" y="83951"/>
                  <a:pt x="241301" y="83951"/>
                  <a:pt x="241301" y="30350"/>
                </a:cubicBezTo>
                <a:cubicBezTo>
                  <a:pt x="241301" y="29042"/>
                  <a:pt x="241301" y="26428"/>
                  <a:pt x="239978" y="26428"/>
                </a:cubicBezTo>
                <a:cubicBezTo>
                  <a:pt x="238655" y="25120"/>
                  <a:pt x="237332" y="23813"/>
                  <a:pt x="234686" y="23813"/>
                </a:cubicBezTo>
                <a:cubicBezTo>
                  <a:pt x="234686" y="23813"/>
                  <a:pt x="234686" y="23813"/>
                  <a:pt x="222780" y="23813"/>
                </a:cubicBezTo>
                <a:close/>
                <a:moveTo>
                  <a:pt x="78053" y="23813"/>
                </a:moveTo>
                <a:cubicBezTo>
                  <a:pt x="75407" y="23813"/>
                  <a:pt x="74084" y="25120"/>
                  <a:pt x="72761" y="26428"/>
                </a:cubicBezTo>
                <a:cubicBezTo>
                  <a:pt x="71438" y="26428"/>
                  <a:pt x="71438" y="29042"/>
                  <a:pt x="71438" y="30350"/>
                </a:cubicBezTo>
                <a:lnTo>
                  <a:pt x="71438" y="83951"/>
                </a:lnTo>
                <a:cubicBezTo>
                  <a:pt x="71438" y="85259"/>
                  <a:pt x="71438" y="86566"/>
                  <a:pt x="72761" y="87873"/>
                </a:cubicBezTo>
                <a:cubicBezTo>
                  <a:pt x="74084" y="89181"/>
                  <a:pt x="75407" y="90488"/>
                  <a:pt x="78053" y="90488"/>
                </a:cubicBezTo>
                <a:cubicBezTo>
                  <a:pt x="78053" y="90488"/>
                  <a:pt x="78053" y="90488"/>
                  <a:pt x="89959" y="90488"/>
                </a:cubicBezTo>
                <a:cubicBezTo>
                  <a:pt x="91282" y="90488"/>
                  <a:pt x="92605" y="89181"/>
                  <a:pt x="93928" y="87873"/>
                </a:cubicBezTo>
                <a:cubicBezTo>
                  <a:pt x="95251" y="86566"/>
                  <a:pt x="95251" y="85259"/>
                  <a:pt x="95251" y="83951"/>
                </a:cubicBezTo>
                <a:cubicBezTo>
                  <a:pt x="95251" y="83951"/>
                  <a:pt x="95251" y="83951"/>
                  <a:pt x="95251" y="30350"/>
                </a:cubicBezTo>
                <a:cubicBezTo>
                  <a:pt x="95251" y="29042"/>
                  <a:pt x="95251" y="26428"/>
                  <a:pt x="93928" y="26428"/>
                </a:cubicBezTo>
                <a:cubicBezTo>
                  <a:pt x="92605" y="25120"/>
                  <a:pt x="91282" y="23813"/>
                  <a:pt x="89959" y="23813"/>
                </a:cubicBezTo>
                <a:cubicBezTo>
                  <a:pt x="89959" y="23813"/>
                  <a:pt x="89959" y="23813"/>
                  <a:pt x="78053" y="23813"/>
                </a:cubicBezTo>
                <a:close/>
                <a:moveTo>
                  <a:pt x="78842" y="0"/>
                </a:moveTo>
                <a:cubicBezTo>
                  <a:pt x="78842" y="0"/>
                  <a:pt x="78842" y="0"/>
                  <a:pt x="90668" y="0"/>
                </a:cubicBezTo>
                <a:cubicBezTo>
                  <a:pt x="98552" y="0"/>
                  <a:pt x="105122" y="2629"/>
                  <a:pt x="111692" y="9202"/>
                </a:cubicBezTo>
                <a:cubicBezTo>
                  <a:pt x="116948" y="14461"/>
                  <a:pt x="120890" y="22349"/>
                  <a:pt x="120890" y="30237"/>
                </a:cubicBezTo>
                <a:cubicBezTo>
                  <a:pt x="120890" y="30237"/>
                  <a:pt x="120890" y="30237"/>
                  <a:pt x="120890" y="48642"/>
                </a:cubicBezTo>
                <a:cubicBezTo>
                  <a:pt x="120890" y="48642"/>
                  <a:pt x="120890" y="48642"/>
                  <a:pt x="191848" y="48642"/>
                </a:cubicBezTo>
                <a:cubicBezTo>
                  <a:pt x="191848" y="48642"/>
                  <a:pt x="191848" y="48642"/>
                  <a:pt x="191848" y="30237"/>
                </a:cubicBezTo>
                <a:cubicBezTo>
                  <a:pt x="191848" y="22349"/>
                  <a:pt x="195790" y="14461"/>
                  <a:pt x="201046" y="9202"/>
                </a:cubicBezTo>
                <a:cubicBezTo>
                  <a:pt x="207616" y="2629"/>
                  <a:pt x="214186" y="0"/>
                  <a:pt x="222070" y="0"/>
                </a:cubicBezTo>
                <a:cubicBezTo>
                  <a:pt x="222070" y="0"/>
                  <a:pt x="222070" y="0"/>
                  <a:pt x="233897" y="0"/>
                </a:cubicBezTo>
                <a:cubicBezTo>
                  <a:pt x="243095" y="0"/>
                  <a:pt x="249665" y="2629"/>
                  <a:pt x="256235" y="9202"/>
                </a:cubicBezTo>
                <a:cubicBezTo>
                  <a:pt x="261491" y="14461"/>
                  <a:pt x="264119" y="22349"/>
                  <a:pt x="264119" y="30237"/>
                </a:cubicBezTo>
                <a:cubicBezTo>
                  <a:pt x="264119" y="30237"/>
                  <a:pt x="264119" y="30237"/>
                  <a:pt x="264119" y="48642"/>
                </a:cubicBezTo>
                <a:cubicBezTo>
                  <a:pt x="264119" y="48642"/>
                  <a:pt x="264119" y="48642"/>
                  <a:pt x="289086" y="48642"/>
                </a:cubicBezTo>
                <a:cubicBezTo>
                  <a:pt x="295656" y="48642"/>
                  <a:pt x="300912" y="49957"/>
                  <a:pt x="304854" y="55215"/>
                </a:cubicBezTo>
                <a:cubicBezTo>
                  <a:pt x="310110" y="60474"/>
                  <a:pt x="312738" y="65732"/>
                  <a:pt x="312738" y="72306"/>
                </a:cubicBezTo>
                <a:cubicBezTo>
                  <a:pt x="312738" y="72306"/>
                  <a:pt x="312738" y="72306"/>
                  <a:pt x="312738" y="312886"/>
                </a:cubicBezTo>
                <a:cubicBezTo>
                  <a:pt x="312738" y="319460"/>
                  <a:pt x="310110" y="324718"/>
                  <a:pt x="304854" y="329977"/>
                </a:cubicBezTo>
                <a:cubicBezTo>
                  <a:pt x="300912" y="333921"/>
                  <a:pt x="295656" y="336550"/>
                  <a:pt x="289086" y="336550"/>
                </a:cubicBezTo>
                <a:cubicBezTo>
                  <a:pt x="289086" y="336550"/>
                  <a:pt x="289086" y="336550"/>
                  <a:pt x="23652" y="336550"/>
                </a:cubicBezTo>
                <a:cubicBezTo>
                  <a:pt x="17082" y="336550"/>
                  <a:pt x="11826" y="333921"/>
                  <a:pt x="7884" y="329977"/>
                </a:cubicBezTo>
                <a:cubicBezTo>
                  <a:pt x="2628" y="324718"/>
                  <a:pt x="0" y="319460"/>
                  <a:pt x="0" y="312886"/>
                </a:cubicBezTo>
                <a:cubicBezTo>
                  <a:pt x="0" y="312886"/>
                  <a:pt x="0" y="312886"/>
                  <a:pt x="0" y="72306"/>
                </a:cubicBezTo>
                <a:cubicBezTo>
                  <a:pt x="0" y="65732"/>
                  <a:pt x="2628" y="60474"/>
                  <a:pt x="7884" y="55215"/>
                </a:cubicBezTo>
                <a:cubicBezTo>
                  <a:pt x="11826" y="49957"/>
                  <a:pt x="17082" y="48642"/>
                  <a:pt x="23652" y="48642"/>
                </a:cubicBezTo>
                <a:cubicBezTo>
                  <a:pt x="23652" y="48642"/>
                  <a:pt x="23652" y="48642"/>
                  <a:pt x="48619" y="48642"/>
                </a:cubicBezTo>
                <a:cubicBezTo>
                  <a:pt x="48619" y="48642"/>
                  <a:pt x="48619" y="48642"/>
                  <a:pt x="48619" y="30237"/>
                </a:cubicBezTo>
                <a:cubicBezTo>
                  <a:pt x="48619" y="22349"/>
                  <a:pt x="51247" y="14461"/>
                  <a:pt x="56503" y="9202"/>
                </a:cubicBezTo>
                <a:cubicBezTo>
                  <a:pt x="63073" y="2629"/>
                  <a:pt x="69643" y="0"/>
                  <a:pt x="78842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sp>
        <p:nvSpPr>
          <p:cNvPr id="101" name="文本框 100"/>
          <p:cNvSpPr txBox="1"/>
          <p:nvPr/>
        </p:nvSpPr>
        <p:spPr>
          <a:xfrm>
            <a:off x="6040009" y="4709787"/>
            <a:ext cx="67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775520" y="5406316"/>
            <a:ext cx="2738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C00000"/>
                </a:solidFill>
              </a:rPr>
              <a:t>Date of Issuing An  Advanced B/L</a:t>
            </a:r>
            <a:endParaRPr lang="en-US" altLang="zh-CN" sz="2400" i="1" dirty="0">
              <a:solidFill>
                <a:srgbClr val="C00000"/>
              </a:solidFill>
            </a:endParaRPr>
          </a:p>
        </p:txBody>
      </p:sp>
      <p:cxnSp>
        <p:nvCxnSpPr>
          <p:cNvPr id="103" name="直接箭头连接符 102"/>
          <p:cNvCxnSpPr/>
          <p:nvPr/>
        </p:nvCxnSpPr>
        <p:spPr>
          <a:xfrm flipV="1">
            <a:off x="3672290" y="4871565"/>
            <a:ext cx="1847646" cy="956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 flipV="1">
            <a:off x="7032104" y="4842782"/>
            <a:ext cx="1660744" cy="155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9192344" y="4683875"/>
            <a:ext cx="103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3200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8285642" y="5342496"/>
            <a:ext cx="22028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sz="2400" dirty="0"/>
              <a:t>Actual Date of </a:t>
            </a:r>
            <a:endParaRPr lang="en-GB" altLang="zh-CN" sz="2400" dirty="0"/>
          </a:p>
          <a:p>
            <a:pPr algn="ctr"/>
            <a:r>
              <a:rPr lang="en-GB" altLang="zh-CN" sz="2400" dirty="0"/>
              <a:t>Shipment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/>
      <p:bldP spid="20" grpId="0"/>
      <p:bldP spid="90" grpId="0"/>
      <p:bldP spid="101" grpId="0"/>
      <p:bldP spid="102" grpId="0"/>
      <p:bldP spid="105" grpId="0"/>
      <p:bldP spid="1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767408" y="1711350"/>
            <a:ext cx="10814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Frauds and willful misrepresentations</a:t>
            </a:r>
            <a:endParaRPr lang="en-US" altLang="zh-CN" sz="28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High risk</a:t>
            </a:r>
            <a:endParaRPr lang="en-US" altLang="zh-CN" sz="28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800" dirty="0">
                <a:latin typeface="+mn-lt"/>
                <a:ea typeface="+mn-ea"/>
                <a:cs typeface="+mn-ea"/>
              </a:rPr>
              <a:t>Buyer may reject goods and claim for damages</a:t>
            </a:r>
            <a:endParaRPr lang="en-US" altLang="zh-CN" sz="2800" dirty="0">
              <a:latin typeface="+mn-lt"/>
              <a:ea typeface="+mn-ea"/>
              <a:cs typeface="+mn-ea"/>
            </a:endParaRPr>
          </a:p>
          <a:p>
            <a:r>
              <a:rPr lang="en-US" altLang="zh-CN" sz="2800" dirty="0">
                <a:latin typeface="+mn-lt"/>
                <a:cs typeface="+mn-ea"/>
                <a:sym typeface="+mn-lt"/>
              </a:rPr>
              <a:t>Good practice: </a:t>
            </a:r>
            <a:r>
              <a:rPr lang="en-US" altLang="zh-CN" sz="2800" i="1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ask the buyer to extend the L/C</a:t>
            </a:r>
            <a:endParaRPr lang="en-US" altLang="zh-CN" sz="2800" i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sz="2800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3479109" y="476672"/>
            <a:ext cx="5224981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Ante-dated and Advanced </a:t>
            </a:r>
            <a:r>
              <a:rPr lang="en-GB" altLang="zh-CN" sz="2800" dirty="0"/>
              <a:t>B/L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37" y="4121150"/>
            <a:ext cx="4232326" cy="2116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695400" y="914398"/>
            <a:ext cx="5454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b="1" dirty="0">
                <a:latin typeface="+mn-lt"/>
                <a:ea typeface="+mn-ea"/>
                <a:cs typeface="+mn-ea"/>
                <a:sym typeface="+mn-lt"/>
              </a:rPr>
              <a:t>Sea Waybill</a:t>
            </a:r>
            <a:endParaRPr lang="en-GB" altLang="zh-CN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902602"/>
            <a:ext cx="3662851" cy="5041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6133" y="1916832"/>
            <a:ext cx="67406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altLang="zh-CN" sz="2800" dirty="0">
                <a:cs typeface="+mn-ea"/>
                <a:sym typeface="+mn-lt"/>
              </a:rPr>
              <a:t>Receipt for goods</a:t>
            </a:r>
            <a:endParaRPr lang="en-GB" altLang="zh-CN" sz="2800" dirty="0">
              <a:cs typeface="+mn-ea"/>
              <a:sym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altLang="zh-CN" sz="2800" dirty="0">
              <a:cs typeface="+mn-ea"/>
              <a:sym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cs typeface="+mn-ea"/>
                <a:sym typeface="+mn-lt"/>
              </a:rPr>
              <a:t>Evidence of the contract of carriage</a:t>
            </a:r>
            <a:endParaRPr lang="en-US" altLang="zh-CN" sz="2800" dirty="0">
              <a:cs typeface="+mn-ea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cs typeface="+mn-ea"/>
              <a:sym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  <a:cs typeface="+mn-ea"/>
                <a:sym typeface="+mn-lt"/>
              </a:rPr>
              <a:t>Not a </a:t>
            </a:r>
            <a:r>
              <a:rPr lang="en-GB" altLang="zh-CN" sz="2800" dirty="0">
                <a:solidFill>
                  <a:srgbClr val="0070C0"/>
                </a:solidFill>
                <a:cs typeface="+mn-ea"/>
                <a:sym typeface="+mn-lt"/>
              </a:rPr>
              <a:t>document of title to the goods</a:t>
            </a:r>
            <a:endParaRPr lang="en-GB" altLang="zh-CN" sz="2800" dirty="0">
              <a:solidFill>
                <a:srgbClr val="0070C0"/>
              </a:solidFill>
              <a:cs typeface="+mn-ea"/>
              <a:sym typeface="+mn-lt"/>
            </a:endParaRPr>
          </a:p>
          <a:p>
            <a:pPr lvl="1"/>
            <a:endParaRPr lang="en-GB" altLang="zh-CN" sz="1200" i="1" dirty="0">
              <a:solidFill>
                <a:srgbClr val="C00000"/>
              </a:solidFill>
              <a:cs typeface="+mn-ea"/>
              <a:sym typeface="+mn-lt"/>
            </a:endParaRPr>
          </a:p>
          <a:p>
            <a:pPr lvl="1"/>
            <a:r>
              <a:rPr lang="en-GB" altLang="zh-CN" sz="2800" i="1" dirty="0">
                <a:solidFill>
                  <a:srgbClr val="C00000"/>
                </a:solidFill>
                <a:cs typeface="+mn-ea"/>
                <a:sym typeface="+mn-lt"/>
              </a:rPr>
              <a:t>Main difference b/w sea waybill and B/L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03868" y="1981200"/>
            <a:ext cx="618426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8800" b="1" strike="noStrike" noProof="1">
                <a:solidFill>
                  <a:srgbClr val="8A0554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charset="0"/>
                <a:ea typeface="宋体" panose="02010600030101010101" pitchFamily="2" charset="-122"/>
                <a:cs typeface="+mn-cs"/>
              </a:rPr>
              <a:t>Thank You</a:t>
            </a:r>
            <a:endParaRPr lang="en-US" altLang="zh-CN" sz="8800" b="1" strike="noStrike" noProof="1">
              <a:solidFill>
                <a:srgbClr val="8A0554"/>
              </a:solidFill>
              <a:effectLst>
                <a:reflection blurRad="6350" stA="53000" endA="300" endPos="35500" dir="5400000" sy="-90000" algn="bl" rotWithShape="0"/>
              </a:effectLst>
              <a:latin typeface="Segoe Print" panose="02000600000000000000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1981201" y="1211711"/>
          <a:ext cx="8229599" cy="476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7" name="图表 126"/>
          <p:cNvGraphicFramePr/>
          <p:nvPr/>
        </p:nvGraphicFramePr>
        <p:xfrm>
          <a:off x="1981201" y="116632"/>
          <a:ext cx="8229599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elivery-scale-with-a-box_46022"/>
          <p:cNvSpPr>
            <a:spLocks noChangeAspect="1"/>
          </p:cNvSpPr>
          <p:nvPr/>
        </p:nvSpPr>
        <p:spPr bwMode="auto">
          <a:xfrm>
            <a:off x="2063552" y="4457034"/>
            <a:ext cx="1008112" cy="1751236"/>
          </a:xfrm>
          <a:custGeom>
            <a:avLst/>
            <a:gdLst>
              <a:gd name="connsiteX0" fmla="*/ 5148 w 190500"/>
              <a:gd name="connsiteY0" fmla="*/ 296001 h 330926"/>
              <a:gd name="connsiteX1" fmla="*/ 185352 w 190500"/>
              <a:gd name="connsiteY1" fmla="*/ 296001 h 330926"/>
              <a:gd name="connsiteX2" fmla="*/ 190500 w 190500"/>
              <a:gd name="connsiteY2" fmla="*/ 301175 h 330926"/>
              <a:gd name="connsiteX3" fmla="*/ 190500 w 190500"/>
              <a:gd name="connsiteY3" fmla="*/ 311523 h 330926"/>
              <a:gd name="connsiteX4" fmla="*/ 185352 w 190500"/>
              <a:gd name="connsiteY4" fmla="*/ 316697 h 330926"/>
              <a:gd name="connsiteX5" fmla="*/ 171193 w 190500"/>
              <a:gd name="connsiteY5" fmla="*/ 316697 h 330926"/>
              <a:gd name="connsiteX6" fmla="*/ 171193 w 190500"/>
              <a:gd name="connsiteY6" fmla="*/ 325752 h 330926"/>
              <a:gd name="connsiteX7" fmla="*/ 166044 w 190500"/>
              <a:gd name="connsiteY7" fmla="*/ 330926 h 330926"/>
              <a:gd name="connsiteX8" fmla="*/ 149311 w 190500"/>
              <a:gd name="connsiteY8" fmla="*/ 330926 h 330926"/>
              <a:gd name="connsiteX9" fmla="*/ 144162 w 190500"/>
              <a:gd name="connsiteY9" fmla="*/ 325752 h 330926"/>
              <a:gd name="connsiteX10" fmla="*/ 144162 w 190500"/>
              <a:gd name="connsiteY10" fmla="*/ 316697 h 330926"/>
              <a:gd name="connsiteX11" fmla="*/ 45050 w 190500"/>
              <a:gd name="connsiteY11" fmla="*/ 316697 h 330926"/>
              <a:gd name="connsiteX12" fmla="*/ 45050 w 190500"/>
              <a:gd name="connsiteY12" fmla="*/ 325752 h 330926"/>
              <a:gd name="connsiteX13" fmla="*/ 39902 w 190500"/>
              <a:gd name="connsiteY13" fmla="*/ 330926 h 330926"/>
              <a:gd name="connsiteX14" fmla="*/ 23169 w 190500"/>
              <a:gd name="connsiteY14" fmla="*/ 330926 h 330926"/>
              <a:gd name="connsiteX15" fmla="*/ 18020 w 190500"/>
              <a:gd name="connsiteY15" fmla="*/ 325752 h 330926"/>
              <a:gd name="connsiteX16" fmla="*/ 18020 w 190500"/>
              <a:gd name="connsiteY16" fmla="*/ 316697 h 330926"/>
              <a:gd name="connsiteX17" fmla="*/ 5148 w 190500"/>
              <a:gd name="connsiteY17" fmla="*/ 316697 h 330926"/>
              <a:gd name="connsiteX18" fmla="*/ 0 w 190500"/>
              <a:gd name="connsiteY18" fmla="*/ 311523 h 330926"/>
              <a:gd name="connsiteX19" fmla="*/ 0 w 190500"/>
              <a:gd name="connsiteY19" fmla="*/ 301175 h 330926"/>
              <a:gd name="connsiteX20" fmla="*/ 5148 w 190500"/>
              <a:gd name="connsiteY20" fmla="*/ 296001 h 330926"/>
              <a:gd name="connsiteX21" fmla="*/ 95250 w 190500"/>
              <a:gd name="connsiteY21" fmla="*/ 199163 h 330926"/>
              <a:gd name="connsiteX22" fmla="*/ 69850 w 190500"/>
              <a:gd name="connsiteY22" fmla="*/ 229104 h 330926"/>
              <a:gd name="connsiteX23" fmla="*/ 85090 w 190500"/>
              <a:gd name="connsiteY23" fmla="*/ 229104 h 330926"/>
              <a:gd name="connsiteX24" fmla="*/ 85090 w 190500"/>
              <a:gd name="connsiteY24" fmla="*/ 264251 h 330926"/>
              <a:gd name="connsiteX25" fmla="*/ 105410 w 190500"/>
              <a:gd name="connsiteY25" fmla="*/ 264251 h 330926"/>
              <a:gd name="connsiteX26" fmla="*/ 105410 w 190500"/>
              <a:gd name="connsiteY26" fmla="*/ 229104 h 330926"/>
              <a:gd name="connsiteX27" fmla="*/ 120650 w 190500"/>
              <a:gd name="connsiteY27" fmla="*/ 229104 h 330926"/>
              <a:gd name="connsiteX28" fmla="*/ 95250 w 190500"/>
              <a:gd name="connsiteY28" fmla="*/ 199163 h 330926"/>
              <a:gd name="connsiteX29" fmla="*/ 50171 w 190500"/>
              <a:gd name="connsiteY29" fmla="*/ 161063 h 330926"/>
              <a:gd name="connsiteX30" fmla="*/ 87523 w 190500"/>
              <a:gd name="connsiteY30" fmla="*/ 161063 h 330926"/>
              <a:gd name="connsiteX31" fmla="*/ 87523 w 190500"/>
              <a:gd name="connsiteY31" fmla="*/ 179206 h 330926"/>
              <a:gd name="connsiteX32" fmla="*/ 104267 w 190500"/>
              <a:gd name="connsiteY32" fmla="*/ 179206 h 330926"/>
              <a:gd name="connsiteX33" fmla="*/ 104267 w 190500"/>
              <a:gd name="connsiteY33" fmla="*/ 161063 h 330926"/>
              <a:gd name="connsiteX34" fmla="*/ 140330 w 190500"/>
              <a:gd name="connsiteY34" fmla="*/ 161063 h 330926"/>
              <a:gd name="connsiteX35" fmla="*/ 163513 w 190500"/>
              <a:gd name="connsiteY35" fmla="*/ 184389 h 330926"/>
              <a:gd name="connsiteX36" fmla="*/ 163513 w 190500"/>
              <a:gd name="connsiteY36" fmla="*/ 264737 h 330926"/>
              <a:gd name="connsiteX37" fmla="*/ 140330 w 190500"/>
              <a:gd name="connsiteY37" fmla="*/ 288063 h 330926"/>
              <a:gd name="connsiteX38" fmla="*/ 50171 w 190500"/>
              <a:gd name="connsiteY38" fmla="*/ 288063 h 330926"/>
              <a:gd name="connsiteX39" fmla="*/ 26988 w 190500"/>
              <a:gd name="connsiteY39" fmla="*/ 264737 h 330926"/>
              <a:gd name="connsiteX40" fmla="*/ 26988 w 190500"/>
              <a:gd name="connsiteY40" fmla="*/ 184389 h 330926"/>
              <a:gd name="connsiteX41" fmla="*/ 50171 w 190500"/>
              <a:gd name="connsiteY41" fmla="*/ 161063 h 330926"/>
              <a:gd name="connsiteX42" fmla="*/ 95250 w 190500"/>
              <a:gd name="connsiteY42" fmla="*/ 110263 h 330926"/>
              <a:gd name="connsiteX43" fmla="*/ 101600 w 190500"/>
              <a:gd name="connsiteY43" fmla="*/ 117407 h 330926"/>
              <a:gd name="connsiteX44" fmla="*/ 95250 w 190500"/>
              <a:gd name="connsiteY44" fmla="*/ 124551 h 330926"/>
              <a:gd name="connsiteX45" fmla="*/ 88900 w 190500"/>
              <a:gd name="connsiteY45" fmla="*/ 117407 h 330926"/>
              <a:gd name="connsiteX46" fmla="*/ 95250 w 190500"/>
              <a:gd name="connsiteY46" fmla="*/ 110263 h 330926"/>
              <a:gd name="connsiteX47" fmla="*/ 53182 w 190500"/>
              <a:gd name="connsiteY47" fmla="*/ 68988 h 330926"/>
              <a:gd name="connsiteX48" fmla="*/ 60326 w 190500"/>
              <a:gd name="connsiteY48" fmla="*/ 76132 h 330926"/>
              <a:gd name="connsiteX49" fmla="*/ 53182 w 190500"/>
              <a:gd name="connsiteY49" fmla="*/ 83276 h 330926"/>
              <a:gd name="connsiteX50" fmla="*/ 46038 w 190500"/>
              <a:gd name="connsiteY50" fmla="*/ 76132 h 330926"/>
              <a:gd name="connsiteX51" fmla="*/ 53182 w 190500"/>
              <a:gd name="connsiteY51" fmla="*/ 68988 h 330926"/>
              <a:gd name="connsiteX52" fmla="*/ 88756 w 190500"/>
              <a:gd name="connsiteY52" fmla="*/ 67401 h 330926"/>
              <a:gd name="connsiteX53" fmla="*/ 91354 w 190500"/>
              <a:gd name="connsiteY53" fmla="*/ 67401 h 330926"/>
              <a:gd name="connsiteX54" fmla="*/ 138113 w 190500"/>
              <a:gd name="connsiteY54" fmla="*/ 76804 h 330926"/>
              <a:gd name="connsiteX55" fmla="*/ 91354 w 190500"/>
              <a:gd name="connsiteY55" fmla="*/ 84864 h 330926"/>
              <a:gd name="connsiteX56" fmla="*/ 82262 w 190500"/>
              <a:gd name="connsiteY56" fmla="*/ 78147 h 330926"/>
              <a:gd name="connsiteX57" fmla="*/ 88756 w 190500"/>
              <a:gd name="connsiteY57" fmla="*/ 67401 h 330926"/>
              <a:gd name="connsiteX58" fmla="*/ 95250 w 190500"/>
              <a:gd name="connsiteY58" fmla="*/ 27713 h 330926"/>
              <a:gd name="connsiteX59" fmla="*/ 101600 w 190500"/>
              <a:gd name="connsiteY59" fmla="*/ 34857 h 330926"/>
              <a:gd name="connsiteX60" fmla="*/ 95250 w 190500"/>
              <a:gd name="connsiteY60" fmla="*/ 42001 h 330926"/>
              <a:gd name="connsiteX61" fmla="*/ 88900 w 190500"/>
              <a:gd name="connsiteY61" fmla="*/ 34857 h 330926"/>
              <a:gd name="connsiteX62" fmla="*/ 95250 w 190500"/>
              <a:gd name="connsiteY62" fmla="*/ 27713 h 330926"/>
              <a:gd name="connsiteX63" fmla="*/ 95251 w 190500"/>
              <a:gd name="connsiteY63" fmla="*/ 19776 h 330926"/>
              <a:gd name="connsiteX64" fmla="*/ 39688 w 190500"/>
              <a:gd name="connsiteY64" fmla="*/ 76133 h 330926"/>
              <a:gd name="connsiteX65" fmla="*/ 95251 w 190500"/>
              <a:gd name="connsiteY65" fmla="*/ 132490 h 330926"/>
              <a:gd name="connsiteX66" fmla="*/ 150814 w 190500"/>
              <a:gd name="connsiteY66" fmla="*/ 76133 h 330926"/>
              <a:gd name="connsiteX67" fmla="*/ 95251 w 190500"/>
              <a:gd name="connsiteY67" fmla="*/ 19776 h 330926"/>
              <a:gd name="connsiteX68" fmla="*/ 99125 w 190500"/>
              <a:gd name="connsiteY68" fmla="*/ 134 h 330926"/>
              <a:gd name="connsiteX69" fmla="*/ 171450 w 190500"/>
              <a:gd name="connsiteY69" fmla="*/ 73751 h 330926"/>
              <a:gd name="connsiteX70" fmla="*/ 109457 w 190500"/>
              <a:gd name="connsiteY70" fmla="*/ 149951 h 330926"/>
              <a:gd name="connsiteX71" fmla="*/ 81043 w 190500"/>
              <a:gd name="connsiteY71" fmla="*/ 149951 h 330926"/>
              <a:gd name="connsiteX72" fmla="*/ 19050 w 190500"/>
              <a:gd name="connsiteY72" fmla="*/ 76334 h 330926"/>
              <a:gd name="connsiteX73" fmla="*/ 99125 w 190500"/>
              <a:gd name="connsiteY73" fmla="*/ 134 h 3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90500" h="330926">
                <a:moveTo>
                  <a:pt x="5148" y="296001"/>
                </a:moveTo>
                <a:lnTo>
                  <a:pt x="185352" y="296001"/>
                </a:lnTo>
                <a:cubicBezTo>
                  <a:pt x="187926" y="296001"/>
                  <a:pt x="190500" y="298588"/>
                  <a:pt x="190500" y="301175"/>
                </a:cubicBezTo>
                <a:cubicBezTo>
                  <a:pt x="190500" y="311523"/>
                  <a:pt x="190500" y="311523"/>
                  <a:pt x="190500" y="311523"/>
                </a:cubicBezTo>
                <a:cubicBezTo>
                  <a:pt x="190500" y="314110"/>
                  <a:pt x="187926" y="316697"/>
                  <a:pt x="185352" y="316697"/>
                </a:cubicBezTo>
                <a:cubicBezTo>
                  <a:pt x="171193" y="316697"/>
                  <a:pt x="171193" y="316697"/>
                  <a:pt x="171193" y="316697"/>
                </a:cubicBezTo>
                <a:cubicBezTo>
                  <a:pt x="171193" y="325752"/>
                  <a:pt x="171193" y="325752"/>
                  <a:pt x="171193" y="325752"/>
                </a:cubicBezTo>
                <a:cubicBezTo>
                  <a:pt x="171193" y="328339"/>
                  <a:pt x="168618" y="330926"/>
                  <a:pt x="166044" y="330926"/>
                </a:cubicBezTo>
                <a:cubicBezTo>
                  <a:pt x="149311" y="330926"/>
                  <a:pt x="149311" y="330926"/>
                  <a:pt x="149311" y="330926"/>
                </a:cubicBezTo>
                <a:cubicBezTo>
                  <a:pt x="146737" y="330926"/>
                  <a:pt x="144162" y="328339"/>
                  <a:pt x="144162" y="325752"/>
                </a:cubicBezTo>
                <a:cubicBezTo>
                  <a:pt x="144162" y="316697"/>
                  <a:pt x="144162" y="316697"/>
                  <a:pt x="144162" y="316697"/>
                </a:cubicBezTo>
                <a:cubicBezTo>
                  <a:pt x="45050" y="316697"/>
                  <a:pt x="45050" y="316697"/>
                  <a:pt x="45050" y="316697"/>
                </a:cubicBezTo>
                <a:cubicBezTo>
                  <a:pt x="45050" y="325752"/>
                  <a:pt x="45050" y="325752"/>
                  <a:pt x="45050" y="325752"/>
                </a:cubicBezTo>
                <a:cubicBezTo>
                  <a:pt x="45050" y="328339"/>
                  <a:pt x="42476" y="330926"/>
                  <a:pt x="39902" y="330926"/>
                </a:cubicBezTo>
                <a:cubicBezTo>
                  <a:pt x="23169" y="330926"/>
                  <a:pt x="23169" y="330926"/>
                  <a:pt x="23169" y="330926"/>
                </a:cubicBezTo>
                <a:cubicBezTo>
                  <a:pt x="20594" y="330926"/>
                  <a:pt x="18020" y="328339"/>
                  <a:pt x="18020" y="325752"/>
                </a:cubicBezTo>
                <a:cubicBezTo>
                  <a:pt x="18020" y="316697"/>
                  <a:pt x="18020" y="316697"/>
                  <a:pt x="18020" y="316697"/>
                </a:cubicBezTo>
                <a:cubicBezTo>
                  <a:pt x="5148" y="316697"/>
                  <a:pt x="5148" y="316697"/>
                  <a:pt x="5148" y="316697"/>
                </a:cubicBezTo>
                <a:cubicBezTo>
                  <a:pt x="2574" y="316697"/>
                  <a:pt x="0" y="314110"/>
                  <a:pt x="0" y="311523"/>
                </a:cubicBezTo>
                <a:cubicBezTo>
                  <a:pt x="0" y="301175"/>
                  <a:pt x="0" y="301175"/>
                  <a:pt x="0" y="301175"/>
                </a:cubicBezTo>
                <a:cubicBezTo>
                  <a:pt x="0" y="298588"/>
                  <a:pt x="2574" y="296001"/>
                  <a:pt x="5148" y="296001"/>
                </a:cubicBezTo>
                <a:close/>
                <a:moveTo>
                  <a:pt x="95250" y="199163"/>
                </a:moveTo>
                <a:cubicBezTo>
                  <a:pt x="69850" y="229104"/>
                  <a:pt x="69850" y="229104"/>
                  <a:pt x="69850" y="229104"/>
                </a:cubicBezTo>
                <a:cubicBezTo>
                  <a:pt x="85090" y="229104"/>
                  <a:pt x="85090" y="229104"/>
                  <a:pt x="85090" y="229104"/>
                </a:cubicBezTo>
                <a:cubicBezTo>
                  <a:pt x="85090" y="264251"/>
                  <a:pt x="85090" y="264251"/>
                  <a:pt x="85090" y="264251"/>
                </a:cubicBezTo>
                <a:cubicBezTo>
                  <a:pt x="105410" y="264251"/>
                  <a:pt x="105410" y="264251"/>
                  <a:pt x="105410" y="264251"/>
                </a:cubicBezTo>
                <a:cubicBezTo>
                  <a:pt x="105410" y="229104"/>
                  <a:pt x="105410" y="229104"/>
                  <a:pt x="105410" y="229104"/>
                </a:cubicBezTo>
                <a:cubicBezTo>
                  <a:pt x="120650" y="229104"/>
                  <a:pt x="120650" y="229104"/>
                  <a:pt x="120650" y="229104"/>
                </a:cubicBezTo>
                <a:cubicBezTo>
                  <a:pt x="95250" y="199163"/>
                  <a:pt x="95250" y="199163"/>
                  <a:pt x="95250" y="199163"/>
                </a:cubicBezTo>
                <a:close/>
                <a:moveTo>
                  <a:pt x="50171" y="161063"/>
                </a:moveTo>
                <a:cubicBezTo>
                  <a:pt x="87523" y="161063"/>
                  <a:pt x="87523" y="161063"/>
                  <a:pt x="87523" y="161063"/>
                </a:cubicBezTo>
                <a:cubicBezTo>
                  <a:pt x="87523" y="179206"/>
                  <a:pt x="87523" y="179206"/>
                  <a:pt x="87523" y="179206"/>
                </a:cubicBezTo>
                <a:cubicBezTo>
                  <a:pt x="104267" y="179206"/>
                  <a:pt x="104267" y="179206"/>
                  <a:pt x="104267" y="179206"/>
                </a:cubicBezTo>
                <a:cubicBezTo>
                  <a:pt x="104267" y="161063"/>
                  <a:pt x="104267" y="161063"/>
                  <a:pt x="104267" y="161063"/>
                </a:cubicBezTo>
                <a:cubicBezTo>
                  <a:pt x="140330" y="161063"/>
                  <a:pt x="140330" y="161063"/>
                  <a:pt x="140330" y="161063"/>
                </a:cubicBezTo>
                <a:cubicBezTo>
                  <a:pt x="153209" y="161063"/>
                  <a:pt x="163513" y="171430"/>
                  <a:pt x="163513" y="184389"/>
                </a:cubicBezTo>
                <a:cubicBezTo>
                  <a:pt x="163513" y="264737"/>
                  <a:pt x="163513" y="264737"/>
                  <a:pt x="163513" y="264737"/>
                </a:cubicBezTo>
                <a:cubicBezTo>
                  <a:pt x="163513" y="277696"/>
                  <a:pt x="153209" y="288063"/>
                  <a:pt x="140330" y="288063"/>
                </a:cubicBezTo>
                <a:cubicBezTo>
                  <a:pt x="50171" y="288063"/>
                  <a:pt x="50171" y="288063"/>
                  <a:pt x="50171" y="288063"/>
                </a:cubicBezTo>
                <a:cubicBezTo>
                  <a:pt x="37292" y="288063"/>
                  <a:pt x="26988" y="277696"/>
                  <a:pt x="26988" y="264737"/>
                </a:cubicBezTo>
                <a:cubicBezTo>
                  <a:pt x="26988" y="184389"/>
                  <a:pt x="26988" y="184389"/>
                  <a:pt x="26988" y="184389"/>
                </a:cubicBezTo>
                <a:cubicBezTo>
                  <a:pt x="26988" y="171430"/>
                  <a:pt x="37292" y="161063"/>
                  <a:pt x="50171" y="161063"/>
                </a:cubicBezTo>
                <a:close/>
                <a:moveTo>
                  <a:pt x="95250" y="110263"/>
                </a:moveTo>
                <a:cubicBezTo>
                  <a:pt x="98757" y="110263"/>
                  <a:pt x="101600" y="113461"/>
                  <a:pt x="101600" y="117407"/>
                </a:cubicBezTo>
                <a:cubicBezTo>
                  <a:pt x="101600" y="121353"/>
                  <a:pt x="98757" y="124551"/>
                  <a:pt x="95250" y="124551"/>
                </a:cubicBezTo>
                <a:cubicBezTo>
                  <a:pt x="91743" y="124551"/>
                  <a:pt x="88900" y="121353"/>
                  <a:pt x="88900" y="117407"/>
                </a:cubicBezTo>
                <a:cubicBezTo>
                  <a:pt x="88900" y="113461"/>
                  <a:pt x="91743" y="110263"/>
                  <a:pt x="95250" y="110263"/>
                </a:cubicBezTo>
                <a:close/>
                <a:moveTo>
                  <a:pt x="53182" y="68988"/>
                </a:moveTo>
                <a:cubicBezTo>
                  <a:pt x="57128" y="68988"/>
                  <a:pt x="60326" y="72186"/>
                  <a:pt x="60326" y="76132"/>
                </a:cubicBezTo>
                <a:cubicBezTo>
                  <a:pt x="60326" y="80078"/>
                  <a:pt x="57128" y="83276"/>
                  <a:pt x="53182" y="83276"/>
                </a:cubicBezTo>
                <a:cubicBezTo>
                  <a:pt x="49236" y="83276"/>
                  <a:pt x="46038" y="80078"/>
                  <a:pt x="46038" y="76132"/>
                </a:cubicBezTo>
                <a:cubicBezTo>
                  <a:pt x="46038" y="72186"/>
                  <a:pt x="49236" y="68988"/>
                  <a:pt x="53182" y="68988"/>
                </a:cubicBezTo>
                <a:close/>
                <a:moveTo>
                  <a:pt x="88756" y="67401"/>
                </a:moveTo>
                <a:cubicBezTo>
                  <a:pt x="88756" y="67401"/>
                  <a:pt x="90055" y="67401"/>
                  <a:pt x="91354" y="67401"/>
                </a:cubicBezTo>
                <a:cubicBezTo>
                  <a:pt x="91354" y="67401"/>
                  <a:pt x="91354" y="67401"/>
                  <a:pt x="138113" y="76804"/>
                </a:cubicBezTo>
                <a:cubicBezTo>
                  <a:pt x="138113" y="76804"/>
                  <a:pt x="138113" y="76804"/>
                  <a:pt x="91354" y="84864"/>
                </a:cubicBezTo>
                <a:cubicBezTo>
                  <a:pt x="86159" y="84864"/>
                  <a:pt x="82262" y="82177"/>
                  <a:pt x="82262" y="78147"/>
                </a:cubicBezTo>
                <a:cubicBezTo>
                  <a:pt x="80963" y="72774"/>
                  <a:pt x="83561" y="68744"/>
                  <a:pt x="88756" y="67401"/>
                </a:cubicBezTo>
                <a:close/>
                <a:moveTo>
                  <a:pt x="95250" y="27713"/>
                </a:moveTo>
                <a:cubicBezTo>
                  <a:pt x="98757" y="27713"/>
                  <a:pt x="101600" y="30911"/>
                  <a:pt x="101600" y="34857"/>
                </a:cubicBezTo>
                <a:cubicBezTo>
                  <a:pt x="101600" y="38803"/>
                  <a:pt x="98757" y="42001"/>
                  <a:pt x="95250" y="42001"/>
                </a:cubicBezTo>
                <a:cubicBezTo>
                  <a:pt x="91743" y="42001"/>
                  <a:pt x="88900" y="38803"/>
                  <a:pt x="88900" y="34857"/>
                </a:cubicBezTo>
                <a:cubicBezTo>
                  <a:pt x="88900" y="30911"/>
                  <a:pt x="91743" y="27713"/>
                  <a:pt x="95250" y="27713"/>
                </a:cubicBezTo>
                <a:close/>
                <a:moveTo>
                  <a:pt x="95251" y="19776"/>
                </a:moveTo>
                <a:cubicBezTo>
                  <a:pt x="64564" y="19776"/>
                  <a:pt x="39688" y="45008"/>
                  <a:pt x="39688" y="76133"/>
                </a:cubicBezTo>
                <a:cubicBezTo>
                  <a:pt x="39688" y="107258"/>
                  <a:pt x="64564" y="132490"/>
                  <a:pt x="95251" y="132490"/>
                </a:cubicBezTo>
                <a:cubicBezTo>
                  <a:pt x="125938" y="132490"/>
                  <a:pt x="150814" y="107258"/>
                  <a:pt x="150814" y="76133"/>
                </a:cubicBezTo>
                <a:cubicBezTo>
                  <a:pt x="150814" y="45008"/>
                  <a:pt x="125938" y="19776"/>
                  <a:pt x="95251" y="19776"/>
                </a:cubicBezTo>
                <a:close/>
                <a:moveTo>
                  <a:pt x="99125" y="134"/>
                </a:moveTo>
                <a:cubicBezTo>
                  <a:pt x="137871" y="1425"/>
                  <a:pt x="170159" y="35005"/>
                  <a:pt x="171450" y="73751"/>
                </a:cubicBezTo>
                <a:cubicBezTo>
                  <a:pt x="171450" y="111205"/>
                  <a:pt x="145620" y="143493"/>
                  <a:pt x="109457" y="149951"/>
                </a:cubicBezTo>
                <a:cubicBezTo>
                  <a:pt x="81043" y="149951"/>
                  <a:pt x="81043" y="149951"/>
                  <a:pt x="81043" y="149951"/>
                </a:cubicBezTo>
                <a:cubicBezTo>
                  <a:pt x="46172" y="143493"/>
                  <a:pt x="19050" y="112497"/>
                  <a:pt x="19050" y="76334"/>
                </a:cubicBezTo>
                <a:cubicBezTo>
                  <a:pt x="19050" y="32422"/>
                  <a:pt x="55212" y="-2449"/>
                  <a:pt x="99125" y="134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1981201" y="1211711"/>
          <a:ext cx="8229599" cy="476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7" name="图表 126"/>
          <p:cNvGraphicFramePr/>
          <p:nvPr/>
        </p:nvGraphicFramePr>
        <p:xfrm>
          <a:off x="1981201" y="116632"/>
          <a:ext cx="8229599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merican-dollar_94646"/>
          <p:cNvSpPr>
            <a:spLocks noChangeAspect="1"/>
          </p:cNvSpPr>
          <p:nvPr/>
        </p:nvSpPr>
        <p:spPr bwMode="auto">
          <a:xfrm>
            <a:off x="1991545" y="5013177"/>
            <a:ext cx="1182831" cy="1188519"/>
          </a:xfrm>
          <a:custGeom>
            <a:avLst/>
            <a:gdLst>
              <a:gd name="connsiteX0" fmla="*/ 119063 w 330200"/>
              <a:gd name="connsiteY0" fmla="*/ 203200 h 331788"/>
              <a:gd name="connsiteX1" fmla="*/ 137172 w 330200"/>
              <a:gd name="connsiteY1" fmla="*/ 203200 h 331788"/>
              <a:gd name="connsiteX2" fmla="*/ 153988 w 330200"/>
              <a:gd name="connsiteY2" fmla="*/ 229508 h 331788"/>
              <a:gd name="connsiteX3" fmla="*/ 153988 w 330200"/>
              <a:gd name="connsiteY3" fmla="*/ 249238 h 331788"/>
              <a:gd name="connsiteX4" fmla="*/ 119063 w 330200"/>
              <a:gd name="connsiteY4" fmla="*/ 203200 h 331788"/>
              <a:gd name="connsiteX5" fmla="*/ 176213 w 330200"/>
              <a:gd name="connsiteY5" fmla="*/ 158750 h 331788"/>
              <a:gd name="connsiteX6" fmla="*/ 211138 w 330200"/>
              <a:gd name="connsiteY6" fmla="*/ 203994 h 331788"/>
              <a:gd name="connsiteX7" fmla="*/ 176213 w 330200"/>
              <a:gd name="connsiteY7" fmla="*/ 249238 h 331788"/>
              <a:gd name="connsiteX8" fmla="*/ 176213 w 330200"/>
              <a:gd name="connsiteY8" fmla="*/ 229848 h 331788"/>
              <a:gd name="connsiteX9" fmla="*/ 193029 w 330200"/>
              <a:gd name="connsiteY9" fmla="*/ 203994 h 331788"/>
              <a:gd name="connsiteX10" fmla="*/ 176213 w 330200"/>
              <a:gd name="connsiteY10" fmla="*/ 178141 h 331788"/>
              <a:gd name="connsiteX11" fmla="*/ 176213 w 330200"/>
              <a:gd name="connsiteY11" fmla="*/ 158750 h 331788"/>
              <a:gd name="connsiteX12" fmla="*/ 176213 w 330200"/>
              <a:gd name="connsiteY12" fmla="*/ 82550 h 331788"/>
              <a:gd name="connsiteX13" fmla="*/ 211138 w 330200"/>
              <a:gd name="connsiteY13" fmla="*/ 128588 h 331788"/>
              <a:gd name="connsiteX14" fmla="*/ 193029 w 330200"/>
              <a:gd name="connsiteY14" fmla="*/ 128588 h 331788"/>
              <a:gd name="connsiteX15" fmla="*/ 176213 w 330200"/>
              <a:gd name="connsiteY15" fmla="*/ 102281 h 331788"/>
              <a:gd name="connsiteX16" fmla="*/ 176213 w 330200"/>
              <a:gd name="connsiteY16" fmla="*/ 82550 h 331788"/>
              <a:gd name="connsiteX17" fmla="*/ 153988 w 330200"/>
              <a:gd name="connsiteY17" fmla="*/ 82550 h 331788"/>
              <a:gd name="connsiteX18" fmla="*/ 153988 w 330200"/>
              <a:gd name="connsiteY18" fmla="*/ 101941 h 331788"/>
              <a:gd name="connsiteX19" fmla="*/ 137172 w 330200"/>
              <a:gd name="connsiteY19" fmla="*/ 127794 h 331788"/>
              <a:gd name="connsiteX20" fmla="*/ 153988 w 330200"/>
              <a:gd name="connsiteY20" fmla="*/ 153648 h 331788"/>
              <a:gd name="connsiteX21" fmla="*/ 153988 w 330200"/>
              <a:gd name="connsiteY21" fmla="*/ 173038 h 331788"/>
              <a:gd name="connsiteX22" fmla="*/ 119063 w 330200"/>
              <a:gd name="connsiteY22" fmla="*/ 127794 h 331788"/>
              <a:gd name="connsiteX23" fmla="*/ 153988 w 330200"/>
              <a:gd name="connsiteY23" fmla="*/ 82550 h 331788"/>
              <a:gd name="connsiteX24" fmla="*/ 157163 w 330200"/>
              <a:gd name="connsiteY24" fmla="*/ 76200 h 331788"/>
              <a:gd name="connsiteX25" fmla="*/ 173038 w 330200"/>
              <a:gd name="connsiteY25" fmla="*/ 76200 h 331788"/>
              <a:gd name="connsiteX26" fmla="*/ 173038 w 330200"/>
              <a:gd name="connsiteY26" fmla="*/ 255588 h 331788"/>
              <a:gd name="connsiteX27" fmla="*/ 157163 w 330200"/>
              <a:gd name="connsiteY27" fmla="*/ 255588 h 331788"/>
              <a:gd name="connsiteX28" fmla="*/ 165101 w 330200"/>
              <a:gd name="connsiteY28" fmla="*/ 33337 h 331788"/>
              <a:gd name="connsiteX29" fmla="*/ 33338 w 330200"/>
              <a:gd name="connsiteY29" fmla="*/ 165894 h 331788"/>
              <a:gd name="connsiteX30" fmla="*/ 165101 w 330200"/>
              <a:gd name="connsiteY30" fmla="*/ 298451 h 331788"/>
              <a:gd name="connsiteX31" fmla="*/ 296864 w 330200"/>
              <a:gd name="connsiteY31" fmla="*/ 165894 h 331788"/>
              <a:gd name="connsiteX32" fmla="*/ 165101 w 330200"/>
              <a:gd name="connsiteY32" fmla="*/ 33337 h 331788"/>
              <a:gd name="connsiteX33" fmla="*/ 165100 w 330200"/>
              <a:gd name="connsiteY33" fmla="*/ 30162 h 331788"/>
              <a:gd name="connsiteX34" fmla="*/ 301625 w 330200"/>
              <a:gd name="connsiteY34" fmla="*/ 165894 h 331788"/>
              <a:gd name="connsiteX35" fmla="*/ 165100 w 330200"/>
              <a:gd name="connsiteY35" fmla="*/ 301626 h 331788"/>
              <a:gd name="connsiteX36" fmla="*/ 28575 w 330200"/>
              <a:gd name="connsiteY36" fmla="*/ 165894 h 331788"/>
              <a:gd name="connsiteX37" fmla="*/ 165100 w 330200"/>
              <a:gd name="connsiteY37" fmla="*/ 30162 h 331788"/>
              <a:gd name="connsiteX38" fmla="*/ 165101 w 330200"/>
              <a:gd name="connsiteY38" fmla="*/ 15875 h 331788"/>
              <a:gd name="connsiteX39" fmla="*/ 14288 w 330200"/>
              <a:gd name="connsiteY39" fmla="*/ 165894 h 331788"/>
              <a:gd name="connsiteX40" fmla="*/ 165101 w 330200"/>
              <a:gd name="connsiteY40" fmla="*/ 315913 h 331788"/>
              <a:gd name="connsiteX41" fmla="*/ 315914 w 330200"/>
              <a:gd name="connsiteY41" fmla="*/ 165894 h 331788"/>
              <a:gd name="connsiteX42" fmla="*/ 165101 w 330200"/>
              <a:gd name="connsiteY42" fmla="*/ 15875 h 331788"/>
              <a:gd name="connsiteX43" fmla="*/ 165100 w 330200"/>
              <a:gd name="connsiteY43" fmla="*/ 0 h 331788"/>
              <a:gd name="connsiteX44" fmla="*/ 330200 w 330200"/>
              <a:gd name="connsiteY44" fmla="*/ 165894 h 331788"/>
              <a:gd name="connsiteX45" fmla="*/ 165100 w 330200"/>
              <a:gd name="connsiteY45" fmla="*/ 331788 h 331788"/>
              <a:gd name="connsiteX46" fmla="*/ 0 w 330200"/>
              <a:gd name="connsiteY46" fmla="*/ 165894 h 331788"/>
              <a:gd name="connsiteX47" fmla="*/ 165100 w 330200"/>
              <a:gd name="connsiteY47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30200" h="331788">
                <a:moveTo>
                  <a:pt x="119063" y="203200"/>
                </a:moveTo>
                <a:cubicBezTo>
                  <a:pt x="119063" y="203200"/>
                  <a:pt x="119063" y="203200"/>
                  <a:pt x="137172" y="203200"/>
                </a:cubicBezTo>
                <a:cubicBezTo>
                  <a:pt x="137172" y="215039"/>
                  <a:pt x="143640" y="225562"/>
                  <a:pt x="153988" y="229508"/>
                </a:cubicBezTo>
                <a:lnTo>
                  <a:pt x="153988" y="249238"/>
                </a:lnTo>
                <a:cubicBezTo>
                  <a:pt x="133292" y="243977"/>
                  <a:pt x="119063" y="225562"/>
                  <a:pt x="119063" y="203200"/>
                </a:cubicBezTo>
                <a:close/>
                <a:moveTo>
                  <a:pt x="176213" y="158750"/>
                </a:moveTo>
                <a:cubicBezTo>
                  <a:pt x="196909" y="163921"/>
                  <a:pt x="211138" y="182019"/>
                  <a:pt x="211138" y="203994"/>
                </a:cubicBezTo>
                <a:cubicBezTo>
                  <a:pt x="211138" y="225970"/>
                  <a:pt x="196909" y="244068"/>
                  <a:pt x="176213" y="249238"/>
                </a:cubicBezTo>
                <a:cubicBezTo>
                  <a:pt x="176213" y="249238"/>
                  <a:pt x="176213" y="249238"/>
                  <a:pt x="176213" y="229848"/>
                </a:cubicBezTo>
                <a:cubicBezTo>
                  <a:pt x="186561" y="225970"/>
                  <a:pt x="193029" y="215628"/>
                  <a:pt x="193029" y="203994"/>
                </a:cubicBezTo>
                <a:cubicBezTo>
                  <a:pt x="193029" y="192360"/>
                  <a:pt x="186561" y="183311"/>
                  <a:pt x="176213" y="178141"/>
                </a:cubicBezTo>
                <a:cubicBezTo>
                  <a:pt x="176213" y="178141"/>
                  <a:pt x="176213" y="178141"/>
                  <a:pt x="176213" y="158750"/>
                </a:cubicBezTo>
                <a:close/>
                <a:moveTo>
                  <a:pt x="176213" y="82550"/>
                </a:moveTo>
                <a:cubicBezTo>
                  <a:pt x="196909" y="87812"/>
                  <a:pt x="211138" y="106227"/>
                  <a:pt x="211138" y="128588"/>
                </a:cubicBezTo>
                <a:cubicBezTo>
                  <a:pt x="211138" y="128588"/>
                  <a:pt x="211138" y="128588"/>
                  <a:pt x="193029" y="128588"/>
                </a:cubicBezTo>
                <a:cubicBezTo>
                  <a:pt x="193029" y="116750"/>
                  <a:pt x="186561" y="106227"/>
                  <a:pt x="176213" y="102281"/>
                </a:cubicBezTo>
                <a:cubicBezTo>
                  <a:pt x="176213" y="102281"/>
                  <a:pt x="176213" y="102281"/>
                  <a:pt x="176213" y="82550"/>
                </a:cubicBezTo>
                <a:close/>
                <a:moveTo>
                  <a:pt x="153988" y="82550"/>
                </a:moveTo>
                <a:cubicBezTo>
                  <a:pt x="153988" y="82550"/>
                  <a:pt x="153988" y="82550"/>
                  <a:pt x="153988" y="101941"/>
                </a:cubicBezTo>
                <a:cubicBezTo>
                  <a:pt x="143640" y="105819"/>
                  <a:pt x="137172" y="116160"/>
                  <a:pt x="137172" y="127794"/>
                </a:cubicBezTo>
                <a:cubicBezTo>
                  <a:pt x="137172" y="139428"/>
                  <a:pt x="143640" y="148477"/>
                  <a:pt x="153988" y="153648"/>
                </a:cubicBezTo>
                <a:cubicBezTo>
                  <a:pt x="153988" y="153648"/>
                  <a:pt x="153988" y="153648"/>
                  <a:pt x="153988" y="173038"/>
                </a:cubicBezTo>
                <a:cubicBezTo>
                  <a:pt x="133292" y="167868"/>
                  <a:pt x="119063" y="149770"/>
                  <a:pt x="119063" y="127794"/>
                </a:cubicBezTo>
                <a:cubicBezTo>
                  <a:pt x="119063" y="105819"/>
                  <a:pt x="133292" y="87721"/>
                  <a:pt x="153988" y="82550"/>
                </a:cubicBezTo>
                <a:close/>
                <a:moveTo>
                  <a:pt x="157163" y="76200"/>
                </a:moveTo>
                <a:lnTo>
                  <a:pt x="173038" y="76200"/>
                </a:lnTo>
                <a:lnTo>
                  <a:pt x="173038" y="255588"/>
                </a:lnTo>
                <a:lnTo>
                  <a:pt x="157163" y="255588"/>
                </a:lnTo>
                <a:close/>
                <a:moveTo>
                  <a:pt x="165101" y="33337"/>
                </a:moveTo>
                <a:cubicBezTo>
                  <a:pt x="92330" y="33337"/>
                  <a:pt x="33338" y="92685"/>
                  <a:pt x="33338" y="165894"/>
                </a:cubicBezTo>
                <a:cubicBezTo>
                  <a:pt x="33338" y="239103"/>
                  <a:pt x="92330" y="298451"/>
                  <a:pt x="165101" y="298451"/>
                </a:cubicBezTo>
                <a:cubicBezTo>
                  <a:pt x="237872" y="298451"/>
                  <a:pt x="296864" y="239103"/>
                  <a:pt x="296864" y="165894"/>
                </a:cubicBezTo>
                <a:cubicBezTo>
                  <a:pt x="296864" y="92685"/>
                  <a:pt x="237872" y="33337"/>
                  <a:pt x="165101" y="33337"/>
                </a:cubicBezTo>
                <a:close/>
                <a:moveTo>
                  <a:pt x="165100" y="30162"/>
                </a:moveTo>
                <a:cubicBezTo>
                  <a:pt x="240501" y="30162"/>
                  <a:pt x="301625" y="90931"/>
                  <a:pt x="301625" y="165894"/>
                </a:cubicBezTo>
                <a:cubicBezTo>
                  <a:pt x="301625" y="240857"/>
                  <a:pt x="240501" y="301626"/>
                  <a:pt x="165100" y="301626"/>
                </a:cubicBezTo>
                <a:cubicBezTo>
                  <a:pt x="89699" y="301626"/>
                  <a:pt x="28575" y="240857"/>
                  <a:pt x="28575" y="165894"/>
                </a:cubicBezTo>
                <a:cubicBezTo>
                  <a:pt x="28575" y="90931"/>
                  <a:pt x="89699" y="30162"/>
                  <a:pt x="165100" y="30162"/>
                </a:cubicBezTo>
                <a:close/>
                <a:moveTo>
                  <a:pt x="165101" y="15875"/>
                </a:moveTo>
                <a:cubicBezTo>
                  <a:pt x="81809" y="15875"/>
                  <a:pt x="14288" y="83041"/>
                  <a:pt x="14288" y="165894"/>
                </a:cubicBezTo>
                <a:cubicBezTo>
                  <a:pt x="14288" y="248747"/>
                  <a:pt x="81809" y="315913"/>
                  <a:pt x="165101" y="315913"/>
                </a:cubicBezTo>
                <a:cubicBezTo>
                  <a:pt x="248393" y="315913"/>
                  <a:pt x="315914" y="248747"/>
                  <a:pt x="315914" y="165894"/>
                </a:cubicBezTo>
                <a:cubicBezTo>
                  <a:pt x="315914" y="83041"/>
                  <a:pt x="248393" y="15875"/>
                  <a:pt x="165101" y="15875"/>
                </a:cubicBezTo>
                <a:close/>
                <a:moveTo>
                  <a:pt x="165100" y="0"/>
                </a:moveTo>
                <a:cubicBezTo>
                  <a:pt x="256282" y="0"/>
                  <a:pt x="330200" y="74273"/>
                  <a:pt x="330200" y="165894"/>
                </a:cubicBezTo>
                <a:cubicBezTo>
                  <a:pt x="330200" y="257515"/>
                  <a:pt x="256282" y="331788"/>
                  <a:pt x="165100" y="331788"/>
                </a:cubicBezTo>
                <a:cubicBezTo>
                  <a:pt x="73918" y="331788"/>
                  <a:pt x="0" y="257515"/>
                  <a:pt x="0" y="165894"/>
                </a:cubicBezTo>
                <a:cubicBezTo>
                  <a:pt x="0" y="74273"/>
                  <a:pt x="73918" y="0"/>
                  <a:pt x="1651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8.2   Shipping Services of Ocean </a:t>
            </a:r>
            <a:r>
              <a:rPr lang="en-GB" altLang="zh-CN" sz="3200" dirty="0">
                <a:latin typeface="+mn-lt"/>
                <a:ea typeface="+mn-ea"/>
                <a:cs typeface="+mn-ea"/>
                <a:sym typeface="+mn-lt"/>
              </a:rPr>
              <a:t>Transport</a:t>
            </a:r>
            <a:endParaRPr lang="zh-CN" altLang="en-US"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767408" y="1439312"/>
            <a:ext cx="10814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latin typeface="+mn-lt"/>
                <a:ea typeface="+mn-ea"/>
                <a:cs typeface="+mn-ea"/>
                <a:sym typeface="+mn-lt"/>
              </a:rPr>
              <a:t>Liner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132856"/>
            <a:ext cx="3703320" cy="24963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99" y="2132856"/>
            <a:ext cx="3702428" cy="24963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7408" y="4719336"/>
            <a:ext cx="108149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</a:t>
            </a:r>
            <a:r>
              <a:rPr lang="en-GB" altLang="zh-CN" sz="2800" dirty="0" err="1"/>
              <a:t>nalogous</a:t>
            </a:r>
            <a:r>
              <a:rPr lang="en-GB" altLang="zh-CN" sz="2800" dirty="0"/>
              <a:t> to train service</a:t>
            </a:r>
            <a:endParaRPr lang="en-GB" altLang="zh-CN" sz="2800" dirty="0"/>
          </a:p>
          <a:p>
            <a:r>
              <a:rPr lang="en-GB" altLang="zh-CN" sz="2800" i="1" dirty="0">
                <a:solidFill>
                  <a:srgbClr val="0070C0"/>
                </a:solidFill>
              </a:rPr>
              <a:t>Regular route by schedule</a:t>
            </a:r>
            <a:endParaRPr lang="en-GB" altLang="zh-CN" sz="2800" i="1" dirty="0">
              <a:solidFill>
                <a:srgbClr val="0070C0"/>
              </a:solidFill>
            </a:endParaRPr>
          </a:p>
          <a:p>
            <a:r>
              <a:rPr lang="en-GB" altLang="zh-CN" sz="2800" i="1" dirty="0">
                <a:solidFill>
                  <a:srgbClr val="0070C0"/>
                </a:solidFill>
              </a:rPr>
              <a:t>Fixed tariff</a:t>
            </a:r>
            <a:endParaRPr lang="en-GB" altLang="zh-CN" sz="2800" i="1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1976800" y="981076"/>
            <a:ext cx="2607033" cy="79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11" name="图示 10"/>
          <p:cNvGraphicFramePr/>
          <p:nvPr/>
        </p:nvGraphicFramePr>
        <p:xfrm>
          <a:off x="2639616" y="981075"/>
          <a:ext cx="6792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91544" y="515840"/>
          <a:ext cx="8219256" cy="528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024336"/>
                <a:gridCol w="1882552"/>
              </a:tblGrid>
              <a:tr h="651541">
                <a:tc gridSpan="3">
                  <a:txBody>
                    <a:bodyPr/>
                    <a:lstStyle/>
                    <a:p>
                      <a:pPr algn="ctr"/>
                      <a:r>
                        <a:rPr lang="en-GB" altLang="zh-CN" sz="3200" dirty="0"/>
                        <a:t>Standards</a:t>
                      </a:r>
                      <a:r>
                        <a:rPr lang="en-GB" altLang="zh-CN" sz="3200" baseline="0" dirty="0"/>
                        <a:t> of Basic Freight Rates</a:t>
                      </a:r>
                      <a:endParaRPr lang="zh-CN" altLang="en-US" sz="3200" dirty="0"/>
                    </a:p>
                  </a:txBody>
                  <a:tcPr marT="55321" marB="55321"/>
                </a:tc>
                <a:tc hMerge="1">
                  <a:tcPr/>
                </a:tc>
                <a:tc hMerge="1">
                  <a:tcPr/>
                </a:tc>
              </a:tr>
              <a:tr h="631199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rgbClr val="0070C0"/>
                          </a:solidFill>
                        </a:rPr>
                        <a:t>Basis</a:t>
                      </a:r>
                      <a:endParaRPr lang="zh-CN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T="55321" marB="55321"/>
                </a:tc>
                <a:tc gridSpan="2">
                  <a:txBody>
                    <a:bodyPr/>
                    <a:lstStyle/>
                    <a:p>
                      <a:r>
                        <a:rPr lang="en-GB" altLang="zh-CN" sz="2400" b="1" dirty="0">
                          <a:solidFill>
                            <a:srgbClr val="0070C0"/>
                          </a:solidFill>
                        </a:rPr>
                        <a:t>Note</a:t>
                      </a:r>
                      <a:endParaRPr lang="zh-CN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T="55321" marB="55321"/>
                </a:tc>
                <a:tc hMerge="1">
                  <a:tcPr/>
                </a:tc>
              </a:tr>
              <a:tr h="631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2400" b="1" dirty="0"/>
                        <a:t>Weight Ton (W)</a:t>
                      </a:r>
                      <a:endParaRPr lang="zh-CN" altLang="en-US" sz="2400" b="1" dirty="0"/>
                    </a:p>
                  </a:txBody>
                  <a:tcPr marT="55321" marB="553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2400" baseline="0" dirty="0"/>
                        <a:t>P</a:t>
                      </a:r>
                      <a:r>
                        <a:rPr lang="en-GB" altLang="zh-CN" sz="2400" dirty="0"/>
                        <a:t>er metric ton</a:t>
                      </a:r>
                      <a:endParaRPr lang="zh-CN" altLang="en-US" sz="2400" dirty="0"/>
                    </a:p>
                  </a:txBody>
                  <a:tcPr marT="55321" marB="55321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2400" b="1" dirty="0"/>
                        <a:t>Freight Ton</a:t>
                      </a:r>
                      <a:endParaRPr lang="en-GB" altLang="zh-CN" sz="2400" b="1" dirty="0"/>
                    </a:p>
                  </a:txBody>
                  <a:tcPr marT="55321" marB="55321" anchor="ctr"/>
                </a:tc>
              </a:tr>
              <a:tr h="631199">
                <a:tc>
                  <a:txBody>
                    <a:bodyPr/>
                    <a:lstStyle/>
                    <a:p>
                      <a:r>
                        <a:rPr lang="en-GB" altLang="zh-CN" sz="2400" b="1" dirty="0"/>
                        <a:t>Measurement Ton (M)</a:t>
                      </a:r>
                      <a:endParaRPr lang="zh-CN" altLang="en-US" sz="2400" b="1" dirty="0"/>
                    </a:p>
                  </a:txBody>
                  <a:tcPr marT="55321" marB="55321" anchor="ctr"/>
                </a:tc>
                <a:tc>
                  <a:txBody>
                    <a:bodyPr/>
                    <a:lstStyle/>
                    <a:p>
                      <a:r>
                        <a:rPr lang="en-GB" altLang="zh-CN" sz="2400" dirty="0"/>
                        <a:t>Per cubic meter</a:t>
                      </a:r>
                      <a:endParaRPr lang="zh-CN" altLang="en-US" sz="2400" dirty="0"/>
                    </a:p>
                  </a:txBody>
                  <a:tcPr marT="55321" marB="55321" anchor="ctr"/>
                </a:tc>
                <a:tc vMerge="1">
                  <a:tcPr marT="55321" marB="55321" anchor="ctr"/>
                </a:tc>
              </a:tr>
              <a:tr h="850687">
                <a:tc>
                  <a:txBody>
                    <a:bodyPr/>
                    <a:lstStyle/>
                    <a:p>
                      <a:pPr algn="l"/>
                      <a:r>
                        <a:rPr lang="en-GB" altLang="zh-CN" sz="2200" b="1" dirty="0"/>
                        <a:t>W/M</a:t>
                      </a:r>
                      <a:endParaRPr lang="zh-CN" altLang="en-US" sz="2200" b="1" dirty="0"/>
                    </a:p>
                  </a:txBody>
                  <a:tcPr marT="55321" marB="55321" anchor="ctr"/>
                </a:tc>
                <a:tc gridSpan="2">
                  <a:txBody>
                    <a:bodyPr/>
                    <a:lstStyle/>
                    <a:p>
                      <a:r>
                        <a:rPr lang="en-GB" altLang="zh-CN" sz="2200" dirty="0"/>
                        <a:t>By </a:t>
                      </a:r>
                      <a:r>
                        <a:rPr lang="en-US" altLang="zh-CN" sz="2200" dirty="0"/>
                        <a:t>w</a:t>
                      </a:r>
                      <a:r>
                        <a:rPr lang="en-GB" altLang="zh-CN" sz="2200" dirty="0"/>
                        <a:t>eight ton</a:t>
                      </a:r>
                      <a:r>
                        <a:rPr lang="en-GB" altLang="zh-CN" sz="2200" baseline="0" dirty="0"/>
                        <a:t> or by measurement ton, whichever is </a:t>
                      </a:r>
                      <a:r>
                        <a:rPr lang="en-US" altLang="zh-CN" sz="2200" baseline="0" dirty="0"/>
                        <a:t>the </a:t>
                      </a:r>
                      <a:r>
                        <a:rPr lang="en-GB" altLang="zh-CN" sz="2200" baseline="0" dirty="0"/>
                        <a:t>higher</a:t>
                      </a:r>
                      <a:endParaRPr lang="zh-CN" altLang="en-US" sz="2200" dirty="0"/>
                    </a:p>
                  </a:txBody>
                  <a:tcPr marT="55321" marB="55321" anchor="ctr"/>
                </a:tc>
                <a:tc hMerge="1">
                  <a:tcPr/>
                </a:tc>
              </a:tr>
              <a:tr h="631199">
                <a:tc>
                  <a:txBody>
                    <a:bodyPr/>
                    <a:lstStyle/>
                    <a:p>
                      <a:r>
                        <a:rPr lang="en-GB" altLang="zh-CN" sz="2200" b="1" dirty="0"/>
                        <a:t>Ad.</a:t>
                      </a:r>
                      <a:r>
                        <a:rPr lang="en-GB" altLang="zh-CN" sz="2200" b="1" baseline="0" dirty="0"/>
                        <a:t> Val</a:t>
                      </a:r>
                      <a:endParaRPr lang="zh-CN" altLang="en-US" sz="2200" b="1" dirty="0"/>
                    </a:p>
                  </a:txBody>
                  <a:tcPr marT="55321" marB="55321" anchor="ctr"/>
                </a:tc>
                <a:tc gridSpan="2">
                  <a:txBody>
                    <a:bodyPr/>
                    <a:lstStyle/>
                    <a:p>
                      <a:r>
                        <a:rPr lang="en-GB" altLang="zh-CN" sz="2200" dirty="0"/>
                        <a:t>Base</a:t>
                      </a:r>
                      <a:r>
                        <a:rPr lang="en-GB" altLang="zh-CN" sz="2200" baseline="0" dirty="0"/>
                        <a:t>d on value of cargo</a:t>
                      </a:r>
                      <a:endParaRPr lang="zh-CN" altLang="en-US" sz="2200" dirty="0"/>
                    </a:p>
                  </a:txBody>
                  <a:tcPr marT="55321" marB="55321" anchor="ctr"/>
                </a:tc>
                <a:tc hMerge="1">
                  <a:tcPr/>
                </a:tc>
              </a:tr>
              <a:tr h="631199">
                <a:tc>
                  <a:txBody>
                    <a:bodyPr/>
                    <a:lstStyle/>
                    <a:p>
                      <a:r>
                        <a:rPr lang="en-GB" altLang="zh-CN" sz="2200" b="1" dirty="0"/>
                        <a:t>W/M or Ad. Val</a:t>
                      </a:r>
                      <a:endParaRPr lang="zh-CN" altLang="en-US" sz="2200" b="1" dirty="0"/>
                    </a:p>
                  </a:txBody>
                  <a:tcPr marT="55321" marB="55321" anchor="ctr"/>
                </a:tc>
                <a:tc gridSpan="2">
                  <a:txBody>
                    <a:bodyPr/>
                    <a:lstStyle/>
                    <a:p>
                      <a:r>
                        <a:rPr lang="en-GB" altLang="zh-CN" sz="2200" dirty="0"/>
                        <a:t>Use whichever</a:t>
                      </a:r>
                      <a:r>
                        <a:rPr lang="en-GB" altLang="zh-CN" sz="2200" baseline="0" dirty="0"/>
                        <a:t> is the highest</a:t>
                      </a:r>
                      <a:endParaRPr lang="zh-CN" altLang="en-US" sz="2200" dirty="0"/>
                    </a:p>
                  </a:txBody>
                  <a:tcPr marT="55321" marB="55321" anchor="ctr"/>
                </a:tc>
                <a:tc hMerge="1">
                  <a:tcPr/>
                </a:tc>
              </a:tr>
              <a:tr h="631199">
                <a:tc gridSpan="3">
                  <a:txBody>
                    <a:bodyPr/>
                    <a:lstStyle/>
                    <a:p>
                      <a:r>
                        <a:rPr lang="en-GB" altLang="zh-CN" sz="2200" b="1" dirty="0"/>
                        <a:t>W/M plus</a:t>
                      </a:r>
                      <a:r>
                        <a:rPr lang="en-GB" altLang="zh-CN" sz="2200" b="1" baseline="0" dirty="0"/>
                        <a:t> Ad. Val, Unit, </a:t>
                      </a:r>
                      <a:r>
                        <a:rPr lang="en-GB" altLang="zh-CN" sz="2200" b="1" dirty="0"/>
                        <a:t>Open Rate, Minimum</a:t>
                      </a:r>
                      <a:r>
                        <a:rPr lang="en-GB" altLang="zh-CN" sz="2200" b="1" baseline="0" dirty="0"/>
                        <a:t> Rate (per B/L)</a:t>
                      </a:r>
                      <a:endParaRPr lang="zh-CN" altLang="en-US" sz="2200" b="1" dirty="0"/>
                    </a:p>
                  </a:txBody>
                  <a:tcPr marT="55321" marB="55321" anchor="ctr"/>
                </a:tc>
                <a:tc hMerge="1">
                  <a:tcPr marT="55321" marB="55321"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92000" y="540000"/>
          <a:ext cx="8219256" cy="50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9256"/>
              </a:tblGrid>
              <a:tr h="776103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3200" dirty="0"/>
                        <a:t>Surcharges</a:t>
                      </a:r>
                      <a:endParaRPr lang="zh-CN" altLang="en-US" sz="3200" dirty="0"/>
                    </a:p>
                  </a:txBody>
                  <a:tcPr marT="55321" marB="55321" anchor="ctr"/>
                </a:tc>
              </a:tr>
              <a:tr h="888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2400" b="0" dirty="0"/>
                        <a:t>Bunker Adjustment Factor (BAF) </a:t>
                      </a:r>
                      <a:endParaRPr lang="en-US" altLang="zh-CN" sz="2400" b="0" dirty="0"/>
                    </a:p>
                  </a:txBody>
                  <a:tcPr marT="55321" marB="55321" anchor="ctr"/>
                </a:tc>
              </a:tr>
              <a:tr h="888744">
                <a:tc>
                  <a:txBody>
                    <a:bodyPr/>
                    <a:lstStyle/>
                    <a:p>
                      <a:r>
                        <a:rPr lang="en-GB" altLang="zh-CN" sz="2400" b="0" dirty="0"/>
                        <a:t>Port Congestion Surcharge </a:t>
                      </a:r>
                      <a:endParaRPr lang="zh-CN" altLang="en-US" sz="2400" b="0" dirty="0"/>
                    </a:p>
                  </a:txBody>
                  <a:tcPr marT="55321" marB="55321" anchor="ctr"/>
                </a:tc>
              </a:tr>
              <a:tr h="831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2400" b="0" dirty="0"/>
                        <a:t>Terminal</a:t>
                      </a:r>
                      <a:r>
                        <a:rPr lang="en-GB" altLang="zh-CN" sz="2400" b="0" baseline="0" dirty="0"/>
                        <a:t> Handling Charges </a:t>
                      </a:r>
                      <a:endParaRPr lang="zh-CN" altLang="en-US" sz="2400" b="0" dirty="0"/>
                    </a:p>
                  </a:txBody>
                  <a:tcPr marT="55321" marB="55321" anchor="ctr"/>
                </a:tc>
              </a:tr>
              <a:tr h="831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2400" b="0" dirty="0"/>
                        <a:t>Currency</a:t>
                      </a:r>
                      <a:r>
                        <a:rPr lang="en-GB" altLang="zh-CN" sz="2400" b="0" baseline="0" dirty="0"/>
                        <a:t> Adjustment Factor </a:t>
                      </a:r>
                      <a:endParaRPr lang="zh-CN" altLang="en-US" sz="2400" b="0" dirty="0"/>
                    </a:p>
                  </a:txBody>
                  <a:tcPr marT="55321" marB="55321" anchor="ctr"/>
                </a:tc>
              </a:tr>
              <a:tr h="831883">
                <a:tc>
                  <a:txBody>
                    <a:bodyPr/>
                    <a:lstStyle/>
                    <a:p>
                      <a:r>
                        <a:rPr lang="en-US" altLang="zh-CN" sz="2400" b="0" dirty="0"/>
                        <a:t>……</a:t>
                      </a:r>
                      <a:endParaRPr lang="zh-CN" altLang="en-US" sz="2400" b="0" dirty="0"/>
                    </a:p>
                  </a:txBody>
                  <a:tcPr marT="55321" marB="55321" anchor="ctr"/>
                </a:tc>
              </a:tr>
            </a:tbl>
          </a:graphicData>
        </a:graphic>
      </p:graphicFrame>
      <p:sp>
        <p:nvSpPr>
          <p:cNvPr id="5" name="barrel_116822"/>
          <p:cNvSpPr>
            <a:spLocks noChangeAspect="1"/>
          </p:cNvSpPr>
          <p:nvPr/>
        </p:nvSpPr>
        <p:spPr bwMode="auto">
          <a:xfrm>
            <a:off x="8688289" y="1451164"/>
            <a:ext cx="483741" cy="609685"/>
          </a:xfrm>
          <a:custGeom>
            <a:avLst/>
            <a:gdLst>
              <a:gd name="connsiteX0" fmla="*/ 28311 w 268288"/>
              <a:gd name="connsiteY0" fmla="*/ 192088 h 338138"/>
              <a:gd name="connsiteX1" fmla="*/ 26988 w 268288"/>
              <a:gd name="connsiteY1" fmla="*/ 292404 h 338138"/>
              <a:gd name="connsiteX2" fmla="*/ 134145 w 268288"/>
              <a:gd name="connsiteY2" fmla="*/ 309563 h 338138"/>
              <a:gd name="connsiteX3" fmla="*/ 241301 w 268288"/>
              <a:gd name="connsiteY3" fmla="*/ 292404 h 338138"/>
              <a:gd name="connsiteX4" fmla="*/ 239978 w 268288"/>
              <a:gd name="connsiteY4" fmla="*/ 192088 h 338138"/>
              <a:gd name="connsiteX5" fmla="*/ 134145 w 268288"/>
              <a:gd name="connsiteY5" fmla="*/ 206608 h 338138"/>
              <a:gd name="connsiteX6" fmla="*/ 28311 w 268288"/>
              <a:gd name="connsiteY6" fmla="*/ 192088 h 338138"/>
              <a:gd name="connsiteX7" fmla="*/ 28575 w 268288"/>
              <a:gd name="connsiteY7" fmla="*/ 77788 h 338138"/>
              <a:gd name="connsiteX8" fmla="*/ 28575 w 268288"/>
              <a:gd name="connsiteY8" fmla="*/ 162009 h 338138"/>
              <a:gd name="connsiteX9" fmla="*/ 134144 w 268288"/>
              <a:gd name="connsiteY9" fmla="*/ 177801 h 338138"/>
              <a:gd name="connsiteX10" fmla="*/ 239713 w 268288"/>
              <a:gd name="connsiteY10" fmla="*/ 162009 h 338138"/>
              <a:gd name="connsiteX11" fmla="*/ 239713 w 268288"/>
              <a:gd name="connsiteY11" fmla="*/ 77788 h 338138"/>
              <a:gd name="connsiteX12" fmla="*/ 134144 w 268288"/>
              <a:gd name="connsiteY12" fmla="*/ 93579 h 338138"/>
              <a:gd name="connsiteX13" fmla="*/ 28575 w 268288"/>
              <a:gd name="connsiteY13" fmla="*/ 77788 h 338138"/>
              <a:gd name="connsiteX14" fmla="*/ 134145 w 268288"/>
              <a:gd name="connsiteY14" fmla="*/ 28575 h 338138"/>
              <a:gd name="connsiteX15" fmla="*/ 30163 w 268288"/>
              <a:gd name="connsiteY15" fmla="*/ 48282 h 338138"/>
              <a:gd name="connsiteX16" fmla="*/ 134145 w 268288"/>
              <a:gd name="connsiteY16" fmla="*/ 66675 h 338138"/>
              <a:gd name="connsiteX17" fmla="*/ 238126 w 268288"/>
              <a:gd name="connsiteY17" fmla="*/ 48282 h 338138"/>
              <a:gd name="connsiteX18" fmla="*/ 134145 w 268288"/>
              <a:gd name="connsiteY18" fmla="*/ 28575 h 338138"/>
              <a:gd name="connsiteX19" fmla="*/ 134144 w 268288"/>
              <a:gd name="connsiteY19" fmla="*/ 0 h 338138"/>
              <a:gd name="connsiteX20" fmla="*/ 266973 w 268288"/>
              <a:gd name="connsiteY20" fmla="*/ 39625 h 338138"/>
              <a:gd name="connsiteX21" fmla="*/ 268288 w 268288"/>
              <a:gd name="connsiteY21" fmla="*/ 295871 h 338138"/>
              <a:gd name="connsiteX22" fmla="*/ 134144 w 268288"/>
              <a:gd name="connsiteY22" fmla="*/ 338138 h 338138"/>
              <a:gd name="connsiteX23" fmla="*/ 0 w 268288"/>
              <a:gd name="connsiteY23" fmla="*/ 295871 h 338138"/>
              <a:gd name="connsiteX24" fmla="*/ 1315 w 268288"/>
              <a:gd name="connsiteY24" fmla="*/ 39625 h 338138"/>
              <a:gd name="connsiteX25" fmla="*/ 134144 w 268288"/>
              <a:gd name="connsiteY2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8288" h="338138">
                <a:moveTo>
                  <a:pt x="28311" y="192088"/>
                </a:moveTo>
                <a:cubicBezTo>
                  <a:pt x="28311" y="192088"/>
                  <a:pt x="28311" y="291084"/>
                  <a:pt x="26988" y="292404"/>
                </a:cubicBezTo>
                <a:cubicBezTo>
                  <a:pt x="34926" y="299004"/>
                  <a:pt x="71967" y="309563"/>
                  <a:pt x="134145" y="309563"/>
                </a:cubicBezTo>
                <a:cubicBezTo>
                  <a:pt x="196322" y="309563"/>
                  <a:pt x="233364" y="299004"/>
                  <a:pt x="241301" y="292404"/>
                </a:cubicBezTo>
                <a:cubicBezTo>
                  <a:pt x="239978" y="291084"/>
                  <a:pt x="239978" y="192088"/>
                  <a:pt x="239978" y="192088"/>
                </a:cubicBezTo>
                <a:cubicBezTo>
                  <a:pt x="206905" y="205288"/>
                  <a:pt x="155311" y="206608"/>
                  <a:pt x="134145" y="206608"/>
                </a:cubicBezTo>
                <a:cubicBezTo>
                  <a:pt x="112978" y="206608"/>
                  <a:pt x="61384" y="205288"/>
                  <a:pt x="28311" y="192088"/>
                </a:cubicBezTo>
                <a:close/>
                <a:moveTo>
                  <a:pt x="28575" y="77788"/>
                </a:moveTo>
                <a:cubicBezTo>
                  <a:pt x="28575" y="77788"/>
                  <a:pt x="28575" y="77788"/>
                  <a:pt x="28575" y="162009"/>
                </a:cubicBezTo>
                <a:cubicBezTo>
                  <a:pt x="36493" y="167273"/>
                  <a:pt x="73442" y="177801"/>
                  <a:pt x="134144" y="177801"/>
                </a:cubicBezTo>
                <a:cubicBezTo>
                  <a:pt x="194846" y="177801"/>
                  <a:pt x="231795" y="167273"/>
                  <a:pt x="239713" y="162009"/>
                </a:cubicBezTo>
                <a:lnTo>
                  <a:pt x="239713" y="77788"/>
                </a:lnTo>
                <a:cubicBezTo>
                  <a:pt x="204084" y="93579"/>
                  <a:pt x="143381" y="93579"/>
                  <a:pt x="134144" y="93579"/>
                </a:cubicBezTo>
                <a:cubicBezTo>
                  <a:pt x="124907" y="93579"/>
                  <a:pt x="64205" y="93579"/>
                  <a:pt x="28575" y="77788"/>
                </a:cubicBezTo>
                <a:close/>
                <a:moveTo>
                  <a:pt x="134145" y="28575"/>
                </a:moveTo>
                <a:cubicBezTo>
                  <a:pt x="77547" y="28575"/>
                  <a:pt x="39377" y="40399"/>
                  <a:pt x="30163" y="48282"/>
                </a:cubicBezTo>
                <a:cubicBezTo>
                  <a:pt x="39377" y="54851"/>
                  <a:pt x="77547" y="66675"/>
                  <a:pt x="134145" y="66675"/>
                </a:cubicBezTo>
                <a:cubicBezTo>
                  <a:pt x="190742" y="66675"/>
                  <a:pt x="228913" y="54851"/>
                  <a:pt x="238126" y="48282"/>
                </a:cubicBezTo>
                <a:cubicBezTo>
                  <a:pt x="228913" y="40399"/>
                  <a:pt x="190742" y="28575"/>
                  <a:pt x="134145" y="28575"/>
                </a:cubicBezTo>
                <a:close/>
                <a:moveTo>
                  <a:pt x="134144" y="0"/>
                </a:moveTo>
                <a:cubicBezTo>
                  <a:pt x="147296" y="0"/>
                  <a:pt x="253822" y="1321"/>
                  <a:pt x="266973" y="39625"/>
                </a:cubicBezTo>
                <a:cubicBezTo>
                  <a:pt x="266973" y="40946"/>
                  <a:pt x="268288" y="294550"/>
                  <a:pt x="268288" y="295871"/>
                </a:cubicBezTo>
                <a:cubicBezTo>
                  <a:pt x="268288" y="335497"/>
                  <a:pt x="165707" y="338138"/>
                  <a:pt x="134144" y="338138"/>
                </a:cubicBezTo>
                <a:cubicBezTo>
                  <a:pt x="102581" y="338138"/>
                  <a:pt x="0" y="335497"/>
                  <a:pt x="0" y="295871"/>
                </a:cubicBezTo>
                <a:cubicBezTo>
                  <a:pt x="0" y="294550"/>
                  <a:pt x="1315" y="40946"/>
                  <a:pt x="1315" y="39625"/>
                </a:cubicBezTo>
                <a:cubicBezTo>
                  <a:pt x="14466" y="1321"/>
                  <a:pt x="120993" y="0"/>
                  <a:pt x="1341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harbor-crane_86816"/>
          <p:cNvSpPr>
            <a:spLocks noChangeAspect="1"/>
          </p:cNvSpPr>
          <p:nvPr/>
        </p:nvSpPr>
        <p:spPr bwMode="auto">
          <a:xfrm>
            <a:off x="8639623" y="2226079"/>
            <a:ext cx="707015" cy="727607"/>
          </a:xfrm>
          <a:custGeom>
            <a:avLst/>
            <a:gdLst>
              <a:gd name="connsiteX0" fmla="*/ 136525 w 327025"/>
              <a:gd name="connsiteY0" fmla="*/ 263525 h 336550"/>
              <a:gd name="connsiteX1" fmla="*/ 136525 w 327025"/>
              <a:gd name="connsiteY1" fmla="*/ 325438 h 336550"/>
              <a:gd name="connsiteX2" fmla="*/ 152400 w 327025"/>
              <a:gd name="connsiteY2" fmla="*/ 325438 h 336550"/>
              <a:gd name="connsiteX3" fmla="*/ 152400 w 327025"/>
              <a:gd name="connsiteY3" fmla="*/ 316409 h 336550"/>
              <a:gd name="connsiteX4" fmla="*/ 148431 w 327025"/>
              <a:gd name="connsiteY4" fmla="*/ 307380 h 336550"/>
              <a:gd name="connsiteX5" fmla="*/ 147109 w 327025"/>
              <a:gd name="connsiteY5" fmla="*/ 304801 h 336550"/>
              <a:gd name="connsiteX6" fmla="*/ 147109 w 327025"/>
              <a:gd name="connsiteY6" fmla="*/ 263525 h 336550"/>
              <a:gd name="connsiteX7" fmla="*/ 136525 w 327025"/>
              <a:gd name="connsiteY7" fmla="*/ 263525 h 336550"/>
              <a:gd name="connsiteX8" fmla="*/ 25928 w 327025"/>
              <a:gd name="connsiteY8" fmla="*/ 263525 h 336550"/>
              <a:gd name="connsiteX9" fmla="*/ 25928 w 327025"/>
              <a:gd name="connsiteY9" fmla="*/ 304801 h 336550"/>
              <a:gd name="connsiteX10" fmla="*/ 24606 w 327025"/>
              <a:gd name="connsiteY10" fmla="*/ 307380 h 336550"/>
              <a:gd name="connsiteX11" fmla="*/ 20637 w 327025"/>
              <a:gd name="connsiteY11" fmla="*/ 316409 h 336550"/>
              <a:gd name="connsiteX12" fmla="*/ 20637 w 327025"/>
              <a:gd name="connsiteY12" fmla="*/ 325438 h 336550"/>
              <a:gd name="connsiteX13" fmla="*/ 36512 w 327025"/>
              <a:gd name="connsiteY13" fmla="*/ 325438 h 336550"/>
              <a:gd name="connsiteX14" fmla="*/ 36512 w 327025"/>
              <a:gd name="connsiteY14" fmla="*/ 263525 h 336550"/>
              <a:gd name="connsiteX15" fmla="*/ 25928 w 327025"/>
              <a:gd name="connsiteY15" fmla="*/ 263525 h 336550"/>
              <a:gd name="connsiteX16" fmla="*/ 30714 w 327025"/>
              <a:gd name="connsiteY16" fmla="*/ 231775 h 336550"/>
              <a:gd name="connsiteX17" fmla="*/ 25400 w 327025"/>
              <a:gd name="connsiteY17" fmla="*/ 236935 h 336550"/>
              <a:gd name="connsiteX18" fmla="*/ 25400 w 327025"/>
              <a:gd name="connsiteY18" fmla="*/ 252413 h 336550"/>
              <a:gd name="connsiteX19" fmla="*/ 147638 w 327025"/>
              <a:gd name="connsiteY19" fmla="*/ 252413 h 336550"/>
              <a:gd name="connsiteX20" fmla="*/ 147638 w 327025"/>
              <a:gd name="connsiteY20" fmla="*/ 236935 h 336550"/>
              <a:gd name="connsiteX21" fmla="*/ 142324 w 327025"/>
              <a:gd name="connsiteY21" fmla="*/ 231775 h 336550"/>
              <a:gd name="connsiteX22" fmla="*/ 30714 w 327025"/>
              <a:gd name="connsiteY22" fmla="*/ 231775 h 336550"/>
              <a:gd name="connsiteX23" fmla="*/ 73025 w 327025"/>
              <a:gd name="connsiteY23" fmla="*/ 209550 h 336550"/>
              <a:gd name="connsiteX24" fmla="*/ 73025 w 327025"/>
              <a:gd name="connsiteY24" fmla="*/ 220663 h 336550"/>
              <a:gd name="connsiteX25" fmla="*/ 100013 w 327025"/>
              <a:gd name="connsiteY25" fmla="*/ 220663 h 336550"/>
              <a:gd name="connsiteX26" fmla="*/ 100013 w 327025"/>
              <a:gd name="connsiteY26" fmla="*/ 209550 h 336550"/>
              <a:gd name="connsiteX27" fmla="*/ 9525 w 327025"/>
              <a:gd name="connsiteY27" fmla="*/ 188913 h 336550"/>
              <a:gd name="connsiteX28" fmla="*/ 9525 w 327025"/>
              <a:gd name="connsiteY28" fmla="*/ 200026 h 336550"/>
              <a:gd name="connsiteX29" fmla="*/ 115888 w 327025"/>
              <a:gd name="connsiteY29" fmla="*/ 200026 h 336550"/>
              <a:gd name="connsiteX30" fmla="*/ 115888 w 327025"/>
              <a:gd name="connsiteY30" fmla="*/ 188913 h 336550"/>
              <a:gd name="connsiteX31" fmla="*/ 105252 w 327025"/>
              <a:gd name="connsiteY31" fmla="*/ 188913 h 336550"/>
              <a:gd name="connsiteX32" fmla="*/ 9525 w 327025"/>
              <a:gd name="connsiteY32" fmla="*/ 188913 h 336550"/>
              <a:gd name="connsiteX33" fmla="*/ 273050 w 327025"/>
              <a:gd name="connsiteY33" fmla="*/ 184150 h 336550"/>
              <a:gd name="connsiteX34" fmla="*/ 273050 w 327025"/>
              <a:gd name="connsiteY34" fmla="*/ 204788 h 336550"/>
              <a:gd name="connsiteX35" fmla="*/ 315913 w 327025"/>
              <a:gd name="connsiteY35" fmla="*/ 204788 h 336550"/>
              <a:gd name="connsiteX36" fmla="*/ 315913 w 327025"/>
              <a:gd name="connsiteY36" fmla="*/ 184150 h 336550"/>
              <a:gd name="connsiteX37" fmla="*/ 68660 w 327025"/>
              <a:gd name="connsiteY37" fmla="*/ 152400 h 336550"/>
              <a:gd name="connsiteX38" fmla="*/ 78979 w 327025"/>
              <a:gd name="connsiteY38" fmla="*/ 152400 h 336550"/>
              <a:gd name="connsiteX39" fmla="*/ 84138 w 327025"/>
              <a:gd name="connsiteY39" fmla="*/ 157957 h 336550"/>
              <a:gd name="connsiteX40" fmla="*/ 78979 w 327025"/>
              <a:gd name="connsiteY40" fmla="*/ 163513 h 336550"/>
              <a:gd name="connsiteX41" fmla="*/ 68660 w 327025"/>
              <a:gd name="connsiteY41" fmla="*/ 163513 h 336550"/>
              <a:gd name="connsiteX42" fmla="*/ 63500 w 327025"/>
              <a:gd name="connsiteY42" fmla="*/ 157957 h 336550"/>
              <a:gd name="connsiteX43" fmla="*/ 68660 w 327025"/>
              <a:gd name="connsiteY43" fmla="*/ 152400 h 336550"/>
              <a:gd name="connsiteX44" fmla="*/ 52388 w 327025"/>
              <a:gd name="connsiteY44" fmla="*/ 152400 h 336550"/>
              <a:gd name="connsiteX45" fmla="*/ 55960 w 327025"/>
              <a:gd name="connsiteY45" fmla="*/ 153789 h 336550"/>
              <a:gd name="connsiteX46" fmla="*/ 57150 w 327025"/>
              <a:gd name="connsiteY46" fmla="*/ 157957 h 336550"/>
              <a:gd name="connsiteX47" fmla="*/ 55960 w 327025"/>
              <a:gd name="connsiteY47" fmla="*/ 162124 h 336550"/>
              <a:gd name="connsiteX48" fmla="*/ 52388 w 327025"/>
              <a:gd name="connsiteY48" fmla="*/ 163513 h 336550"/>
              <a:gd name="connsiteX49" fmla="*/ 48816 w 327025"/>
              <a:gd name="connsiteY49" fmla="*/ 162124 h 336550"/>
              <a:gd name="connsiteX50" fmla="*/ 47625 w 327025"/>
              <a:gd name="connsiteY50" fmla="*/ 157957 h 336550"/>
              <a:gd name="connsiteX51" fmla="*/ 48816 w 327025"/>
              <a:gd name="connsiteY51" fmla="*/ 153789 h 336550"/>
              <a:gd name="connsiteX52" fmla="*/ 52388 w 327025"/>
              <a:gd name="connsiteY52" fmla="*/ 152400 h 336550"/>
              <a:gd name="connsiteX53" fmla="*/ 25796 w 327025"/>
              <a:gd name="connsiteY53" fmla="*/ 152400 h 336550"/>
              <a:gd name="connsiteX54" fmla="*/ 36115 w 327025"/>
              <a:gd name="connsiteY54" fmla="*/ 152400 h 336550"/>
              <a:gd name="connsiteX55" fmla="*/ 41275 w 327025"/>
              <a:gd name="connsiteY55" fmla="*/ 157957 h 336550"/>
              <a:gd name="connsiteX56" fmla="*/ 36115 w 327025"/>
              <a:gd name="connsiteY56" fmla="*/ 163513 h 336550"/>
              <a:gd name="connsiteX57" fmla="*/ 25796 w 327025"/>
              <a:gd name="connsiteY57" fmla="*/ 163513 h 336550"/>
              <a:gd name="connsiteX58" fmla="*/ 20637 w 327025"/>
              <a:gd name="connsiteY58" fmla="*/ 157957 h 336550"/>
              <a:gd name="connsiteX59" fmla="*/ 25796 w 327025"/>
              <a:gd name="connsiteY59" fmla="*/ 152400 h 336550"/>
              <a:gd name="connsiteX60" fmla="*/ 291245 w 327025"/>
              <a:gd name="connsiteY60" fmla="*/ 150813 h 336550"/>
              <a:gd name="connsiteX61" fmla="*/ 277812 w 327025"/>
              <a:gd name="connsiteY61" fmla="*/ 173038 h 336550"/>
              <a:gd name="connsiteX62" fmla="*/ 312737 w 327025"/>
              <a:gd name="connsiteY62" fmla="*/ 173038 h 336550"/>
              <a:gd name="connsiteX63" fmla="*/ 299305 w 327025"/>
              <a:gd name="connsiteY63" fmla="*/ 150813 h 336550"/>
              <a:gd name="connsiteX64" fmla="*/ 295275 w 327025"/>
              <a:gd name="connsiteY64" fmla="*/ 152120 h 336550"/>
              <a:gd name="connsiteX65" fmla="*/ 291245 w 327025"/>
              <a:gd name="connsiteY65" fmla="*/ 150813 h 336550"/>
              <a:gd name="connsiteX66" fmla="*/ 14783 w 327025"/>
              <a:gd name="connsiteY66" fmla="*/ 141288 h 336550"/>
              <a:gd name="connsiteX67" fmla="*/ 9525 w 327025"/>
              <a:gd name="connsiteY67" fmla="*/ 146504 h 336550"/>
              <a:gd name="connsiteX68" fmla="*/ 9525 w 327025"/>
              <a:gd name="connsiteY68" fmla="*/ 177801 h 336550"/>
              <a:gd name="connsiteX69" fmla="*/ 93663 w 327025"/>
              <a:gd name="connsiteY69" fmla="*/ 177801 h 336550"/>
              <a:gd name="connsiteX70" fmla="*/ 93663 w 327025"/>
              <a:gd name="connsiteY70" fmla="*/ 141288 h 336550"/>
              <a:gd name="connsiteX71" fmla="*/ 14783 w 327025"/>
              <a:gd name="connsiteY71" fmla="*/ 141288 h 336550"/>
              <a:gd name="connsiteX72" fmla="*/ 294482 w 327025"/>
              <a:gd name="connsiteY72" fmla="*/ 131763 h 336550"/>
              <a:gd name="connsiteX73" fmla="*/ 288925 w 327025"/>
              <a:gd name="connsiteY73" fmla="*/ 136526 h 336550"/>
              <a:gd name="connsiteX74" fmla="*/ 294482 w 327025"/>
              <a:gd name="connsiteY74" fmla="*/ 141290 h 336550"/>
              <a:gd name="connsiteX75" fmla="*/ 300038 w 327025"/>
              <a:gd name="connsiteY75" fmla="*/ 136526 h 336550"/>
              <a:gd name="connsiteX76" fmla="*/ 294482 w 327025"/>
              <a:gd name="connsiteY76" fmla="*/ 131763 h 336550"/>
              <a:gd name="connsiteX77" fmla="*/ 104775 w 327025"/>
              <a:gd name="connsiteY77" fmla="*/ 115888 h 336550"/>
              <a:gd name="connsiteX78" fmla="*/ 104775 w 327025"/>
              <a:gd name="connsiteY78" fmla="*/ 171451 h 336550"/>
              <a:gd name="connsiteX79" fmla="*/ 161925 w 327025"/>
              <a:gd name="connsiteY79" fmla="*/ 115888 h 336550"/>
              <a:gd name="connsiteX80" fmla="*/ 86143 w 327025"/>
              <a:gd name="connsiteY80" fmla="*/ 84138 h 336550"/>
              <a:gd name="connsiteX81" fmla="*/ 81130 w 327025"/>
              <a:gd name="connsiteY81" fmla="*/ 88107 h 336550"/>
              <a:gd name="connsiteX82" fmla="*/ 69850 w 327025"/>
              <a:gd name="connsiteY82" fmla="*/ 131763 h 336550"/>
              <a:gd name="connsiteX83" fmla="*/ 93663 w 327025"/>
              <a:gd name="connsiteY83" fmla="*/ 131763 h 336550"/>
              <a:gd name="connsiteX84" fmla="*/ 93663 w 327025"/>
              <a:gd name="connsiteY84" fmla="*/ 89429 h 336550"/>
              <a:gd name="connsiteX85" fmla="*/ 88650 w 327025"/>
              <a:gd name="connsiteY85" fmla="*/ 84138 h 336550"/>
              <a:gd name="connsiteX86" fmla="*/ 86143 w 327025"/>
              <a:gd name="connsiteY86" fmla="*/ 84138 h 336550"/>
              <a:gd name="connsiteX87" fmla="*/ 281124 w 327025"/>
              <a:gd name="connsiteY87" fmla="*/ 9525 h 336550"/>
              <a:gd name="connsiteX88" fmla="*/ 120650 w 327025"/>
              <a:gd name="connsiteY88" fmla="*/ 169863 h 336550"/>
              <a:gd name="connsiteX89" fmla="*/ 160111 w 327025"/>
              <a:gd name="connsiteY89" fmla="*/ 148661 h 336550"/>
              <a:gd name="connsiteX90" fmla="*/ 285070 w 327025"/>
              <a:gd name="connsiteY90" fmla="*/ 21451 h 336550"/>
              <a:gd name="connsiteX91" fmla="*/ 289016 w 327025"/>
              <a:gd name="connsiteY91" fmla="*/ 20126 h 336550"/>
              <a:gd name="connsiteX92" fmla="*/ 299539 w 327025"/>
              <a:gd name="connsiteY92" fmla="*/ 20126 h 336550"/>
              <a:gd name="connsiteX93" fmla="*/ 304800 w 327025"/>
              <a:gd name="connsiteY93" fmla="*/ 14825 h 336550"/>
              <a:gd name="connsiteX94" fmla="*/ 304800 w 327025"/>
              <a:gd name="connsiteY94" fmla="*/ 9525 h 336550"/>
              <a:gd name="connsiteX95" fmla="*/ 281124 w 327025"/>
              <a:gd name="connsiteY95" fmla="*/ 9525 h 336550"/>
              <a:gd name="connsiteX96" fmla="*/ 266700 w 327025"/>
              <a:gd name="connsiteY96" fmla="*/ 9525 h 336550"/>
              <a:gd name="connsiteX97" fmla="*/ 258801 w 327025"/>
              <a:gd name="connsiteY97" fmla="*/ 12171 h 336550"/>
              <a:gd name="connsiteX98" fmla="*/ 104775 w 327025"/>
              <a:gd name="connsiteY98" fmla="*/ 86254 h 336550"/>
              <a:gd name="connsiteX99" fmla="*/ 104775 w 327025"/>
              <a:gd name="connsiteY99" fmla="*/ 88900 h 336550"/>
              <a:gd name="connsiteX100" fmla="*/ 104775 w 327025"/>
              <a:gd name="connsiteY100" fmla="*/ 104775 h 336550"/>
              <a:gd name="connsiteX101" fmla="*/ 170598 w 327025"/>
              <a:gd name="connsiteY101" fmla="*/ 104775 h 336550"/>
              <a:gd name="connsiteX102" fmla="*/ 266700 w 327025"/>
              <a:gd name="connsiteY102" fmla="*/ 9525 h 336550"/>
              <a:gd name="connsiteX103" fmla="*/ 271642 w 327025"/>
              <a:gd name="connsiteY103" fmla="*/ 0 h 336550"/>
              <a:gd name="connsiteX104" fmla="*/ 311201 w 327025"/>
              <a:gd name="connsiteY104" fmla="*/ 0 h 336550"/>
              <a:gd name="connsiteX105" fmla="*/ 316476 w 327025"/>
              <a:gd name="connsiteY105" fmla="*/ 5258 h 336550"/>
              <a:gd name="connsiteX106" fmla="*/ 316476 w 327025"/>
              <a:gd name="connsiteY106" fmla="*/ 15776 h 336550"/>
              <a:gd name="connsiteX107" fmla="*/ 300652 w 327025"/>
              <a:gd name="connsiteY107" fmla="*/ 31551 h 336550"/>
              <a:gd name="connsiteX108" fmla="*/ 300652 w 327025"/>
              <a:gd name="connsiteY108" fmla="*/ 122262 h 336550"/>
              <a:gd name="connsiteX109" fmla="*/ 311201 w 327025"/>
              <a:gd name="connsiteY109" fmla="*/ 136723 h 336550"/>
              <a:gd name="connsiteX110" fmla="*/ 307245 w 327025"/>
              <a:gd name="connsiteY110" fmla="*/ 145926 h 336550"/>
              <a:gd name="connsiteX111" fmla="*/ 325707 w 327025"/>
              <a:gd name="connsiteY111" fmla="*/ 176163 h 336550"/>
              <a:gd name="connsiteX112" fmla="*/ 327025 w 327025"/>
              <a:gd name="connsiteY112" fmla="*/ 176163 h 336550"/>
              <a:gd name="connsiteX113" fmla="*/ 327025 w 327025"/>
              <a:gd name="connsiteY113" fmla="*/ 177478 h 336550"/>
              <a:gd name="connsiteX114" fmla="*/ 327025 w 327025"/>
              <a:gd name="connsiteY114" fmla="*/ 178792 h 336550"/>
              <a:gd name="connsiteX115" fmla="*/ 327025 w 327025"/>
              <a:gd name="connsiteY115" fmla="*/ 210344 h 336550"/>
              <a:gd name="connsiteX116" fmla="*/ 321751 w 327025"/>
              <a:gd name="connsiteY116" fmla="*/ 215603 h 336550"/>
              <a:gd name="connsiteX117" fmla="*/ 269005 w 327025"/>
              <a:gd name="connsiteY117" fmla="*/ 215603 h 336550"/>
              <a:gd name="connsiteX118" fmla="*/ 263730 w 327025"/>
              <a:gd name="connsiteY118" fmla="*/ 210344 h 336550"/>
              <a:gd name="connsiteX119" fmla="*/ 263730 w 327025"/>
              <a:gd name="connsiteY119" fmla="*/ 178792 h 336550"/>
              <a:gd name="connsiteX120" fmla="*/ 263730 w 327025"/>
              <a:gd name="connsiteY120" fmla="*/ 177478 h 336550"/>
              <a:gd name="connsiteX121" fmla="*/ 265049 w 327025"/>
              <a:gd name="connsiteY121" fmla="*/ 177478 h 336550"/>
              <a:gd name="connsiteX122" fmla="*/ 265049 w 327025"/>
              <a:gd name="connsiteY122" fmla="*/ 176163 h 336550"/>
              <a:gd name="connsiteX123" fmla="*/ 283510 w 327025"/>
              <a:gd name="connsiteY123" fmla="*/ 145926 h 336550"/>
              <a:gd name="connsiteX124" fmla="*/ 279554 w 327025"/>
              <a:gd name="connsiteY124" fmla="*/ 136723 h 336550"/>
              <a:gd name="connsiteX125" fmla="*/ 290103 w 327025"/>
              <a:gd name="connsiteY125" fmla="*/ 122262 h 336550"/>
              <a:gd name="connsiteX126" fmla="*/ 290103 w 327025"/>
              <a:gd name="connsiteY126" fmla="*/ 32866 h 336550"/>
              <a:gd name="connsiteX127" fmla="*/ 167469 w 327025"/>
              <a:gd name="connsiteY127" fmla="*/ 156443 h 336550"/>
              <a:gd name="connsiteX128" fmla="*/ 166150 w 327025"/>
              <a:gd name="connsiteY128" fmla="*/ 156443 h 336550"/>
              <a:gd name="connsiteX129" fmla="*/ 123953 w 327025"/>
              <a:gd name="connsiteY129" fmla="*/ 180107 h 336550"/>
              <a:gd name="connsiteX130" fmla="*/ 126591 w 327025"/>
              <a:gd name="connsiteY130" fmla="*/ 184051 h 336550"/>
              <a:gd name="connsiteX131" fmla="*/ 126591 w 327025"/>
              <a:gd name="connsiteY131" fmla="*/ 205085 h 336550"/>
              <a:gd name="connsiteX132" fmla="*/ 121316 w 327025"/>
              <a:gd name="connsiteY132" fmla="*/ 210344 h 336550"/>
              <a:gd name="connsiteX133" fmla="*/ 110767 w 327025"/>
              <a:gd name="connsiteY133" fmla="*/ 210344 h 336550"/>
              <a:gd name="connsiteX134" fmla="*/ 110767 w 327025"/>
              <a:gd name="connsiteY134" fmla="*/ 220861 h 336550"/>
              <a:gd name="connsiteX135" fmla="*/ 142414 w 327025"/>
              <a:gd name="connsiteY135" fmla="*/ 220861 h 336550"/>
              <a:gd name="connsiteX136" fmla="*/ 158238 w 327025"/>
              <a:gd name="connsiteY136" fmla="*/ 236637 h 336550"/>
              <a:gd name="connsiteX137" fmla="*/ 158238 w 327025"/>
              <a:gd name="connsiteY137" fmla="*/ 303684 h 336550"/>
              <a:gd name="connsiteX138" fmla="*/ 162194 w 327025"/>
              <a:gd name="connsiteY138" fmla="*/ 312887 h 336550"/>
              <a:gd name="connsiteX139" fmla="*/ 163513 w 327025"/>
              <a:gd name="connsiteY139" fmla="*/ 315516 h 336550"/>
              <a:gd name="connsiteX140" fmla="*/ 163513 w 327025"/>
              <a:gd name="connsiteY140" fmla="*/ 326033 h 336550"/>
              <a:gd name="connsiteX141" fmla="*/ 168787 w 327025"/>
              <a:gd name="connsiteY141" fmla="*/ 331292 h 336550"/>
              <a:gd name="connsiteX142" fmla="*/ 163513 w 327025"/>
              <a:gd name="connsiteY142" fmla="*/ 336550 h 336550"/>
              <a:gd name="connsiteX143" fmla="*/ 126591 w 327025"/>
              <a:gd name="connsiteY143" fmla="*/ 336550 h 336550"/>
              <a:gd name="connsiteX144" fmla="*/ 121316 w 327025"/>
              <a:gd name="connsiteY144" fmla="*/ 331292 h 336550"/>
              <a:gd name="connsiteX145" fmla="*/ 126591 w 327025"/>
              <a:gd name="connsiteY145" fmla="*/ 326033 h 336550"/>
              <a:gd name="connsiteX146" fmla="*/ 126591 w 327025"/>
              <a:gd name="connsiteY146" fmla="*/ 262930 h 336550"/>
              <a:gd name="connsiteX147" fmla="*/ 47471 w 327025"/>
              <a:gd name="connsiteY147" fmla="*/ 262930 h 336550"/>
              <a:gd name="connsiteX148" fmla="*/ 47471 w 327025"/>
              <a:gd name="connsiteY148" fmla="*/ 326033 h 336550"/>
              <a:gd name="connsiteX149" fmla="*/ 52746 w 327025"/>
              <a:gd name="connsiteY149" fmla="*/ 331292 h 336550"/>
              <a:gd name="connsiteX150" fmla="*/ 47471 w 327025"/>
              <a:gd name="connsiteY150" fmla="*/ 336550 h 336550"/>
              <a:gd name="connsiteX151" fmla="*/ 10549 w 327025"/>
              <a:gd name="connsiteY151" fmla="*/ 336550 h 336550"/>
              <a:gd name="connsiteX152" fmla="*/ 5274 w 327025"/>
              <a:gd name="connsiteY152" fmla="*/ 331292 h 336550"/>
              <a:gd name="connsiteX153" fmla="*/ 10549 w 327025"/>
              <a:gd name="connsiteY153" fmla="*/ 326033 h 336550"/>
              <a:gd name="connsiteX154" fmla="*/ 10549 w 327025"/>
              <a:gd name="connsiteY154" fmla="*/ 315516 h 336550"/>
              <a:gd name="connsiteX155" fmla="*/ 10549 w 327025"/>
              <a:gd name="connsiteY155" fmla="*/ 312887 h 336550"/>
              <a:gd name="connsiteX156" fmla="*/ 15824 w 327025"/>
              <a:gd name="connsiteY156" fmla="*/ 303684 h 336550"/>
              <a:gd name="connsiteX157" fmla="*/ 15824 w 327025"/>
              <a:gd name="connsiteY157" fmla="*/ 236637 h 336550"/>
              <a:gd name="connsiteX158" fmla="*/ 31647 w 327025"/>
              <a:gd name="connsiteY158" fmla="*/ 220861 h 336550"/>
              <a:gd name="connsiteX159" fmla="*/ 63295 w 327025"/>
              <a:gd name="connsiteY159" fmla="*/ 220861 h 336550"/>
              <a:gd name="connsiteX160" fmla="*/ 63295 w 327025"/>
              <a:gd name="connsiteY160" fmla="*/ 210344 h 336550"/>
              <a:gd name="connsiteX161" fmla="*/ 5274 w 327025"/>
              <a:gd name="connsiteY161" fmla="*/ 210344 h 336550"/>
              <a:gd name="connsiteX162" fmla="*/ 0 w 327025"/>
              <a:gd name="connsiteY162" fmla="*/ 205085 h 336550"/>
              <a:gd name="connsiteX163" fmla="*/ 0 w 327025"/>
              <a:gd name="connsiteY163" fmla="*/ 147240 h 336550"/>
              <a:gd name="connsiteX164" fmla="*/ 15824 w 327025"/>
              <a:gd name="connsiteY164" fmla="*/ 131465 h 336550"/>
              <a:gd name="connsiteX165" fmla="*/ 59339 w 327025"/>
              <a:gd name="connsiteY165" fmla="*/ 131465 h 336550"/>
              <a:gd name="connsiteX166" fmla="*/ 63295 w 327025"/>
              <a:gd name="connsiteY166" fmla="*/ 115689 h 336550"/>
              <a:gd name="connsiteX167" fmla="*/ 52746 w 327025"/>
              <a:gd name="connsiteY167" fmla="*/ 115689 h 336550"/>
              <a:gd name="connsiteX168" fmla="*/ 47471 w 327025"/>
              <a:gd name="connsiteY168" fmla="*/ 110430 h 336550"/>
              <a:gd name="connsiteX169" fmla="*/ 52746 w 327025"/>
              <a:gd name="connsiteY169" fmla="*/ 105172 h 336550"/>
              <a:gd name="connsiteX170" fmla="*/ 65933 w 327025"/>
              <a:gd name="connsiteY170" fmla="*/ 105172 h 336550"/>
              <a:gd name="connsiteX171" fmla="*/ 72526 w 327025"/>
              <a:gd name="connsiteY171" fmla="*/ 85452 h 336550"/>
              <a:gd name="connsiteX172" fmla="*/ 87031 w 327025"/>
              <a:gd name="connsiteY172" fmla="*/ 73620 h 336550"/>
              <a:gd name="connsiteX173" fmla="*/ 89668 w 327025"/>
              <a:gd name="connsiteY173" fmla="*/ 73620 h 336550"/>
              <a:gd name="connsiteX174" fmla="*/ 100218 w 327025"/>
              <a:gd name="connsiteY174" fmla="*/ 78879 h 336550"/>
              <a:gd name="connsiteX175" fmla="*/ 255818 w 327025"/>
              <a:gd name="connsiteY175" fmla="*/ 3944 h 336550"/>
              <a:gd name="connsiteX176" fmla="*/ 271642 w 327025"/>
              <a:gd name="connsiteY17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27025" h="336550">
                <a:moveTo>
                  <a:pt x="136525" y="263525"/>
                </a:moveTo>
                <a:cubicBezTo>
                  <a:pt x="136525" y="263525"/>
                  <a:pt x="136525" y="263525"/>
                  <a:pt x="136525" y="325438"/>
                </a:cubicBezTo>
                <a:lnTo>
                  <a:pt x="152400" y="325438"/>
                </a:lnTo>
                <a:cubicBezTo>
                  <a:pt x="152400" y="325438"/>
                  <a:pt x="152400" y="325438"/>
                  <a:pt x="152400" y="316409"/>
                </a:cubicBezTo>
                <a:cubicBezTo>
                  <a:pt x="152400" y="316409"/>
                  <a:pt x="152400" y="316409"/>
                  <a:pt x="148431" y="307380"/>
                </a:cubicBezTo>
                <a:cubicBezTo>
                  <a:pt x="147109" y="306090"/>
                  <a:pt x="147109" y="306090"/>
                  <a:pt x="147109" y="304801"/>
                </a:cubicBezTo>
                <a:cubicBezTo>
                  <a:pt x="147109" y="304801"/>
                  <a:pt x="147109" y="304801"/>
                  <a:pt x="147109" y="263525"/>
                </a:cubicBezTo>
                <a:cubicBezTo>
                  <a:pt x="147109" y="263525"/>
                  <a:pt x="147109" y="263525"/>
                  <a:pt x="136525" y="263525"/>
                </a:cubicBezTo>
                <a:close/>
                <a:moveTo>
                  <a:pt x="25928" y="263525"/>
                </a:moveTo>
                <a:cubicBezTo>
                  <a:pt x="25928" y="263525"/>
                  <a:pt x="25928" y="263525"/>
                  <a:pt x="25928" y="304801"/>
                </a:cubicBezTo>
                <a:cubicBezTo>
                  <a:pt x="25928" y="306090"/>
                  <a:pt x="24606" y="306090"/>
                  <a:pt x="24606" y="307380"/>
                </a:cubicBezTo>
                <a:cubicBezTo>
                  <a:pt x="24606" y="307380"/>
                  <a:pt x="24606" y="307380"/>
                  <a:pt x="20637" y="316409"/>
                </a:cubicBezTo>
                <a:cubicBezTo>
                  <a:pt x="20637" y="316409"/>
                  <a:pt x="20637" y="316409"/>
                  <a:pt x="20637" y="325438"/>
                </a:cubicBezTo>
                <a:cubicBezTo>
                  <a:pt x="20637" y="325438"/>
                  <a:pt x="20637" y="325438"/>
                  <a:pt x="36512" y="325438"/>
                </a:cubicBezTo>
                <a:lnTo>
                  <a:pt x="36512" y="263525"/>
                </a:lnTo>
                <a:cubicBezTo>
                  <a:pt x="36512" y="263525"/>
                  <a:pt x="36512" y="263525"/>
                  <a:pt x="25928" y="263525"/>
                </a:cubicBezTo>
                <a:close/>
                <a:moveTo>
                  <a:pt x="30714" y="231775"/>
                </a:moveTo>
                <a:cubicBezTo>
                  <a:pt x="28057" y="231775"/>
                  <a:pt x="25400" y="234355"/>
                  <a:pt x="25400" y="236935"/>
                </a:cubicBezTo>
                <a:cubicBezTo>
                  <a:pt x="25400" y="236935"/>
                  <a:pt x="25400" y="236935"/>
                  <a:pt x="25400" y="252413"/>
                </a:cubicBezTo>
                <a:cubicBezTo>
                  <a:pt x="25400" y="252413"/>
                  <a:pt x="25400" y="252413"/>
                  <a:pt x="147638" y="252413"/>
                </a:cubicBezTo>
                <a:cubicBezTo>
                  <a:pt x="147638" y="252413"/>
                  <a:pt x="147638" y="252413"/>
                  <a:pt x="147638" y="236935"/>
                </a:cubicBezTo>
                <a:cubicBezTo>
                  <a:pt x="147638" y="234355"/>
                  <a:pt x="144981" y="231775"/>
                  <a:pt x="142324" y="231775"/>
                </a:cubicBezTo>
                <a:cubicBezTo>
                  <a:pt x="142324" y="231775"/>
                  <a:pt x="142324" y="231775"/>
                  <a:pt x="30714" y="231775"/>
                </a:cubicBezTo>
                <a:close/>
                <a:moveTo>
                  <a:pt x="73025" y="209550"/>
                </a:moveTo>
                <a:lnTo>
                  <a:pt x="73025" y="220663"/>
                </a:lnTo>
                <a:lnTo>
                  <a:pt x="100013" y="220663"/>
                </a:lnTo>
                <a:lnTo>
                  <a:pt x="100013" y="209550"/>
                </a:lnTo>
                <a:close/>
                <a:moveTo>
                  <a:pt x="9525" y="188913"/>
                </a:moveTo>
                <a:cubicBezTo>
                  <a:pt x="9525" y="188913"/>
                  <a:pt x="9525" y="188913"/>
                  <a:pt x="9525" y="200026"/>
                </a:cubicBezTo>
                <a:cubicBezTo>
                  <a:pt x="9525" y="200026"/>
                  <a:pt x="9525" y="200026"/>
                  <a:pt x="115888" y="200026"/>
                </a:cubicBezTo>
                <a:lnTo>
                  <a:pt x="115888" y="188913"/>
                </a:lnTo>
                <a:cubicBezTo>
                  <a:pt x="115888" y="188913"/>
                  <a:pt x="115888" y="188913"/>
                  <a:pt x="105252" y="188913"/>
                </a:cubicBezTo>
                <a:cubicBezTo>
                  <a:pt x="105252" y="188913"/>
                  <a:pt x="105252" y="188913"/>
                  <a:pt x="9525" y="188913"/>
                </a:cubicBezTo>
                <a:close/>
                <a:moveTo>
                  <a:pt x="273050" y="184150"/>
                </a:moveTo>
                <a:lnTo>
                  <a:pt x="273050" y="204788"/>
                </a:lnTo>
                <a:lnTo>
                  <a:pt x="315913" y="204788"/>
                </a:lnTo>
                <a:lnTo>
                  <a:pt x="315913" y="184150"/>
                </a:lnTo>
                <a:close/>
                <a:moveTo>
                  <a:pt x="68660" y="152400"/>
                </a:moveTo>
                <a:cubicBezTo>
                  <a:pt x="68660" y="152400"/>
                  <a:pt x="68660" y="152400"/>
                  <a:pt x="78979" y="152400"/>
                </a:cubicBezTo>
                <a:cubicBezTo>
                  <a:pt x="81558" y="152400"/>
                  <a:pt x="84138" y="155178"/>
                  <a:pt x="84138" y="157957"/>
                </a:cubicBezTo>
                <a:cubicBezTo>
                  <a:pt x="84138" y="160735"/>
                  <a:pt x="81558" y="163513"/>
                  <a:pt x="78979" y="163513"/>
                </a:cubicBezTo>
                <a:cubicBezTo>
                  <a:pt x="78979" y="163513"/>
                  <a:pt x="78979" y="163513"/>
                  <a:pt x="68660" y="163513"/>
                </a:cubicBezTo>
                <a:cubicBezTo>
                  <a:pt x="66080" y="163513"/>
                  <a:pt x="63500" y="160735"/>
                  <a:pt x="63500" y="157957"/>
                </a:cubicBezTo>
                <a:cubicBezTo>
                  <a:pt x="63500" y="155178"/>
                  <a:pt x="66080" y="152400"/>
                  <a:pt x="68660" y="152400"/>
                </a:cubicBezTo>
                <a:close/>
                <a:moveTo>
                  <a:pt x="52388" y="152400"/>
                </a:moveTo>
                <a:cubicBezTo>
                  <a:pt x="53578" y="152400"/>
                  <a:pt x="54769" y="153789"/>
                  <a:pt x="55960" y="153789"/>
                </a:cubicBezTo>
                <a:cubicBezTo>
                  <a:pt x="55960" y="155178"/>
                  <a:pt x="57150" y="156568"/>
                  <a:pt x="57150" y="157957"/>
                </a:cubicBezTo>
                <a:cubicBezTo>
                  <a:pt x="57150" y="159346"/>
                  <a:pt x="55960" y="160735"/>
                  <a:pt x="55960" y="162124"/>
                </a:cubicBezTo>
                <a:cubicBezTo>
                  <a:pt x="54769" y="162124"/>
                  <a:pt x="53578" y="163513"/>
                  <a:pt x="52388" y="163513"/>
                </a:cubicBezTo>
                <a:cubicBezTo>
                  <a:pt x="51197" y="163513"/>
                  <a:pt x="50006" y="162124"/>
                  <a:pt x="48816" y="162124"/>
                </a:cubicBezTo>
                <a:cubicBezTo>
                  <a:pt x="48816" y="160735"/>
                  <a:pt x="47625" y="159346"/>
                  <a:pt x="47625" y="157957"/>
                </a:cubicBezTo>
                <a:cubicBezTo>
                  <a:pt x="47625" y="156568"/>
                  <a:pt x="48816" y="155178"/>
                  <a:pt x="48816" y="153789"/>
                </a:cubicBezTo>
                <a:cubicBezTo>
                  <a:pt x="50006" y="153789"/>
                  <a:pt x="51197" y="152400"/>
                  <a:pt x="52388" y="152400"/>
                </a:cubicBezTo>
                <a:close/>
                <a:moveTo>
                  <a:pt x="25796" y="152400"/>
                </a:moveTo>
                <a:cubicBezTo>
                  <a:pt x="25796" y="152400"/>
                  <a:pt x="25796" y="152400"/>
                  <a:pt x="36115" y="152400"/>
                </a:cubicBezTo>
                <a:cubicBezTo>
                  <a:pt x="38695" y="152400"/>
                  <a:pt x="41275" y="155178"/>
                  <a:pt x="41275" y="157957"/>
                </a:cubicBezTo>
                <a:cubicBezTo>
                  <a:pt x="41275" y="160735"/>
                  <a:pt x="38695" y="163513"/>
                  <a:pt x="36115" y="163513"/>
                </a:cubicBezTo>
                <a:cubicBezTo>
                  <a:pt x="36115" y="163513"/>
                  <a:pt x="36115" y="163513"/>
                  <a:pt x="25796" y="163513"/>
                </a:cubicBezTo>
                <a:cubicBezTo>
                  <a:pt x="23217" y="163513"/>
                  <a:pt x="20637" y="160735"/>
                  <a:pt x="20637" y="157957"/>
                </a:cubicBezTo>
                <a:cubicBezTo>
                  <a:pt x="20637" y="155178"/>
                  <a:pt x="23217" y="152400"/>
                  <a:pt x="25796" y="152400"/>
                </a:cubicBezTo>
                <a:close/>
                <a:moveTo>
                  <a:pt x="291245" y="150813"/>
                </a:moveTo>
                <a:cubicBezTo>
                  <a:pt x="291245" y="150813"/>
                  <a:pt x="291245" y="150813"/>
                  <a:pt x="277812" y="173038"/>
                </a:cubicBezTo>
                <a:cubicBezTo>
                  <a:pt x="277812" y="173038"/>
                  <a:pt x="277812" y="173038"/>
                  <a:pt x="312737" y="173038"/>
                </a:cubicBezTo>
                <a:cubicBezTo>
                  <a:pt x="312737" y="173038"/>
                  <a:pt x="312737" y="173038"/>
                  <a:pt x="299305" y="150813"/>
                </a:cubicBezTo>
                <a:cubicBezTo>
                  <a:pt x="297961" y="152120"/>
                  <a:pt x="296618" y="152120"/>
                  <a:pt x="295275" y="152120"/>
                </a:cubicBezTo>
                <a:cubicBezTo>
                  <a:pt x="293931" y="152120"/>
                  <a:pt x="292588" y="152120"/>
                  <a:pt x="291245" y="150813"/>
                </a:cubicBezTo>
                <a:close/>
                <a:moveTo>
                  <a:pt x="14783" y="141288"/>
                </a:moveTo>
                <a:cubicBezTo>
                  <a:pt x="10839" y="141288"/>
                  <a:pt x="9525" y="143896"/>
                  <a:pt x="9525" y="146504"/>
                </a:cubicBezTo>
                <a:cubicBezTo>
                  <a:pt x="9525" y="146504"/>
                  <a:pt x="9525" y="146504"/>
                  <a:pt x="9525" y="177801"/>
                </a:cubicBezTo>
                <a:cubicBezTo>
                  <a:pt x="9525" y="177801"/>
                  <a:pt x="9525" y="177801"/>
                  <a:pt x="93663" y="177801"/>
                </a:cubicBezTo>
                <a:cubicBezTo>
                  <a:pt x="93663" y="177801"/>
                  <a:pt x="93663" y="177801"/>
                  <a:pt x="93663" y="141288"/>
                </a:cubicBezTo>
                <a:cubicBezTo>
                  <a:pt x="93663" y="141288"/>
                  <a:pt x="93663" y="141288"/>
                  <a:pt x="14783" y="141288"/>
                </a:cubicBezTo>
                <a:close/>
                <a:moveTo>
                  <a:pt x="294482" y="131763"/>
                </a:moveTo>
                <a:cubicBezTo>
                  <a:pt x="291413" y="131763"/>
                  <a:pt x="288925" y="133895"/>
                  <a:pt x="288925" y="136526"/>
                </a:cubicBezTo>
                <a:cubicBezTo>
                  <a:pt x="288925" y="139157"/>
                  <a:pt x="291413" y="141290"/>
                  <a:pt x="294482" y="141290"/>
                </a:cubicBezTo>
                <a:cubicBezTo>
                  <a:pt x="297550" y="141290"/>
                  <a:pt x="300038" y="139157"/>
                  <a:pt x="300038" y="136526"/>
                </a:cubicBezTo>
                <a:cubicBezTo>
                  <a:pt x="300038" y="133895"/>
                  <a:pt x="297550" y="131763"/>
                  <a:pt x="294482" y="131763"/>
                </a:cubicBezTo>
                <a:close/>
                <a:moveTo>
                  <a:pt x="104775" y="115888"/>
                </a:moveTo>
                <a:lnTo>
                  <a:pt x="104775" y="171451"/>
                </a:lnTo>
                <a:lnTo>
                  <a:pt x="161925" y="115888"/>
                </a:lnTo>
                <a:close/>
                <a:moveTo>
                  <a:pt x="86143" y="84138"/>
                </a:moveTo>
                <a:cubicBezTo>
                  <a:pt x="83637" y="84138"/>
                  <a:pt x="81130" y="85461"/>
                  <a:pt x="81130" y="88107"/>
                </a:cubicBezTo>
                <a:lnTo>
                  <a:pt x="69850" y="131763"/>
                </a:lnTo>
                <a:cubicBezTo>
                  <a:pt x="69850" y="131763"/>
                  <a:pt x="69850" y="131763"/>
                  <a:pt x="93663" y="131763"/>
                </a:cubicBezTo>
                <a:cubicBezTo>
                  <a:pt x="93663" y="131763"/>
                  <a:pt x="93663" y="131763"/>
                  <a:pt x="93663" y="89429"/>
                </a:cubicBezTo>
                <a:cubicBezTo>
                  <a:pt x="93663" y="86784"/>
                  <a:pt x="91157" y="84138"/>
                  <a:pt x="88650" y="84138"/>
                </a:cubicBezTo>
                <a:cubicBezTo>
                  <a:pt x="88650" y="84138"/>
                  <a:pt x="88650" y="84138"/>
                  <a:pt x="86143" y="84138"/>
                </a:cubicBezTo>
                <a:close/>
                <a:moveTo>
                  <a:pt x="281124" y="9525"/>
                </a:moveTo>
                <a:cubicBezTo>
                  <a:pt x="281124" y="9525"/>
                  <a:pt x="281124" y="9525"/>
                  <a:pt x="120650" y="169863"/>
                </a:cubicBezTo>
                <a:cubicBezTo>
                  <a:pt x="120650" y="169863"/>
                  <a:pt x="120650" y="169863"/>
                  <a:pt x="160111" y="148661"/>
                </a:cubicBezTo>
                <a:cubicBezTo>
                  <a:pt x="160111" y="148661"/>
                  <a:pt x="160111" y="148661"/>
                  <a:pt x="285070" y="21451"/>
                </a:cubicBezTo>
                <a:cubicBezTo>
                  <a:pt x="286385" y="20126"/>
                  <a:pt x="287701" y="20126"/>
                  <a:pt x="289016" y="20126"/>
                </a:cubicBezTo>
                <a:cubicBezTo>
                  <a:pt x="289016" y="20126"/>
                  <a:pt x="289016" y="20126"/>
                  <a:pt x="299539" y="20126"/>
                </a:cubicBezTo>
                <a:cubicBezTo>
                  <a:pt x="302170" y="20126"/>
                  <a:pt x="304800" y="17475"/>
                  <a:pt x="304800" y="14825"/>
                </a:cubicBezTo>
                <a:cubicBezTo>
                  <a:pt x="304800" y="14825"/>
                  <a:pt x="304800" y="14825"/>
                  <a:pt x="304800" y="9525"/>
                </a:cubicBezTo>
                <a:cubicBezTo>
                  <a:pt x="304800" y="9525"/>
                  <a:pt x="304800" y="9525"/>
                  <a:pt x="281124" y="9525"/>
                </a:cubicBezTo>
                <a:close/>
                <a:moveTo>
                  <a:pt x="266700" y="9525"/>
                </a:moveTo>
                <a:cubicBezTo>
                  <a:pt x="264067" y="9525"/>
                  <a:pt x="261434" y="10848"/>
                  <a:pt x="258801" y="12171"/>
                </a:cubicBezTo>
                <a:lnTo>
                  <a:pt x="104775" y="86254"/>
                </a:lnTo>
                <a:cubicBezTo>
                  <a:pt x="104775" y="87577"/>
                  <a:pt x="104775" y="87577"/>
                  <a:pt x="104775" y="88900"/>
                </a:cubicBezTo>
                <a:cubicBezTo>
                  <a:pt x="104775" y="88900"/>
                  <a:pt x="104775" y="88900"/>
                  <a:pt x="104775" y="104775"/>
                </a:cubicBezTo>
                <a:cubicBezTo>
                  <a:pt x="104775" y="104775"/>
                  <a:pt x="104775" y="104775"/>
                  <a:pt x="170598" y="104775"/>
                </a:cubicBezTo>
                <a:cubicBezTo>
                  <a:pt x="170598" y="104775"/>
                  <a:pt x="170598" y="104775"/>
                  <a:pt x="266700" y="9525"/>
                </a:cubicBezTo>
                <a:close/>
                <a:moveTo>
                  <a:pt x="271642" y="0"/>
                </a:moveTo>
                <a:cubicBezTo>
                  <a:pt x="271642" y="0"/>
                  <a:pt x="271642" y="0"/>
                  <a:pt x="311201" y="0"/>
                </a:cubicBezTo>
                <a:cubicBezTo>
                  <a:pt x="313839" y="0"/>
                  <a:pt x="316476" y="2629"/>
                  <a:pt x="316476" y="5258"/>
                </a:cubicBezTo>
                <a:cubicBezTo>
                  <a:pt x="316476" y="5258"/>
                  <a:pt x="316476" y="5258"/>
                  <a:pt x="316476" y="15776"/>
                </a:cubicBezTo>
                <a:cubicBezTo>
                  <a:pt x="316476" y="23663"/>
                  <a:pt x="309883" y="31551"/>
                  <a:pt x="300652" y="31551"/>
                </a:cubicBezTo>
                <a:cubicBezTo>
                  <a:pt x="300652" y="31551"/>
                  <a:pt x="300652" y="31551"/>
                  <a:pt x="300652" y="122262"/>
                </a:cubicBezTo>
                <a:cubicBezTo>
                  <a:pt x="307245" y="123577"/>
                  <a:pt x="311201" y="130150"/>
                  <a:pt x="311201" y="136723"/>
                </a:cubicBezTo>
                <a:cubicBezTo>
                  <a:pt x="311201" y="140667"/>
                  <a:pt x="309883" y="143296"/>
                  <a:pt x="307245" y="145926"/>
                </a:cubicBezTo>
                <a:cubicBezTo>
                  <a:pt x="307245" y="145926"/>
                  <a:pt x="307245" y="145926"/>
                  <a:pt x="325707" y="176163"/>
                </a:cubicBezTo>
                <a:cubicBezTo>
                  <a:pt x="325707" y="176163"/>
                  <a:pt x="325707" y="176163"/>
                  <a:pt x="327025" y="176163"/>
                </a:cubicBezTo>
                <a:cubicBezTo>
                  <a:pt x="327025" y="176163"/>
                  <a:pt x="327025" y="177478"/>
                  <a:pt x="327025" y="177478"/>
                </a:cubicBezTo>
                <a:cubicBezTo>
                  <a:pt x="327025" y="178792"/>
                  <a:pt x="327025" y="178792"/>
                  <a:pt x="327025" y="178792"/>
                </a:cubicBezTo>
                <a:cubicBezTo>
                  <a:pt x="327025" y="178792"/>
                  <a:pt x="327025" y="178792"/>
                  <a:pt x="327025" y="210344"/>
                </a:cubicBezTo>
                <a:cubicBezTo>
                  <a:pt x="327025" y="212973"/>
                  <a:pt x="324388" y="215603"/>
                  <a:pt x="321751" y="215603"/>
                </a:cubicBezTo>
                <a:cubicBezTo>
                  <a:pt x="321751" y="215603"/>
                  <a:pt x="321751" y="215603"/>
                  <a:pt x="269005" y="215603"/>
                </a:cubicBezTo>
                <a:cubicBezTo>
                  <a:pt x="266367" y="215603"/>
                  <a:pt x="263730" y="212973"/>
                  <a:pt x="263730" y="210344"/>
                </a:cubicBezTo>
                <a:cubicBezTo>
                  <a:pt x="263730" y="210344"/>
                  <a:pt x="263730" y="210344"/>
                  <a:pt x="263730" y="178792"/>
                </a:cubicBezTo>
                <a:cubicBezTo>
                  <a:pt x="263730" y="178792"/>
                  <a:pt x="263730" y="178792"/>
                  <a:pt x="263730" y="177478"/>
                </a:cubicBezTo>
                <a:cubicBezTo>
                  <a:pt x="263730" y="177478"/>
                  <a:pt x="263730" y="177478"/>
                  <a:pt x="265049" y="177478"/>
                </a:cubicBezTo>
                <a:cubicBezTo>
                  <a:pt x="265049" y="177478"/>
                  <a:pt x="265049" y="176163"/>
                  <a:pt x="265049" y="176163"/>
                </a:cubicBezTo>
                <a:cubicBezTo>
                  <a:pt x="265049" y="176163"/>
                  <a:pt x="265049" y="176163"/>
                  <a:pt x="283510" y="145926"/>
                </a:cubicBezTo>
                <a:cubicBezTo>
                  <a:pt x="280873" y="143296"/>
                  <a:pt x="279554" y="140667"/>
                  <a:pt x="279554" y="136723"/>
                </a:cubicBezTo>
                <a:cubicBezTo>
                  <a:pt x="279554" y="130150"/>
                  <a:pt x="284828" y="123577"/>
                  <a:pt x="290103" y="122262"/>
                </a:cubicBezTo>
                <a:cubicBezTo>
                  <a:pt x="290103" y="122262"/>
                  <a:pt x="290103" y="122262"/>
                  <a:pt x="290103" y="32866"/>
                </a:cubicBezTo>
                <a:cubicBezTo>
                  <a:pt x="290103" y="32866"/>
                  <a:pt x="290103" y="32866"/>
                  <a:pt x="167469" y="156443"/>
                </a:cubicBezTo>
                <a:cubicBezTo>
                  <a:pt x="166150" y="156443"/>
                  <a:pt x="166150" y="156443"/>
                  <a:pt x="166150" y="156443"/>
                </a:cubicBezTo>
                <a:cubicBezTo>
                  <a:pt x="166150" y="156443"/>
                  <a:pt x="166150" y="156443"/>
                  <a:pt x="123953" y="180107"/>
                </a:cubicBezTo>
                <a:cubicBezTo>
                  <a:pt x="125272" y="180107"/>
                  <a:pt x="126591" y="182736"/>
                  <a:pt x="126591" y="184051"/>
                </a:cubicBezTo>
                <a:cubicBezTo>
                  <a:pt x="126591" y="184051"/>
                  <a:pt x="126591" y="184051"/>
                  <a:pt x="126591" y="205085"/>
                </a:cubicBezTo>
                <a:cubicBezTo>
                  <a:pt x="126591" y="207715"/>
                  <a:pt x="123953" y="210344"/>
                  <a:pt x="121316" y="210344"/>
                </a:cubicBezTo>
                <a:cubicBezTo>
                  <a:pt x="121316" y="210344"/>
                  <a:pt x="121316" y="210344"/>
                  <a:pt x="110767" y="210344"/>
                </a:cubicBezTo>
                <a:cubicBezTo>
                  <a:pt x="110767" y="210344"/>
                  <a:pt x="110767" y="210344"/>
                  <a:pt x="110767" y="220861"/>
                </a:cubicBezTo>
                <a:cubicBezTo>
                  <a:pt x="110767" y="220861"/>
                  <a:pt x="110767" y="220861"/>
                  <a:pt x="142414" y="220861"/>
                </a:cubicBezTo>
                <a:cubicBezTo>
                  <a:pt x="150326" y="220861"/>
                  <a:pt x="158238" y="228749"/>
                  <a:pt x="158238" y="236637"/>
                </a:cubicBezTo>
                <a:cubicBezTo>
                  <a:pt x="158238" y="236637"/>
                  <a:pt x="158238" y="236637"/>
                  <a:pt x="158238" y="303684"/>
                </a:cubicBezTo>
                <a:cubicBezTo>
                  <a:pt x="158238" y="303684"/>
                  <a:pt x="158238" y="303684"/>
                  <a:pt x="162194" y="312887"/>
                </a:cubicBezTo>
                <a:cubicBezTo>
                  <a:pt x="163513" y="314201"/>
                  <a:pt x="163513" y="315516"/>
                  <a:pt x="163513" y="315516"/>
                </a:cubicBezTo>
                <a:cubicBezTo>
                  <a:pt x="163513" y="315516"/>
                  <a:pt x="163513" y="315516"/>
                  <a:pt x="163513" y="326033"/>
                </a:cubicBezTo>
                <a:cubicBezTo>
                  <a:pt x="166150" y="326033"/>
                  <a:pt x="168787" y="328662"/>
                  <a:pt x="168787" y="331292"/>
                </a:cubicBezTo>
                <a:cubicBezTo>
                  <a:pt x="168787" y="333921"/>
                  <a:pt x="166150" y="336550"/>
                  <a:pt x="163513" y="336550"/>
                </a:cubicBezTo>
                <a:cubicBezTo>
                  <a:pt x="163513" y="336550"/>
                  <a:pt x="163513" y="336550"/>
                  <a:pt x="126591" y="336550"/>
                </a:cubicBezTo>
                <a:cubicBezTo>
                  <a:pt x="123953" y="336550"/>
                  <a:pt x="121316" y="333921"/>
                  <a:pt x="121316" y="331292"/>
                </a:cubicBezTo>
                <a:cubicBezTo>
                  <a:pt x="121316" y="328662"/>
                  <a:pt x="123953" y="326033"/>
                  <a:pt x="126591" y="326033"/>
                </a:cubicBezTo>
                <a:cubicBezTo>
                  <a:pt x="126591" y="326033"/>
                  <a:pt x="126591" y="326033"/>
                  <a:pt x="126591" y="262930"/>
                </a:cubicBezTo>
                <a:cubicBezTo>
                  <a:pt x="126591" y="262930"/>
                  <a:pt x="126591" y="262930"/>
                  <a:pt x="47471" y="262930"/>
                </a:cubicBezTo>
                <a:cubicBezTo>
                  <a:pt x="47471" y="262930"/>
                  <a:pt x="47471" y="262930"/>
                  <a:pt x="47471" y="326033"/>
                </a:cubicBezTo>
                <a:cubicBezTo>
                  <a:pt x="50109" y="326033"/>
                  <a:pt x="52746" y="328662"/>
                  <a:pt x="52746" y="331292"/>
                </a:cubicBezTo>
                <a:cubicBezTo>
                  <a:pt x="52746" y="333921"/>
                  <a:pt x="50109" y="336550"/>
                  <a:pt x="47471" y="336550"/>
                </a:cubicBezTo>
                <a:cubicBezTo>
                  <a:pt x="47471" y="336550"/>
                  <a:pt x="47471" y="336550"/>
                  <a:pt x="10549" y="336550"/>
                </a:cubicBezTo>
                <a:cubicBezTo>
                  <a:pt x="7912" y="336550"/>
                  <a:pt x="5274" y="333921"/>
                  <a:pt x="5274" y="331292"/>
                </a:cubicBezTo>
                <a:cubicBezTo>
                  <a:pt x="5274" y="328662"/>
                  <a:pt x="7912" y="326033"/>
                  <a:pt x="10549" y="326033"/>
                </a:cubicBezTo>
                <a:cubicBezTo>
                  <a:pt x="10549" y="326033"/>
                  <a:pt x="10549" y="326033"/>
                  <a:pt x="10549" y="315516"/>
                </a:cubicBezTo>
                <a:cubicBezTo>
                  <a:pt x="10549" y="315516"/>
                  <a:pt x="10549" y="314201"/>
                  <a:pt x="10549" y="312887"/>
                </a:cubicBezTo>
                <a:cubicBezTo>
                  <a:pt x="10549" y="312887"/>
                  <a:pt x="10549" y="312887"/>
                  <a:pt x="15824" y="303684"/>
                </a:cubicBezTo>
                <a:cubicBezTo>
                  <a:pt x="15824" y="303684"/>
                  <a:pt x="15824" y="303684"/>
                  <a:pt x="15824" y="236637"/>
                </a:cubicBezTo>
                <a:cubicBezTo>
                  <a:pt x="15824" y="228749"/>
                  <a:pt x="22417" y="220861"/>
                  <a:pt x="31647" y="220861"/>
                </a:cubicBezTo>
                <a:cubicBezTo>
                  <a:pt x="31647" y="220861"/>
                  <a:pt x="31647" y="220861"/>
                  <a:pt x="63295" y="220861"/>
                </a:cubicBezTo>
                <a:cubicBezTo>
                  <a:pt x="63295" y="220861"/>
                  <a:pt x="63295" y="220861"/>
                  <a:pt x="63295" y="210344"/>
                </a:cubicBezTo>
                <a:cubicBezTo>
                  <a:pt x="63295" y="210344"/>
                  <a:pt x="63295" y="210344"/>
                  <a:pt x="5274" y="210344"/>
                </a:cubicBezTo>
                <a:cubicBezTo>
                  <a:pt x="2637" y="210344"/>
                  <a:pt x="0" y="207715"/>
                  <a:pt x="0" y="205085"/>
                </a:cubicBezTo>
                <a:cubicBezTo>
                  <a:pt x="0" y="205085"/>
                  <a:pt x="0" y="205085"/>
                  <a:pt x="0" y="147240"/>
                </a:cubicBezTo>
                <a:cubicBezTo>
                  <a:pt x="0" y="138038"/>
                  <a:pt x="6593" y="131465"/>
                  <a:pt x="15824" y="131465"/>
                </a:cubicBezTo>
                <a:cubicBezTo>
                  <a:pt x="15824" y="131465"/>
                  <a:pt x="15824" y="131465"/>
                  <a:pt x="59339" y="131465"/>
                </a:cubicBezTo>
                <a:cubicBezTo>
                  <a:pt x="59339" y="131465"/>
                  <a:pt x="59339" y="131465"/>
                  <a:pt x="63295" y="115689"/>
                </a:cubicBezTo>
                <a:cubicBezTo>
                  <a:pt x="63295" y="115689"/>
                  <a:pt x="63295" y="115689"/>
                  <a:pt x="52746" y="115689"/>
                </a:cubicBezTo>
                <a:cubicBezTo>
                  <a:pt x="50109" y="115689"/>
                  <a:pt x="47471" y="113060"/>
                  <a:pt x="47471" y="110430"/>
                </a:cubicBezTo>
                <a:cubicBezTo>
                  <a:pt x="47471" y="107801"/>
                  <a:pt x="50109" y="105172"/>
                  <a:pt x="52746" y="105172"/>
                </a:cubicBezTo>
                <a:cubicBezTo>
                  <a:pt x="52746" y="105172"/>
                  <a:pt x="52746" y="105172"/>
                  <a:pt x="65933" y="105172"/>
                </a:cubicBezTo>
                <a:cubicBezTo>
                  <a:pt x="65933" y="105172"/>
                  <a:pt x="65933" y="105172"/>
                  <a:pt x="72526" y="85452"/>
                </a:cubicBezTo>
                <a:cubicBezTo>
                  <a:pt x="73845" y="78879"/>
                  <a:pt x="80438" y="73620"/>
                  <a:pt x="87031" y="73620"/>
                </a:cubicBezTo>
                <a:cubicBezTo>
                  <a:pt x="87031" y="73620"/>
                  <a:pt x="87031" y="73620"/>
                  <a:pt x="89668" y="73620"/>
                </a:cubicBezTo>
                <a:cubicBezTo>
                  <a:pt x="93624" y="73620"/>
                  <a:pt x="97580" y="74935"/>
                  <a:pt x="100218" y="78879"/>
                </a:cubicBezTo>
                <a:cubicBezTo>
                  <a:pt x="100218" y="78879"/>
                  <a:pt x="100218" y="78879"/>
                  <a:pt x="255818" y="3944"/>
                </a:cubicBezTo>
                <a:cubicBezTo>
                  <a:pt x="259774" y="1314"/>
                  <a:pt x="265049" y="0"/>
                  <a:pt x="271642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arbor-crane_86816"/>
          <p:cNvSpPr>
            <a:spLocks noChangeAspect="1"/>
          </p:cNvSpPr>
          <p:nvPr/>
        </p:nvSpPr>
        <p:spPr bwMode="auto">
          <a:xfrm>
            <a:off x="8639621" y="3140969"/>
            <a:ext cx="707015" cy="727607"/>
          </a:xfrm>
          <a:custGeom>
            <a:avLst/>
            <a:gdLst>
              <a:gd name="connsiteX0" fmla="*/ 136525 w 327025"/>
              <a:gd name="connsiteY0" fmla="*/ 263525 h 336550"/>
              <a:gd name="connsiteX1" fmla="*/ 136525 w 327025"/>
              <a:gd name="connsiteY1" fmla="*/ 325438 h 336550"/>
              <a:gd name="connsiteX2" fmla="*/ 152400 w 327025"/>
              <a:gd name="connsiteY2" fmla="*/ 325438 h 336550"/>
              <a:gd name="connsiteX3" fmla="*/ 152400 w 327025"/>
              <a:gd name="connsiteY3" fmla="*/ 316409 h 336550"/>
              <a:gd name="connsiteX4" fmla="*/ 148431 w 327025"/>
              <a:gd name="connsiteY4" fmla="*/ 307380 h 336550"/>
              <a:gd name="connsiteX5" fmla="*/ 147109 w 327025"/>
              <a:gd name="connsiteY5" fmla="*/ 304801 h 336550"/>
              <a:gd name="connsiteX6" fmla="*/ 147109 w 327025"/>
              <a:gd name="connsiteY6" fmla="*/ 263525 h 336550"/>
              <a:gd name="connsiteX7" fmla="*/ 136525 w 327025"/>
              <a:gd name="connsiteY7" fmla="*/ 263525 h 336550"/>
              <a:gd name="connsiteX8" fmla="*/ 25928 w 327025"/>
              <a:gd name="connsiteY8" fmla="*/ 263525 h 336550"/>
              <a:gd name="connsiteX9" fmla="*/ 25928 w 327025"/>
              <a:gd name="connsiteY9" fmla="*/ 304801 h 336550"/>
              <a:gd name="connsiteX10" fmla="*/ 24606 w 327025"/>
              <a:gd name="connsiteY10" fmla="*/ 307380 h 336550"/>
              <a:gd name="connsiteX11" fmla="*/ 20637 w 327025"/>
              <a:gd name="connsiteY11" fmla="*/ 316409 h 336550"/>
              <a:gd name="connsiteX12" fmla="*/ 20637 w 327025"/>
              <a:gd name="connsiteY12" fmla="*/ 325438 h 336550"/>
              <a:gd name="connsiteX13" fmla="*/ 36512 w 327025"/>
              <a:gd name="connsiteY13" fmla="*/ 325438 h 336550"/>
              <a:gd name="connsiteX14" fmla="*/ 36512 w 327025"/>
              <a:gd name="connsiteY14" fmla="*/ 263525 h 336550"/>
              <a:gd name="connsiteX15" fmla="*/ 25928 w 327025"/>
              <a:gd name="connsiteY15" fmla="*/ 263525 h 336550"/>
              <a:gd name="connsiteX16" fmla="*/ 30714 w 327025"/>
              <a:gd name="connsiteY16" fmla="*/ 231775 h 336550"/>
              <a:gd name="connsiteX17" fmla="*/ 25400 w 327025"/>
              <a:gd name="connsiteY17" fmla="*/ 236935 h 336550"/>
              <a:gd name="connsiteX18" fmla="*/ 25400 w 327025"/>
              <a:gd name="connsiteY18" fmla="*/ 252413 h 336550"/>
              <a:gd name="connsiteX19" fmla="*/ 147638 w 327025"/>
              <a:gd name="connsiteY19" fmla="*/ 252413 h 336550"/>
              <a:gd name="connsiteX20" fmla="*/ 147638 w 327025"/>
              <a:gd name="connsiteY20" fmla="*/ 236935 h 336550"/>
              <a:gd name="connsiteX21" fmla="*/ 142324 w 327025"/>
              <a:gd name="connsiteY21" fmla="*/ 231775 h 336550"/>
              <a:gd name="connsiteX22" fmla="*/ 30714 w 327025"/>
              <a:gd name="connsiteY22" fmla="*/ 231775 h 336550"/>
              <a:gd name="connsiteX23" fmla="*/ 73025 w 327025"/>
              <a:gd name="connsiteY23" fmla="*/ 209550 h 336550"/>
              <a:gd name="connsiteX24" fmla="*/ 73025 w 327025"/>
              <a:gd name="connsiteY24" fmla="*/ 220663 h 336550"/>
              <a:gd name="connsiteX25" fmla="*/ 100013 w 327025"/>
              <a:gd name="connsiteY25" fmla="*/ 220663 h 336550"/>
              <a:gd name="connsiteX26" fmla="*/ 100013 w 327025"/>
              <a:gd name="connsiteY26" fmla="*/ 209550 h 336550"/>
              <a:gd name="connsiteX27" fmla="*/ 9525 w 327025"/>
              <a:gd name="connsiteY27" fmla="*/ 188913 h 336550"/>
              <a:gd name="connsiteX28" fmla="*/ 9525 w 327025"/>
              <a:gd name="connsiteY28" fmla="*/ 200026 h 336550"/>
              <a:gd name="connsiteX29" fmla="*/ 115888 w 327025"/>
              <a:gd name="connsiteY29" fmla="*/ 200026 h 336550"/>
              <a:gd name="connsiteX30" fmla="*/ 115888 w 327025"/>
              <a:gd name="connsiteY30" fmla="*/ 188913 h 336550"/>
              <a:gd name="connsiteX31" fmla="*/ 105252 w 327025"/>
              <a:gd name="connsiteY31" fmla="*/ 188913 h 336550"/>
              <a:gd name="connsiteX32" fmla="*/ 9525 w 327025"/>
              <a:gd name="connsiteY32" fmla="*/ 188913 h 336550"/>
              <a:gd name="connsiteX33" fmla="*/ 273050 w 327025"/>
              <a:gd name="connsiteY33" fmla="*/ 184150 h 336550"/>
              <a:gd name="connsiteX34" fmla="*/ 273050 w 327025"/>
              <a:gd name="connsiteY34" fmla="*/ 204788 h 336550"/>
              <a:gd name="connsiteX35" fmla="*/ 315913 w 327025"/>
              <a:gd name="connsiteY35" fmla="*/ 204788 h 336550"/>
              <a:gd name="connsiteX36" fmla="*/ 315913 w 327025"/>
              <a:gd name="connsiteY36" fmla="*/ 184150 h 336550"/>
              <a:gd name="connsiteX37" fmla="*/ 68660 w 327025"/>
              <a:gd name="connsiteY37" fmla="*/ 152400 h 336550"/>
              <a:gd name="connsiteX38" fmla="*/ 78979 w 327025"/>
              <a:gd name="connsiteY38" fmla="*/ 152400 h 336550"/>
              <a:gd name="connsiteX39" fmla="*/ 84138 w 327025"/>
              <a:gd name="connsiteY39" fmla="*/ 157957 h 336550"/>
              <a:gd name="connsiteX40" fmla="*/ 78979 w 327025"/>
              <a:gd name="connsiteY40" fmla="*/ 163513 h 336550"/>
              <a:gd name="connsiteX41" fmla="*/ 68660 w 327025"/>
              <a:gd name="connsiteY41" fmla="*/ 163513 h 336550"/>
              <a:gd name="connsiteX42" fmla="*/ 63500 w 327025"/>
              <a:gd name="connsiteY42" fmla="*/ 157957 h 336550"/>
              <a:gd name="connsiteX43" fmla="*/ 68660 w 327025"/>
              <a:gd name="connsiteY43" fmla="*/ 152400 h 336550"/>
              <a:gd name="connsiteX44" fmla="*/ 52388 w 327025"/>
              <a:gd name="connsiteY44" fmla="*/ 152400 h 336550"/>
              <a:gd name="connsiteX45" fmla="*/ 55960 w 327025"/>
              <a:gd name="connsiteY45" fmla="*/ 153789 h 336550"/>
              <a:gd name="connsiteX46" fmla="*/ 57150 w 327025"/>
              <a:gd name="connsiteY46" fmla="*/ 157957 h 336550"/>
              <a:gd name="connsiteX47" fmla="*/ 55960 w 327025"/>
              <a:gd name="connsiteY47" fmla="*/ 162124 h 336550"/>
              <a:gd name="connsiteX48" fmla="*/ 52388 w 327025"/>
              <a:gd name="connsiteY48" fmla="*/ 163513 h 336550"/>
              <a:gd name="connsiteX49" fmla="*/ 48816 w 327025"/>
              <a:gd name="connsiteY49" fmla="*/ 162124 h 336550"/>
              <a:gd name="connsiteX50" fmla="*/ 47625 w 327025"/>
              <a:gd name="connsiteY50" fmla="*/ 157957 h 336550"/>
              <a:gd name="connsiteX51" fmla="*/ 48816 w 327025"/>
              <a:gd name="connsiteY51" fmla="*/ 153789 h 336550"/>
              <a:gd name="connsiteX52" fmla="*/ 52388 w 327025"/>
              <a:gd name="connsiteY52" fmla="*/ 152400 h 336550"/>
              <a:gd name="connsiteX53" fmla="*/ 25796 w 327025"/>
              <a:gd name="connsiteY53" fmla="*/ 152400 h 336550"/>
              <a:gd name="connsiteX54" fmla="*/ 36115 w 327025"/>
              <a:gd name="connsiteY54" fmla="*/ 152400 h 336550"/>
              <a:gd name="connsiteX55" fmla="*/ 41275 w 327025"/>
              <a:gd name="connsiteY55" fmla="*/ 157957 h 336550"/>
              <a:gd name="connsiteX56" fmla="*/ 36115 w 327025"/>
              <a:gd name="connsiteY56" fmla="*/ 163513 h 336550"/>
              <a:gd name="connsiteX57" fmla="*/ 25796 w 327025"/>
              <a:gd name="connsiteY57" fmla="*/ 163513 h 336550"/>
              <a:gd name="connsiteX58" fmla="*/ 20637 w 327025"/>
              <a:gd name="connsiteY58" fmla="*/ 157957 h 336550"/>
              <a:gd name="connsiteX59" fmla="*/ 25796 w 327025"/>
              <a:gd name="connsiteY59" fmla="*/ 152400 h 336550"/>
              <a:gd name="connsiteX60" fmla="*/ 291245 w 327025"/>
              <a:gd name="connsiteY60" fmla="*/ 150813 h 336550"/>
              <a:gd name="connsiteX61" fmla="*/ 277812 w 327025"/>
              <a:gd name="connsiteY61" fmla="*/ 173038 h 336550"/>
              <a:gd name="connsiteX62" fmla="*/ 312737 w 327025"/>
              <a:gd name="connsiteY62" fmla="*/ 173038 h 336550"/>
              <a:gd name="connsiteX63" fmla="*/ 299305 w 327025"/>
              <a:gd name="connsiteY63" fmla="*/ 150813 h 336550"/>
              <a:gd name="connsiteX64" fmla="*/ 295275 w 327025"/>
              <a:gd name="connsiteY64" fmla="*/ 152120 h 336550"/>
              <a:gd name="connsiteX65" fmla="*/ 291245 w 327025"/>
              <a:gd name="connsiteY65" fmla="*/ 150813 h 336550"/>
              <a:gd name="connsiteX66" fmla="*/ 14783 w 327025"/>
              <a:gd name="connsiteY66" fmla="*/ 141288 h 336550"/>
              <a:gd name="connsiteX67" fmla="*/ 9525 w 327025"/>
              <a:gd name="connsiteY67" fmla="*/ 146504 h 336550"/>
              <a:gd name="connsiteX68" fmla="*/ 9525 w 327025"/>
              <a:gd name="connsiteY68" fmla="*/ 177801 h 336550"/>
              <a:gd name="connsiteX69" fmla="*/ 93663 w 327025"/>
              <a:gd name="connsiteY69" fmla="*/ 177801 h 336550"/>
              <a:gd name="connsiteX70" fmla="*/ 93663 w 327025"/>
              <a:gd name="connsiteY70" fmla="*/ 141288 h 336550"/>
              <a:gd name="connsiteX71" fmla="*/ 14783 w 327025"/>
              <a:gd name="connsiteY71" fmla="*/ 141288 h 336550"/>
              <a:gd name="connsiteX72" fmla="*/ 294482 w 327025"/>
              <a:gd name="connsiteY72" fmla="*/ 131763 h 336550"/>
              <a:gd name="connsiteX73" fmla="*/ 288925 w 327025"/>
              <a:gd name="connsiteY73" fmla="*/ 136526 h 336550"/>
              <a:gd name="connsiteX74" fmla="*/ 294482 w 327025"/>
              <a:gd name="connsiteY74" fmla="*/ 141290 h 336550"/>
              <a:gd name="connsiteX75" fmla="*/ 300038 w 327025"/>
              <a:gd name="connsiteY75" fmla="*/ 136526 h 336550"/>
              <a:gd name="connsiteX76" fmla="*/ 294482 w 327025"/>
              <a:gd name="connsiteY76" fmla="*/ 131763 h 336550"/>
              <a:gd name="connsiteX77" fmla="*/ 104775 w 327025"/>
              <a:gd name="connsiteY77" fmla="*/ 115888 h 336550"/>
              <a:gd name="connsiteX78" fmla="*/ 104775 w 327025"/>
              <a:gd name="connsiteY78" fmla="*/ 171451 h 336550"/>
              <a:gd name="connsiteX79" fmla="*/ 161925 w 327025"/>
              <a:gd name="connsiteY79" fmla="*/ 115888 h 336550"/>
              <a:gd name="connsiteX80" fmla="*/ 86143 w 327025"/>
              <a:gd name="connsiteY80" fmla="*/ 84138 h 336550"/>
              <a:gd name="connsiteX81" fmla="*/ 81130 w 327025"/>
              <a:gd name="connsiteY81" fmla="*/ 88107 h 336550"/>
              <a:gd name="connsiteX82" fmla="*/ 69850 w 327025"/>
              <a:gd name="connsiteY82" fmla="*/ 131763 h 336550"/>
              <a:gd name="connsiteX83" fmla="*/ 93663 w 327025"/>
              <a:gd name="connsiteY83" fmla="*/ 131763 h 336550"/>
              <a:gd name="connsiteX84" fmla="*/ 93663 w 327025"/>
              <a:gd name="connsiteY84" fmla="*/ 89429 h 336550"/>
              <a:gd name="connsiteX85" fmla="*/ 88650 w 327025"/>
              <a:gd name="connsiteY85" fmla="*/ 84138 h 336550"/>
              <a:gd name="connsiteX86" fmla="*/ 86143 w 327025"/>
              <a:gd name="connsiteY86" fmla="*/ 84138 h 336550"/>
              <a:gd name="connsiteX87" fmla="*/ 281124 w 327025"/>
              <a:gd name="connsiteY87" fmla="*/ 9525 h 336550"/>
              <a:gd name="connsiteX88" fmla="*/ 120650 w 327025"/>
              <a:gd name="connsiteY88" fmla="*/ 169863 h 336550"/>
              <a:gd name="connsiteX89" fmla="*/ 160111 w 327025"/>
              <a:gd name="connsiteY89" fmla="*/ 148661 h 336550"/>
              <a:gd name="connsiteX90" fmla="*/ 285070 w 327025"/>
              <a:gd name="connsiteY90" fmla="*/ 21451 h 336550"/>
              <a:gd name="connsiteX91" fmla="*/ 289016 w 327025"/>
              <a:gd name="connsiteY91" fmla="*/ 20126 h 336550"/>
              <a:gd name="connsiteX92" fmla="*/ 299539 w 327025"/>
              <a:gd name="connsiteY92" fmla="*/ 20126 h 336550"/>
              <a:gd name="connsiteX93" fmla="*/ 304800 w 327025"/>
              <a:gd name="connsiteY93" fmla="*/ 14825 h 336550"/>
              <a:gd name="connsiteX94" fmla="*/ 304800 w 327025"/>
              <a:gd name="connsiteY94" fmla="*/ 9525 h 336550"/>
              <a:gd name="connsiteX95" fmla="*/ 281124 w 327025"/>
              <a:gd name="connsiteY95" fmla="*/ 9525 h 336550"/>
              <a:gd name="connsiteX96" fmla="*/ 266700 w 327025"/>
              <a:gd name="connsiteY96" fmla="*/ 9525 h 336550"/>
              <a:gd name="connsiteX97" fmla="*/ 258801 w 327025"/>
              <a:gd name="connsiteY97" fmla="*/ 12171 h 336550"/>
              <a:gd name="connsiteX98" fmla="*/ 104775 w 327025"/>
              <a:gd name="connsiteY98" fmla="*/ 86254 h 336550"/>
              <a:gd name="connsiteX99" fmla="*/ 104775 w 327025"/>
              <a:gd name="connsiteY99" fmla="*/ 88900 h 336550"/>
              <a:gd name="connsiteX100" fmla="*/ 104775 w 327025"/>
              <a:gd name="connsiteY100" fmla="*/ 104775 h 336550"/>
              <a:gd name="connsiteX101" fmla="*/ 170598 w 327025"/>
              <a:gd name="connsiteY101" fmla="*/ 104775 h 336550"/>
              <a:gd name="connsiteX102" fmla="*/ 266700 w 327025"/>
              <a:gd name="connsiteY102" fmla="*/ 9525 h 336550"/>
              <a:gd name="connsiteX103" fmla="*/ 271642 w 327025"/>
              <a:gd name="connsiteY103" fmla="*/ 0 h 336550"/>
              <a:gd name="connsiteX104" fmla="*/ 311201 w 327025"/>
              <a:gd name="connsiteY104" fmla="*/ 0 h 336550"/>
              <a:gd name="connsiteX105" fmla="*/ 316476 w 327025"/>
              <a:gd name="connsiteY105" fmla="*/ 5258 h 336550"/>
              <a:gd name="connsiteX106" fmla="*/ 316476 w 327025"/>
              <a:gd name="connsiteY106" fmla="*/ 15776 h 336550"/>
              <a:gd name="connsiteX107" fmla="*/ 300652 w 327025"/>
              <a:gd name="connsiteY107" fmla="*/ 31551 h 336550"/>
              <a:gd name="connsiteX108" fmla="*/ 300652 w 327025"/>
              <a:gd name="connsiteY108" fmla="*/ 122262 h 336550"/>
              <a:gd name="connsiteX109" fmla="*/ 311201 w 327025"/>
              <a:gd name="connsiteY109" fmla="*/ 136723 h 336550"/>
              <a:gd name="connsiteX110" fmla="*/ 307245 w 327025"/>
              <a:gd name="connsiteY110" fmla="*/ 145926 h 336550"/>
              <a:gd name="connsiteX111" fmla="*/ 325707 w 327025"/>
              <a:gd name="connsiteY111" fmla="*/ 176163 h 336550"/>
              <a:gd name="connsiteX112" fmla="*/ 327025 w 327025"/>
              <a:gd name="connsiteY112" fmla="*/ 176163 h 336550"/>
              <a:gd name="connsiteX113" fmla="*/ 327025 w 327025"/>
              <a:gd name="connsiteY113" fmla="*/ 177478 h 336550"/>
              <a:gd name="connsiteX114" fmla="*/ 327025 w 327025"/>
              <a:gd name="connsiteY114" fmla="*/ 178792 h 336550"/>
              <a:gd name="connsiteX115" fmla="*/ 327025 w 327025"/>
              <a:gd name="connsiteY115" fmla="*/ 210344 h 336550"/>
              <a:gd name="connsiteX116" fmla="*/ 321751 w 327025"/>
              <a:gd name="connsiteY116" fmla="*/ 215603 h 336550"/>
              <a:gd name="connsiteX117" fmla="*/ 269005 w 327025"/>
              <a:gd name="connsiteY117" fmla="*/ 215603 h 336550"/>
              <a:gd name="connsiteX118" fmla="*/ 263730 w 327025"/>
              <a:gd name="connsiteY118" fmla="*/ 210344 h 336550"/>
              <a:gd name="connsiteX119" fmla="*/ 263730 w 327025"/>
              <a:gd name="connsiteY119" fmla="*/ 178792 h 336550"/>
              <a:gd name="connsiteX120" fmla="*/ 263730 w 327025"/>
              <a:gd name="connsiteY120" fmla="*/ 177478 h 336550"/>
              <a:gd name="connsiteX121" fmla="*/ 265049 w 327025"/>
              <a:gd name="connsiteY121" fmla="*/ 177478 h 336550"/>
              <a:gd name="connsiteX122" fmla="*/ 265049 w 327025"/>
              <a:gd name="connsiteY122" fmla="*/ 176163 h 336550"/>
              <a:gd name="connsiteX123" fmla="*/ 283510 w 327025"/>
              <a:gd name="connsiteY123" fmla="*/ 145926 h 336550"/>
              <a:gd name="connsiteX124" fmla="*/ 279554 w 327025"/>
              <a:gd name="connsiteY124" fmla="*/ 136723 h 336550"/>
              <a:gd name="connsiteX125" fmla="*/ 290103 w 327025"/>
              <a:gd name="connsiteY125" fmla="*/ 122262 h 336550"/>
              <a:gd name="connsiteX126" fmla="*/ 290103 w 327025"/>
              <a:gd name="connsiteY126" fmla="*/ 32866 h 336550"/>
              <a:gd name="connsiteX127" fmla="*/ 167469 w 327025"/>
              <a:gd name="connsiteY127" fmla="*/ 156443 h 336550"/>
              <a:gd name="connsiteX128" fmla="*/ 166150 w 327025"/>
              <a:gd name="connsiteY128" fmla="*/ 156443 h 336550"/>
              <a:gd name="connsiteX129" fmla="*/ 123953 w 327025"/>
              <a:gd name="connsiteY129" fmla="*/ 180107 h 336550"/>
              <a:gd name="connsiteX130" fmla="*/ 126591 w 327025"/>
              <a:gd name="connsiteY130" fmla="*/ 184051 h 336550"/>
              <a:gd name="connsiteX131" fmla="*/ 126591 w 327025"/>
              <a:gd name="connsiteY131" fmla="*/ 205085 h 336550"/>
              <a:gd name="connsiteX132" fmla="*/ 121316 w 327025"/>
              <a:gd name="connsiteY132" fmla="*/ 210344 h 336550"/>
              <a:gd name="connsiteX133" fmla="*/ 110767 w 327025"/>
              <a:gd name="connsiteY133" fmla="*/ 210344 h 336550"/>
              <a:gd name="connsiteX134" fmla="*/ 110767 w 327025"/>
              <a:gd name="connsiteY134" fmla="*/ 220861 h 336550"/>
              <a:gd name="connsiteX135" fmla="*/ 142414 w 327025"/>
              <a:gd name="connsiteY135" fmla="*/ 220861 h 336550"/>
              <a:gd name="connsiteX136" fmla="*/ 158238 w 327025"/>
              <a:gd name="connsiteY136" fmla="*/ 236637 h 336550"/>
              <a:gd name="connsiteX137" fmla="*/ 158238 w 327025"/>
              <a:gd name="connsiteY137" fmla="*/ 303684 h 336550"/>
              <a:gd name="connsiteX138" fmla="*/ 162194 w 327025"/>
              <a:gd name="connsiteY138" fmla="*/ 312887 h 336550"/>
              <a:gd name="connsiteX139" fmla="*/ 163513 w 327025"/>
              <a:gd name="connsiteY139" fmla="*/ 315516 h 336550"/>
              <a:gd name="connsiteX140" fmla="*/ 163513 w 327025"/>
              <a:gd name="connsiteY140" fmla="*/ 326033 h 336550"/>
              <a:gd name="connsiteX141" fmla="*/ 168787 w 327025"/>
              <a:gd name="connsiteY141" fmla="*/ 331292 h 336550"/>
              <a:gd name="connsiteX142" fmla="*/ 163513 w 327025"/>
              <a:gd name="connsiteY142" fmla="*/ 336550 h 336550"/>
              <a:gd name="connsiteX143" fmla="*/ 126591 w 327025"/>
              <a:gd name="connsiteY143" fmla="*/ 336550 h 336550"/>
              <a:gd name="connsiteX144" fmla="*/ 121316 w 327025"/>
              <a:gd name="connsiteY144" fmla="*/ 331292 h 336550"/>
              <a:gd name="connsiteX145" fmla="*/ 126591 w 327025"/>
              <a:gd name="connsiteY145" fmla="*/ 326033 h 336550"/>
              <a:gd name="connsiteX146" fmla="*/ 126591 w 327025"/>
              <a:gd name="connsiteY146" fmla="*/ 262930 h 336550"/>
              <a:gd name="connsiteX147" fmla="*/ 47471 w 327025"/>
              <a:gd name="connsiteY147" fmla="*/ 262930 h 336550"/>
              <a:gd name="connsiteX148" fmla="*/ 47471 w 327025"/>
              <a:gd name="connsiteY148" fmla="*/ 326033 h 336550"/>
              <a:gd name="connsiteX149" fmla="*/ 52746 w 327025"/>
              <a:gd name="connsiteY149" fmla="*/ 331292 h 336550"/>
              <a:gd name="connsiteX150" fmla="*/ 47471 w 327025"/>
              <a:gd name="connsiteY150" fmla="*/ 336550 h 336550"/>
              <a:gd name="connsiteX151" fmla="*/ 10549 w 327025"/>
              <a:gd name="connsiteY151" fmla="*/ 336550 h 336550"/>
              <a:gd name="connsiteX152" fmla="*/ 5274 w 327025"/>
              <a:gd name="connsiteY152" fmla="*/ 331292 h 336550"/>
              <a:gd name="connsiteX153" fmla="*/ 10549 w 327025"/>
              <a:gd name="connsiteY153" fmla="*/ 326033 h 336550"/>
              <a:gd name="connsiteX154" fmla="*/ 10549 w 327025"/>
              <a:gd name="connsiteY154" fmla="*/ 315516 h 336550"/>
              <a:gd name="connsiteX155" fmla="*/ 10549 w 327025"/>
              <a:gd name="connsiteY155" fmla="*/ 312887 h 336550"/>
              <a:gd name="connsiteX156" fmla="*/ 15824 w 327025"/>
              <a:gd name="connsiteY156" fmla="*/ 303684 h 336550"/>
              <a:gd name="connsiteX157" fmla="*/ 15824 w 327025"/>
              <a:gd name="connsiteY157" fmla="*/ 236637 h 336550"/>
              <a:gd name="connsiteX158" fmla="*/ 31647 w 327025"/>
              <a:gd name="connsiteY158" fmla="*/ 220861 h 336550"/>
              <a:gd name="connsiteX159" fmla="*/ 63295 w 327025"/>
              <a:gd name="connsiteY159" fmla="*/ 220861 h 336550"/>
              <a:gd name="connsiteX160" fmla="*/ 63295 w 327025"/>
              <a:gd name="connsiteY160" fmla="*/ 210344 h 336550"/>
              <a:gd name="connsiteX161" fmla="*/ 5274 w 327025"/>
              <a:gd name="connsiteY161" fmla="*/ 210344 h 336550"/>
              <a:gd name="connsiteX162" fmla="*/ 0 w 327025"/>
              <a:gd name="connsiteY162" fmla="*/ 205085 h 336550"/>
              <a:gd name="connsiteX163" fmla="*/ 0 w 327025"/>
              <a:gd name="connsiteY163" fmla="*/ 147240 h 336550"/>
              <a:gd name="connsiteX164" fmla="*/ 15824 w 327025"/>
              <a:gd name="connsiteY164" fmla="*/ 131465 h 336550"/>
              <a:gd name="connsiteX165" fmla="*/ 59339 w 327025"/>
              <a:gd name="connsiteY165" fmla="*/ 131465 h 336550"/>
              <a:gd name="connsiteX166" fmla="*/ 63295 w 327025"/>
              <a:gd name="connsiteY166" fmla="*/ 115689 h 336550"/>
              <a:gd name="connsiteX167" fmla="*/ 52746 w 327025"/>
              <a:gd name="connsiteY167" fmla="*/ 115689 h 336550"/>
              <a:gd name="connsiteX168" fmla="*/ 47471 w 327025"/>
              <a:gd name="connsiteY168" fmla="*/ 110430 h 336550"/>
              <a:gd name="connsiteX169" fmla="*/ 52746 w 327025"/>
              <a:gd name="connsiteY169" fmla="*/ 105172 h 336550"/>
              <a:gd name="connsiteX170" fmla="*/ 65933 w 327025"/>
              <a:gd name="connsiteY170" fmla="*/ 105172 h 336550"/>
              <a:gd name="connsiteX171" fmla="*/ 72526 w 327025"/>
              <a:gd name="connsiteY171" fmla="*/ 85452 h 336550"/>
              <a:gd name="connsiteX172" fmla="*/ 87031 w 327025"/>
              <a:gd name="connsiteY172" fmla="*/ 73620 h 336550"/>
              <a:gd name="connsiteX173" fmla="*/ 89668 w 327025"/>
              <a:gd name="connsiteY173" fmla="*/ 73620 h 336550"/>
              <a:gd name="connsiteX174" fmla="*/ 100218 w 327025"/>
              <a:gd name="connsiteY174" fmla="*/ 78879 h 336550"/>
              <a:gd name="connsiteX175" fmla="*/ 255818 w 327025"/>
              <a:gd name="connsiteY175" fmla="*/ 3944 h 336550"/>
              <a:gd name="connsiteX176" fmla="*/ 271642 w 327025"/>
              <a:gd name="connsiteY17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27025" h="336550">
                <a:moveTo>
                  <a:pt x="136525" y="263525"/>
                </a:moveTo>
                <a:cubicBezTo>
                  <a:pt x="136525" y="263525"/>
                  <a:pt x="136525" y="263525"/>
                  <a:pt x="136525" y="325438"/>
                </a:cubicBezTo>
                <a:lnTo>
                  <a:pt x="152400" y="325438"/>
                </a:lnTo>
                <a:cubicBezTo>
                  <a:pt x="152400" y="325438"/>
                  <a:pt x="152400" y="325438"/>
                  <a:pt x="152400" y="316409"/>
                </a:cubicBezTo>
                <a:cubicBezTo>
                  <a:pt x="152400" y="316409"/>
                  <a:pt x="152400" y="316409"/>
                  <a:pt x="148431" y="307380"/>
                </a:cubicBezTo>
                <a:cubicBezTo>
                  <a:pt x="147109" y="306090"/>
                  <a:pt x="147109" y="306090"/>
                  <a:pt x="147109" y="304801"/>
                </a:cubicBezTo>
                <a:cubicBezTo>
                  <a:pt x="147109" y="304801"/>
                  <a:pt x="147109" y="304801"/>
                  <a:pt x="147109" y="263525"/>
                </a:cubicBezTo>
                <a:cubicBezTo>
                  <a:pt x="147109" y="263525"/>
                  <a:pt x="147109" y="263525"/>
                  <a:pt x="136525" y="263525"/>
                </a:cubicBezTo>
                <a:close/>
                <a:moveTo>
                  <a:pt x="25928" y="263525"/>
                </a:moveTo>
                <a:cubicBezTo>
                  <a:pt x="25928" y="263525"/>
                  <a:pt x="25928" y="263525"/>
                  <a:pt x="25928" y="304801"/>
                </a:cubicBezTo>
                <a:cubicBezTo>
                  <a:pt x="25928" y="306090"/>
                  <a:pt x="24606" y="306090"/>
                  <a:pt x="24606" y="307380"/>
                </a:cubicBezTo>
                <a:cubicBezTo>
                  <a:pt x="24606" y="307380"/>
                  <a:pt x="24606" y="307380"/>
                  <a:pt x="20637" y="316409"/>
                </a:cubicBezTo>
                <a:cubicBezTo>
                  <a:pt x="20637" y="316409"/>
                  <a:pt x="20637" y="316409"/>
                  <a:pt x="20637" y="325438"/>
                </a:cubicBezTo>
                <a:cubicBezTo>
                  <a:pt x="20637" y="325438"/>
                  <a:pt x="20637" y="325438"/>
                  <a:pt x="36512" y="325438"/>
                </a:cubicBezTo>
                <a:lnTo>
                  <a:pt x="36512" y="263525"/>
                </a:lnTo>
                <a:cubicBezTo>
                  <a:pt x="36512" y="263525"/>
                  <a:pt x="36512" y="263525"/>
                  <a:pt x="25928" y="263525"/>
                </a:cubicBezTo>
                <a:close/>
                <a:moveTo>
                  <a:pt x="30714" y="231775"/>
                </a:moveTo>
                <a:cubicBezTo>
                  <a:pt x="28057" y="231775"/>
                  <a:pt x="25400" y="234355"/>
                  <a:pt x="25400" y="236935"/>
                </a:cubicBezTo>
                <a:cubicBezTo>
                  <a:pt x="25400" y="236935"/>
                  <a:pt x="25400" y="236935"/>
                  <a:pt x="25400" y="252413"/>
                </a:cubicBezTo>
                <a:cubicBezTo>
                  <a:pt x="25400" y="252413"/>
                  <a:pt x="25400" y="252413"/>
                  <a:pt x="147638" y="252413"/>
                </a:cubicBezTo>
                <a:cubicBezTo>
                  <a:pt x="147638" y="252413"/>
                  <a:pt x="147638" y="252413"/>
                  <a:pt x="147638" y="236935"/>
                </a:cubicBezTo>
                <a:cubicBezTo>
                  <a:pt x="147638" y="234355"/>
                  <a:pt x="144981" y="231775"/>
                  <a:pt x="142324" y="231775"/>
                </a:cubicBezTo>
                <a:cubicBezTo>
                  <a:pt x="142324" y="231775"/>
                  <a:pt x="142324" y="231775"/>
                  <a:pt x="30714" y="231775"/>
                </a:cubicBezTo>
                <a:close/>
                <a:moveTo>
                  <a:pt x="73025" y="209550"/>
                </a:moveTo>
                <a:lnTo>
                  <a:pt x="73025" y="220663"/>
                </a:lnTo>
                <a:lnTo>
                  <a:pt x="100013" y="220663"/>
                </a:lnTo>
                <a:lnTo>
                  <a:pt x="100013" y="209550"/>
                </a:lnTo>
                <a:close/>
                <a:moveTo>
                  <a:pt x="9525" y="188913"/>
                </a:moveTo>
                <a:cubicBezTo>
                  <a:pt x="9525" y="188913"/>
                  <a:pt x="9525" y="188913"/>
                  <a:pt x="9525" y="200026"/>
                </a:cubicBezTo>
                <a:cubicBezTo>
                  <a:pt x="9525" y="200026"/>
                  <a:pt x="9525" y="200026"/>
                  <a:pt x="115888" y="200026"/>
                </a:cubicBezTo>
                <a:lnTo>
                  <a:pt x="115888" y="188913"/>
                </a:lnTo>
                <a:cubicBezTo>
                  <a:pt x="115888" y="188913"/>
                  <a:pt x="115888" y="188913"/>
                  <a:pt x="105252" y="188913"/>
                </a:cubicBezTo>
                <a:cubicBezTo>
                  <a:pt x="105252" y="188913"/>
                  <a:pt x="105252" y="188913"/>
                  <a:pt x="9525" y="188913"/>
                </a:cubicBezTo>
                <a:close/>
                <a:moveTo>
                  <a:pt x="273050" y="184150"/>
                </a:moveTo>
                <a:lnTo>
                  <a:pt x="273050" y="204788"/>
                </a:lnTo>
                <a:lnTo>
                  <a:pt x="315913" y="204788"/>
                </a:lnTo>
                <a:lnTo>
                  <a:pt x="315913" y="184150"/>
                </a:lnTo>
                <a:close/>
                <a:moveTo>
                  <a:pt x="68660" y="152400"/>
                </a:moveTo>
                <a:cubicBezTo>
                  <a:pt x="68660" y="152400"/>
                  <a:pt x="68660" y="152400"/>
                  <a:pt x="78979" y="152400"/>
                </a:cubicBezTo>
                <a:cubicBezTo>
                  <a:pt x="81558" y="152400"/>
                  <a:pt x="84138" y="155178"/>
                  <a:pt x="84138" y="157957"/>
                </a:cubicBezTo>
                <a:cubicBezTo>
                  <a:pt x="84138" y="160735"/>
                  <a:pt x="81558" y="163513"/>
                  <a:pt x="78979" y="163513"/>
                </a:cubicBezTo>
                <a:cubicBezTo>
                  <a:pt x="78979" y="163513"/>
                  <a:pt x="78979" y="163513"/>
                  <a:pt x="68660" y="163513"/>
                </a:cubicBezTo>
                <a:cubicBezTo>
                  <a:pt x="66080" y="163513"/>
                  <a:pt x="63500" y="160735"/>
                  <a:pt x="63500" y="157957"/>
                </a:cubicBezTo>
                <a:cubicBezTo>
                  <a:pt x="63500" y="155178"/>
                  <a:pt x="66080" y="152400"/>
                  <a:pt x="68660" y="152400"/>
                </a:cubicBezTo>
                <a:close/>
                <a:moveTo>
                  <a:pt x="52388" y="152400"/>
                </a:moveTo>
                <a:cubicBezTo>
                  <a:pt x="53578" y="152400"/>
                  <a:pt x="54769" y="153789"/>
                  <a:pt x="55960" y="153789"/>
                </a:cubicBezTo>
                <a:cubicBezTo>
                  <a:pt x="55960" y="155178"/>
                  <a:pt x="57150" y="156568"/>
                  <a:pt x="57150" y="157957"/>
                </a:cubicBezTo>
                <a:cubicBezTo>
                  <a:pt x="57150" y="159346"/>
                  <a:pt x="55960" y="160735"/>
                  <a:pt x="55960" y="162124"/>
                </a:cubicBezTo>
                <a:cubicBezTo>
                  <a:pt x="54769" y="162124"/>
                  <a:pt x="53578" y="163513"/>
                  <a:pt x="52388" y="163513"/>
                </a:cubicBezTo>
                <a:cubicBezTo>
                  <a:pt x="51197" y="163513"/>
                  <a:pt x="50006" y="162124"/>
                  <a:pt x="48816" y="162124"/>
                </a:cubicBezTo>
                <a:cubicBezTo>
                  <a:pt x="48816" y="160735"/>
                  <a:pt x="47625" y="159346"/>
                  <a:pt x="47625" y="157957"/>
                </a:cubicBezTo>
                <a:cubicBezTo>
                  <a:pt x="47625" y="156568"/>
                  <a:pt x="48816" y="155178"/>
                  <a:pt x="48816" y="153789"/>
                </a:cubicBezTo>
                <a:cubicBezTo>
                  <a:pt x="50006" y="153789"/>
                  <a:pt x="51197" y="152400"/>
                  <a:pt x="52388" y="152400"/>
                </a:cubicBezTo>
                <a:close/>
                <a:moveTo>
                  <a:pt x="25796" y="152400"/>
                </a:moveTo>
                <a:cubicBezTo>
                  <a:pt x="25796" y="152400"/>
                  <a:pt x="25796" y="152400"/>
                  <a:pt x="36115" y="152400"/>
                </a:cubicBezTo>
                <a:cubicBezTo>
                  <a:pt x="38695" y="152400"/>
                  <a:pt x="41275" y="155178"/>
                  <a:pt x="41275" y="157957"/>
                </a:cubicBezTo>
                <a:cubicBezTo>
                  <a:pt x="41275" y="160735"/>
                  <a:pt x="38695" y="163513"/>
                  <a:pt x="36115" y="163513"/>
                </a:cubicBezTo>
                <a:cubicBezTo>
                  <a:pt x="36115" y="163513"/>
                  <a:pt x="36115" y="163513"/>
                  <a:pt x="25796" y="163513"/>
                </a:cubicBezTo>
                <a:cubicBezTo>
                  <a:pt x="23217" y="163513"/>
                  <a:pt x="20637" y="160735"/>
                  <a:pt x="20637" y="157957"/>
                </a:cubicBezTo>
                <a:cubicBezTo>
                  <a:pt x="20637" y="155178"/>
                  <a:pt x="23217" y="152400"/>
                  <a:pt x="25796" y="152400"/>
                </a:cubicBezTo>
                <a:close/>
                <a:moveTo>
                  <a:pt x="291245" y="150813"/>
                </a:moveTo>
                <a:cubicBezTo>
                  <a:pt x="291245" y="150813"/>
                  <a:pt x="291245" y="150813"/>
                  <a:pt x="277812" y="173038"/>
                </a:cubicBezTo>
                <a:cubicBezTo>
                  <a:pt x="277812" y="173038"/>
                  <a:pt x="277812" y="173038"/>
                  <a:pt x="312737" y="173038"/>
                </a:cubicBezTo>
                <a:cubicBezTo>
                  <a:pt x="312737" y="173038"/>
                  <a:pt x="312737" y="173038"/>
                  <a:pt x="299305" y="150813"/>
                </a:cubicBezTo>
                <a:cubicBezTo>
                  <a:pt x="297961" y="152120"/>
                  <a:pt x="296618" y="152120"/>
                  <a:pt x="295275" y="152120"/>
                </a:cubicBezTo>
                <a:cubicBezTo>
                  <a:pt x="293931" y="152120"/>
                  <a:pt x="292588" y="152120"/>
                  <a:pt x="291245" y="150813"/>
                </a:cubicBezTo>
                <a:close/>
                <a:moveTo>
                  <a:pt x="14783" y="141288"/>
                </a:moveTo>
                <a:cubicBezTo>
                  <a:pt x="10839" y="141288"/>
                  <a:pt x="9525" y="143896"/>
                  <a:pt x="9525" y="146504"/>
                </a:cubicBezTo>
                <a:cubicBezTo>
                  <a:pt x="9525" y="146504"/>
                  <a:pt x="9525" y="146504"/>
                  <a:pt x="9525" y="177801"/>
                </a:cubicBezTo>
                <a:cubicBezTo>
                  <a:pt x="9525" y="177801"/>
                  <a:pt x="9525" y="177801"/>
                  <a:pt x="93663" y="177801"/>
                </a:cubicBezTo>
                <a:cubicBezTo>
                  <a:pt x="93663" y="177801"/>
                  <a:pt x="93663" y="177801"/>
                  <a:pt x="93663" y="141288"/>
                </a:cubicBezTo>
                <a:cubicBezTo>
                  <a:pt x="93663" y="141288"/>
                  <a:pt x="93663" y="141288"/>
                  <a:pt x="14783" y="141288"/>
                </a:cubicBezTo>
                <a:close/>
                <a:moveTo>
                  <a:pt x="294482" y="131763"/>
                </a:moveTo>
                <a:cubicBezTo>
                  <a:pt x="291413" y="131763"/>
                  <a:pt x="288925" y="133895"/>
                  <a:pt x="288925" y="136526"/>
                </a:cubicBezTo>
                <a:cubicBezTo>
                  <a:pt x="288925" y="139157"/>
                  <a:pt x="291413" y="141290"/>
                  <a:pt x="294482" y="141290"/>
                </a:cubicBezTo>
                <a:cubicBezTo>
                  <a:pt x="297550" y="141290"/>
                  <a:pt x="300038" y="139157"/>
                  <a:pt x="300038" y="136526"/>
                </a:cubicBezTo>
                <a:cubicBezTo>
                  <a:pt x="300038" y="133895"/>
                  <a:pt x="297550" y="131763"/>
                  <a:pt x="294482" y="131763"/>
                </a:cubicBezTo>
                <a:close/>
                <a:moveTo>
                  <a:pt x="104775" y="115888"/>
                </a:moveTo>
                <a:lnTo>
                  <a:pt x="104775" y="171451"/>
                </a:lnTo>
                <a:lnTo>
                  <a:pt x="161925" y="115888"/>
                </a:lnTo>
                <a:close/>
                <a:moveTo>
                  <a:pt x="86143" y="84138"/>
                </a:moveTo>
                <a:cubicBezTo>
                  <a:pt x="83637" y="84138"/>
                  <a:pt x="81130" y="85461"/>
                  <a:pt x="81130" y="88107"/>
                </a:cubicBezTo>
                <a:lnTo>
                  <a:pt x="69850" y="131763"/>
                </a:lnTo>
                <a:cubicBezTo>
                  <a:pt x="69850" y="131763"/>
                  <a:pt x="69850" y="131763"/>
                  <a:pt x="93663" y="131763"/>
                </a:cubicBezTo>
                <a:cubicBezTo>
                  <a:pt x="93663" y="131763"/>
                  <a:pt x="93663" y="131763"/>
                  <a:pt x="93663" y="89429"/>
                </a:cubicBezTo>
                <a:cubicBezTo>
                  <a:pt x="93663" y="86784"/>
                  <a:pt x="91157" y="84138"/>
                  <a:pt x="88650" y="84138"/>
                </a:cubicBezTo>
                <a:cubicBezTo>
                  <a:pt x="88650" y="84138"/>
                  <a:pt x="88650" y="84138"/>
                  <a:pt x="86143" y="84138"/>
                </a:cubicBezTo>
                <a:close/>
                <a:moveTo>
                  <a:pt x="281124" y="9525"/>
                </a:moveTo>
                <a:cubicBezTo>
                  <a:pt x="281124" y="9525"/>
                  <a:pt x="281124" y="9525"/>
                  <a:pt x="120650" y="169863"/>
                </a:cubicBezTo>
                <a:cubicBezTo>
                  <a:pt x="120650" y="169863"/>
                  <a:pt x="120650" y="169863"/>
                  <a:pt x="160111" y="148661"/>
                </a:cubicBezTo>
                <a:cubicBezTo>
                  <a:pt x="160111" y="148661"/>
                  <a:pt x="160111" y="148661"/>
                  <a:pt x="285070" y="21451"/>
                </a:cubicBezTo>
                <a:cubicBezTo>
                  <a:pt x="286385" y="20126"/>
                  <a:pt x="287701" y="20126"/>
                  <a:pt x="289016" y="20126"/>
                </a:cubicBezTo>
                <a:cubicBezTo>
                  <a:pt x="289016" y="20126"/>
                  <a:pt x="289016" y="20126"/>
                  <a:pt x="299539" y="20126"/>
                </a:cubicBezTo>
                <a:cubicBezTo>
                  <a:pt x="302170" y="20126"/>
                  <a:pt x="304800" y="17475"/>
                  <a:pt x="304800" y="14825"/>
                </a:cubicBezTo>
                <a:cubicBezTo>
                  <a:pt x="304800" y="14825"/>
                  <a:pt x="304800" y="14825"/>
                  <a:pt x="304800" y="9525"/>
                </a:cubicBezTo>
                <a:cubicBezTo>
                  <a:pt x="304800" y="9525"/>
                  <a:pt x="304800" y="9525"/>
                  <a:pt x="281124" y="9525"/>
                </a:cubicBezTo>
                <a:close/>
                <a:moveTo>
                  <a:pt x="266700" y="9525"/>
                </a:moveTo>
                <a:cubicBezTo>
                  <a:pt x="264067" y="9525"/>
                  <a:pt x="261434" y="10848"/>
                  <a:pt x="258801" y="12171"/>
                </a:cubicBezTo>
                <a:lnTo>
                  <a:pt x="104775" y="86254"/>
                </a:lnTo>
                <a:cubicBezTo>
                  <a:pt x="104775" y="87577"/>
                  <a:pt x="104775" y="87577"/>
                  <a:pt x="104775" y="88900"/>
                </a:cubicBezTo>
                <a:cubicBezTo>
                  <a:pt x="104775" y="88900"/>
                  <a:pt x="104775" y="88900"/>
                  <a:pt x="104775" y="104775"/>
                </a:cubicBezTo>
                <a:cubicBezTo>
                  <a:pt x="104775" y="104775"/>
                  <a:pt x="104775" y="104775"/>
                  <a:pt x="170598" y="104775"/>
                </a:cubicBezTo>
                <a:cubicBezTo>
                  <a:pt x="170598" y="104775"/>
                  <a:pt x="170598" y="104775"/>
                  <a:pt x="266700" y="9525"/>
                </a:cubicBezTo>
                <a:close/>
                <a:moveTo>
                  <a:pt x="271642" y="0"/>
                </a:moveTo>
                <a:cubicBezTo>
                  <a:pt x="271642" y="0"/>
                  <a:pt x="271642" y="0"/>
                  <a:pt x="311201" y="0"/>
                </a:cubicBezTo>
                <a:cubicBezTo>
                  <a:pt x="313839" y="0"/>
                  <a:pt x="316476" y="2629"/>
                  <a:pt x="316476" y="5258"/>
                </a:cubicBezTo>
                <a:cubicBezTo>
                  <a:pt x="316476" y="5258"/>
                  <a:pt x="316476" y="5258"/>
                  <a:pt x="316476" y="15776"/>
                </a:cubicBezTo>
                <a:cubicBezTo>
                  <a:pt x="316476" y="23663"/>
                  <a:pt x="309883" y="31551"/>
                  <a:pt x="300652" y="31551"/>
                </a:cubicBezTo>
                <a:cubicBezTo>
                  <a:pt x="300652" y="31551"/>
                  <a:pt x="300652" y="31551"/>
                  <a:pt x="300652" y="122262"/>
                </a:cubicBezTo>
                <a:cubicBezTo>
                  <a:pt x="307245" y="123577"/>
                  <a:pt x="311201" y="130150"/>
                  <a:pt x="311201" y="136723"/>
                </a:cubicBezTo>
                <a:cubicBezTo>
                  <a:pt x="311201" y="140667"/>
                  <a:pt x="309883" y="143296"/>
                  <a:pt x="307245" y="145926"/>
                </a:cubicBezTo>
                <a:cubicBezTo>
                  <a:pt x="307245" y="145926"/>
                  <a:pt x="307245" y="145926"/>
                  <a:pt x="325707" y="176163"/>
                </a:cubicBezTo>
                <a:cubicBezTo>
                  <a:pt x="325707" y="176163"/>
                  <a:pt x="325707" y="176163"/>
                  <a:pt x="327025" y="176163"/>
                </a:cubicBezTo>
                <a:cubicBezTo>
                  <a:pt x="327025" y="176163"/>
                  <a:pt x="327025" y="177478"/>
                  <a:pt x="327025" y="177478"/>
                </a:cubicBezTo>
                <a:cubicBezTo>
                  <a:pt x="327025" y="178792"/>
                  <a:pt x="327025" y="178792"/>
                  <a:pt x="327025" y="178792"/>
                </a:cubicBezTo>
                <a:cubicBezTo>
                  <a:pt x="327025" y="178792"/>
                  <a:pt x="327025" y="178792"/>
                  <a:pt x="327025" y="210344"/>
                </a:cubicBezTo>
                <a:cubicBezTo>
                  <a:pt x="327025" y="212973"/>
                  <a:pt x="324388" y="215603"/>
                  <a:pt x="321751" y="215603"/>
                </a:cubicBezTo>
                <a:cubicBezTo>
                  <a:pt x="321751" y="215603"/>
                  <a:pt x="321751" y="215603"/>
                  <a:pt x="269005" y="215603"/>
                </a:cubicBezTo>
                <a:cubicBezTo>
                  <a:pt x="266367" y="215603"/>
                  <a:pt x="263730" y="212973"/>
                  <a:pt x="263730" y="210344"/>
                </a:cubicBezTo>
                <a:cubicBezTo>
                  <a:pt x="263730" y="210344"/>
                  <a:pt x="263730" y="210344"/>
                  <a:pt x="263730" y="178792"/>
                </a:cubicBezTo>
                <a:cubicBezTo>
                  <a:pt x="263730" y="178792"/>
                  <a:pt x="263730" y="178792"/>
                  <a:pt x="263730" y="177478"/>
                </a:cubicBezTo>
                <a:cubicBezTo>
                  <a:pt x="263730" y="177478"/>
                  <a:pt x="263730" y="177478"/>
                  <a:pt x="265049" y="177478"/>
                </a:cubicBezTo>
                <a:cubicBezTo>
                  <a:pt x="265049" y="177478"/>
                  <a:pt x="265049" y="176163"/>
                  <a:pt x="265049" y="176163"/>
                </a:cubicBezTo>
                <a:cubicBezTo>
                  <a:pt x="265049" y="176163"/>
                  <a:pt x="265049" y="176163"/>
                  <a:pt x="283510" y="145926"/>
                </a:cubicBezTo>
                <a:cubicBezTo>
                  <a:pt x="280873" y="143296"/>
                  <a:pt x="279554" y="140667"/>
                  <a:pt x="279554" y="136723"/>
                </a:cubicBezTo>
                <a:cubicBezTo>
                  <a:pt x="279554" y="130150"/>
                  <a:pt x="284828" y="123577"/>
                  <a:pt x="290103" y="122262"/>
                </a:cubicBezTo>
                <a:cubicBezTo>
                  <a:pt x="290103" y="122262"/>
                  <a:pt x="290103" y="122262"/>
                  <a:pt x="290103" y="32866"/>
                </a:cubicBezTo>
                <a:cubicBezTo>
                  <a:pt x="290103" y="32866"/>
                  <a:pt x="290103" y="32866"/>
                  <a:pt x="167469" y="156443"/>
                </a:cubicBezTo>
                <a:cubicBezTo>
                  <a:pt x="166150" y="156443"/>
                  <a:pt x="166150" y="156443"/>
                  <a:pt x="166150" y="156443"/>
                </a:cubicBezTo>
                <a:cubicBezTo>
                  <a:pt x="166150" y="156443"/>
                  <a:pt x="166150" y="156443"/>
                  <a:pt x="123953" y="180107"/>
                </a:cubicBezTo>
                <a:cubicBezTo>
                  <a:pt x="125272" y="180107"/>
                  <a:pt x="126591" y="182736"/>
                  <a:pt x="126591" y="184051"/>
                </a:cubicBezTo>
                <a:cubicBezTo>
                  <a:pt x="126591" y="184051"/>
                  <a:pt x="126591" y="184051"/>
                  <a:pt x="126591" y="205085"/>
                </a:cubicBezTo>
                <a:cubicBezTo>
                  <a:pt x="126591" y="207715"/>
                  <a:pt x="123953" y="210344"/>
                  <a:pt x="121316" y="210344"/>
                </a:cubicBezTo>
                <a:cubicBezTo>
                  <a:pt x="121316" y="210344"/>
                  <a:pt x="121316" y="210344"/>
                  <a:pt x="110767" y="210344"/>
                </a:cubicBezTo>
                <a:cubicBezTo>
                  <a:pt x="110767" y="210344"/>
                  <a:pt x="110767" y="210344"/>
                  <a:pt x="110767" y="220861"/>
                </a:cubicBezTo>
                <a:cubicBezTo>
                  <a:pt x="110767" y="220861"/>
                  <a:pt x="110767" y="220861"/>
                  <a:pt x="142414" y="220861"/>
                </a:cubicBezTo>
                <a:cubicBezTo>
                  <a:pt x="150326" y="220861"/>
                  <a:pt x="158238" y="228749"/>
                  <a:pt x="158238" y="236637"/>
                </a:cubicBezTo>
                <a:cubicBezTo>
                  <a:pt x="158238" y="236637"/>
                  <a:pt x="158238" y="236637"/>
                  <a:pt x="158238" y="303684"/>
                </a:cubicBezTo>
                <a:cubicBezTo>
                  <a:pt x="158238" y="303684"/>
                  <a:pt x="158238" y="303684"/>
                  <a:pt x="162194" y="312887"/>
                </a:cubicBezTo>
                <a:cubicBezTo>
                  <a:pt x="163513" y="314201"/>
                  <a:pt x="163513" y="315516"/>
                  <a:pt x="163513" y="315516"/>
                </a:cubicBezTo>
                <a:cubicBezTo>
                  <a:pt x="163513" y="315516"/>
                  <a:pt x="163513" y="315516"/>
                  <a:pt x="163513" y="326033"/>
                </a:cubicBezTo>
                <a:cubicBezTo>
                  <a:pt x="166150" y="326033"/>
                  <a:pt x="168787" y="328662"/>
                  <a:pt x="168787" y="331292"/>
                </a:cubicBezTo>
                <a:cubicBezTo>
                  <a:pt x="168787" y="333921"/>
                  <a:pt x="166150" y="336550"/>
                  <a:pt x="163513" y="336550"/>
                </a:cubicBezTo>
                <a:cubicBezTo>
                  <a:pt x="163513" y="336550"/>
                  <a:pt x="163513" y="336550"/>
                  <a:pt x="126591" y="336550"/>
                </a:cubicBezTo>
                <a:cubicBezTo>
                  <a:pt x="123953" y="336550"/>
                  <a:pt x="121316" y="333921"/>
                  <a:pt x="121316" y="331292"/>
                </a:cubicBezTo>
                <a:cubicBezTo>
                  <a:pt x="121316" y="328662"/>
                  <a:pt x="123953" y="326033"/>
                  <a:pt x="126591" y="326033"/>
                </a:cubicBezTo>
                <a:cubicBezTo>
                  <a:pt x="126591" y="326033"/>
                  <a:pt x="126591" y="326033"/>
                  <a:pt x="126591" y="262930"/>
                </a:cubicBezTo>
                <a:cubicBezTo>
                  <a:pt x="126591" y="262930"/>
                  <a:pt x="126591" y="262930"/>
                  <a:pt x="47471" y="262930"/>
                </a:cubicBezTo>
                <a:cubicBezTo>
                  <a:pt x="47471" y="262930"/>
                  <a:pt x="47471" y="262930"/>
                  <a:pt x="47471" y="326033"/>
                </a:cubicBezTo>
                <a:cubicBezTo>
                  <a:pt x="50109" y="326033"/>
                  <a:pt x="52746" y="328662"/>
                  <a:pt x="52746" y="331292"/>
                </a:cubicBezTo>
                <a:cubicBezTo>
                  <a:pt x="52746" y="333921"/>
                  <a:pt x="50109" y="336550"/>
                  <a:pt x="47471" y="336550"/>
                </a:cubicBezTo>
                <a:cubicBezTo>
                  <a:pt x="47471" y="336550"/>
                  <a:pt x="47471" y="336550"/>
                  <a:pt x="10549" y="336550"/>
                </a:cubicBezTo>
                <a:cubicBezTo>
                  <a:pt x="7912" y="336550"/>
                  <a:pt x="5274" y="333921"/>
                  <a:pt x="5274" y="331292"/>
                </a:cubicBezTo>
                <a:cubicBezTo>
                  <a:pt x="5274" y="328662"/>
                  <a:pt x="7912" y="326033"/>
                  <a:pt x="10549" y="326033"/>
                </a:cubicBezTo>
                <a:cubicBezTo>
                  <a:pt x="10549" y="326033"/>
                  <a:pt x="10549" y="326033"/>
                  <a:pt x="10549" y="315516"/>
                </a:cubicBezTo>
                <a:cubicBezTo>
                  <a:pt x="10549" y="315516"/>
                  <a:pt x="10549" y="314201"/>
                  <a:pt x="10549" y="312887"/>
                </a:cubicBezTo>
                <a:cubicBezTo>
                  <a:pt x="10549" y="312887"/>
                  <a:pt x="10549" y="312887"/>
                  <a:pt x="15824" y="303684"/>
                </a:cubicBezTo>
                <a:cubicBezTo>
                  <a:pt x="15824" y="303684"/>
                  <a:pt x="15824" y="303684"/>
                  <a:pt x="15824" y="236637"/>
                </a:cubicBezTo>
                <a:cubicBezTo>
                  <a:pt x="15824" y="228749"/>
                  <a:pt x="22417" y="220861"/>
                  <a:pt x="31647" y="220861"/>
                </a:cubicBezTo>
                <a:cubicBezTo>
                  <a:pt x="31647" y="220861"/>
                  <a:pt x="31647" y="220861"/>
                  <a:pt x="63295" y="220861"/>
                </a:cubicBezTo>
                <a:cubicBezTo>
                  <a:pt x="63295" y="220861"/>
                  <a:pt x="63295" y="220861"/>
                  <a:pt x="63295" y="210344"/>
                </a:cubicBezTo>
                <a:cubicBezTo>
                  <a:pt x="63295" y="210344"/>
                  <a:pt x="63295" y="210344"/>
                  <a:pt x="5274" y="210344"/>
                </a:cubicBezTo>
                <a:cubicBezTo>
                  <a:pt x="2637" y="210344"/>
                  <a:pt x="0" y="207715"/>
                  <a:pt x="0" y="205085"/>
                </a:cubicBezTo>
                <a:cubicBezTo>
                  <a:pt x="0" y="205085"/>
                  <a:pt x="0" y="205085"/>
                  <a:pt x="0" y="147240"/>
                </a:cubicBezTo>
                <a:cubicBezTo>
                  <a:pt x="0" y="138038"/>
                  <a:pt x="6593" y="131465"/>
                  <a:pt x="15824" y="131465"/>
                </a:cubicBezTo>
                <a:cubicBezTo>
                  <a:pt x="15824" y="131465"/>
                  <a:pt x="15824" y="131465"/>
                  <a:pt x="59339" y="131465"/>
                </a:cubicBezTo>
                <a:cubicBezTo>
                  <a:pt x="59339" y="131465"/>
                  <a:pt x="59339" y="131465"/>
                  <a:pt x="63295" y="115689"/>
                </a:cubicBezTo>
                <a:cubicBezTo>
                  <a:pt x="63295" y="115689"/>
                  <a:pt x="63295" y="115689"/>
                  <a:pt x="52746" y="115689"/>
                </a:cubicBezTo>
                <a:cubicBezTo>
                  <a:pt x="50109" y="115689"/>
                  <a:pt x="47471" y="113060"/>
                  <a:pt x="47471" y="110430"/>
                </a:cubicBezTo>
                <a:cubicBezTo>
                  <a:pt x="47471" y="107801"/>
                  <a:pt x="50109" y="105172"/>
                  <a:pt x="52746" y="105172"/>
                </a:cubicBezTo>
                <a:cubicBezTo>
                  <a:pt x="52746" y="105172"/>
                  <a:pt x="52746" y="105172"/>
                  <a:pt x="65933" y="105172"/>
                </a:cubicBezTo>
                <a:cubicBezTo>
                  <a:pt x="65933" y="105172"/>
                  <a:pt x="65933" y="105172"/>
                  <a:pt x="72526" y="85452"/>
                </a:cubicBezTo>
                <a:cubicBezTo>
                  <a:pt x="73845" y="78879"/>
                  <a:pt x="80438" y="73620"/>
                  <a:pt x="87031" y="73620"/>
                </a:cubicBezTo>
                <a:cubicBezTo>
                  <a:pt x="87031" y="73620"/>
                  <a:pt x="87031" y="73620"/>
                  <a:pt x="89668" y="73620"/>
                </a:cubicBezTo>
                <a:cubicBezTo>
                  <a:pt x="93624" y="73620"/>
                  <a:pt x="97580" y="74935"/>
                  <a:pt x="100218" y="78879"/>
                </a:cubicBezTo>
                <a:cubicBezTo>
                  <a:pt x="100218" y="78879"/>
                  <a:pt x="100218" y="78879"/>
                  <a:pt x="255818" y="3944"/>
                </a:cubicBezTo>
                <a:cubicBezTo>
                  <a:pt x="259774" y="1314"/>
                  <a:pt x="265049" y="0"/>
                  <a:pt x="271642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money-exchange-symbol-euro-yen_44705"/>
          <p:cNvSpPr>
            <a:spLocks noChangeAspect="1"/>
          </p:cNvSpPr>
          <p:nvPr/>
        </p:nvSpPr>
        <p:spPr bwMode="auto">
          <a:xfrm>
            <a:off x="8606122" y="4077072"/>
            <a:ext cx="648072" cy="555048"/>
          </a:xfrm>
          <a:custGeom>
            <a:avLst/>
            <a:gdLst>
              <a:gd name="connsiteX0" fmla="*/ 65088 w 331788"/>
              <a:gd name="connsiteY0" fmla="*/ 173038 h 284163"/>
              <a:gd name="connsiteX1" fmla="*/ 88900 w 331788"/>
              <a:gd name="connsiteY1" fmla="*/ 173038 h 284163"/>
              <a:gd name="connsiteX2" fmla="*/ 111125 w 331788"/>
              <a:gd name="connsiteY2" fmla="*/ 219076 h 284163"/>
              <a:gd name="connsiteX3" fmla="*/ 136525 w 331788"/>
              <a:gd name="connsiteY3" fmla="*/ 173038 h 284163"/>
              <a:gd name="connsiteX4" fmla="*/ 160338 w 331788"/>
              <a:gd name="connsiteY4" fmla="*/ 173038 h 284163"/>
              <a:gd name="connsiteX5" fmla="*/ 141288 w 331788"/>
              <a:gd name="connsiteY5" fmla="*/ 204788 h 284163"/>
              <a:gd name="connsiteX6" fmla="*/ 155575 w 331788"/>
              <a:gd name="connsiteY6" fmla="*/ 204788 h 284163"/>
              <a:gd name="connsiteX7" fmla="*/ 155575 w 331788"/>
              <a:gd name="connsiteY7" fmla="*/ 219076 h 284163"/>
              <a:gd name="connsiteX8" fmla="*/ 133350 w 331788"/>
              <a:gd name="connsiteY8" fmla="*/ 219076 h 284163"/>
              <a:gd name="connsiteX9" fmla="*/ 125413 w 331788"/>
              <a:gd name="connsiteY9" fmla="*/ 231776 h 284163"/>
              <a:gd name="connsiteX10" fmla="*/ 155575 w 331788"/>
              <a:gd name="connsiteY10" fmla="*/ 231776 h 284163"/>
              <a:gd name="connsiteX11" fmla="*/ 155575 w 331788"/>
              <a:gd name="connsiteY11" fmla="*/ 247651 h 284163"/>
              <a:gd name="connsiteX12" fmla="*/ 122238 w 331788"/>
              <a:gd name="connsiteY12" fmla="*/ 247651 h 284163"/>
              <a:gd name="connsiteX13" fmla="*/ 122238 w 331788"/>
              <a:gd name="connsiteY13" fmla="*/ 280988 h 284163"/>
              <a:gd name="connsiteX14" fmla="*/ 101600 w 331788"/>
              <a:gd name="connsiteY14" fmla="*/ 280988 h 284163"/>
              <a:gd name="connsiteX15" fmla="*/ 101600 w 331788"/>
              <a:gd name="connsiteY15" fmla="*/ 247651 h 284163"/>
              <a:gd name="connsiteX16" fmla="*/ 68263 w 331788"/>
              <a:gd name="connsiteY16" fmla="*/ 247651 h 284163"/>
              <a:gd name="connsiteX17" fmla="*/ 68263 w 331788"/>
              <a:gd name="connsiteY17" fmla="*/ 231776 h 284163"/>
              <a:gd name="connsiteX18" fmla="*/ 96838 w 331788"/>
              <a:gd name="connsiteY18" fmla="*/ 231776 h 284163"/>
              <a:gd name="connsiteX19" fmla="*/ 90488 w 331788"/>
              <a:gd name="connsiteY19" fmla="*/ 219076 h 284163"/>
              <a:gd name="connsiteX20" fmla="*/ 68263 w 331788"/>
              <a:gd name="connsiteY20" fmla="*/ 219076 h 284163"/>
              <a:gd name="connsiteX21" fmla="*/ 68263 w 331788"/>
              <a:gd name="connsiteY21" fmla="*/ 204788 h 284163"/>
              <a:gd name="connsiteX22" fmla="*/ 82550 w 331788"/>
              <a:gd name="connsiteY22" fmla="*/ 204788 h 284163"/>
              <a:gd name="connsiteX23" fmla="*/ 293093 w 331788"/>
              <a:gd name="connsiteY23" fmla="*/ 88900 h 284163"/>
              <a:gd name="connsiteX24" fmla="*/ 331788 w 331788"/>
              <a:gd name="connsiteY24" fmla="*/ 141919 h 284163"/>
              <a:gd name="connsiteX25" fmla="*/ 308571 w 331788"/>
              <a:gd name="connsiteY25" fmla="*/ 141919 h 284163"/>
              <a:gd name="connsiteX26" fmla="*/ 166688 w 331788"/>
              <a:gd name="connsiteY26" fmla="*/ 284163 h 284163"/>
              <a:gd name="connsiteX27" fmla="*/ 166688 w 331788"/>
              <a:gd name="connsiteY27" fmla="*/ 253128 h 284163"/>
              <a:gd name="connsiteX28" fmla="*/ 277615 w 331788"/>
              <a:gd name="connsiteY28" fmla="*/ 141919 h 284163"/>
              <a:gd name="connsiteX29" fmla="*/ 254398 w 331788"/>
              <a:gd name="connsiteY29" fmla="*/ 141919 h 284163"/>
              <a:gd name="connsiteX30" fmla="*/ 293093 w 331788"/>
              <a:gd name="connsiteY30" fmla="*/ 88900 h 284163"/>
              <a:gd name="connsiteX31" fmla="*/ 231896 w 331788"/>
              <a:gd name="connsiteY31" fmla="*/ 3175 h 284163"/>
              <a:gd name="connsiteX32" fmla="*/ 264048 w 331788"/>
              <a:gd name="connsiteY32" fmla="*/ 9561 h 284163"/>
              <a:gd name="connsiteX33" fmla="*/ 271764 w 331788"/>
              <a:gd name="connsiteY33" fmla="*/ 37662 h 284163"/>
              <a:gd name="connsiteX34" fmla="*/ 271764 w 331788"/>
              <a:gd name="connsiteY34" fmla="*/ 40216 h 284163"/>
              <a:gd name="connsiteX35" fmla="*/ 251187 w 331788"/>
              <a:gd name="connsiteY35" fmla="*/ 40216 h 284163"/>
              <a:gd name="connsiteX36" fmla="*/ 251187 w 331788"/>
              <a:gd name="connsiteY36" fmla="*/ 37662 h 284163"/>
              <a:gd name="connsiteX37" fmla="*/ 244756 w 331788"/>
              <a:gd name="connsiteY37" fmla="*/ 22334 h 284163"/>
              <a:gd name="connsiteX38" fmla="*/ 228037 w 331788"/>
              <a:gd name="connsiteY38" fmla="*/ 21057 h 284163"/>
              <a:gd name="connsiteX39" fmla="*/ 206174 w 331788"/>
              <a:gd name="connsiteY39" fmla="*/ 24889 h 284163"/>
              <a:gd name="connsiteX40" fmla="*/ 202316 w 331788"/>
              <a:gd name="connsiteY40" fmla="*/ 38939 h 284163"/>
              <a:gd name="connsiteX41" fmla="*/ 240898 w 331788"/>
              <a:gd name="connsiteY41" fmla="*/ 38939 h 284163"/>
              <a:gd name="connsiteX42" fmla="*/ 238326 w 331788"/>
              <a:gd name="connsiteY42" fmla="*/ 51712 h 284163"/>
              <a:gd name="connsiteX43" fmla="*/ 202316 w 331788"/>
              <a:gd name="connsiteY43" fmla="*/ 51712 h 284163"/>
              <a:gd name="connsiteX44" fmla="*/ 202316 w 331788"/>
              <a:gd name="connsiteY44" fmla="*/ 52989 h 284163"/>
              <a:gd name="connsiteX45" fmla="*/ 202316 w 331788"/>
              <a:gd name="connsiteY45" fmla="*/ 65762 h 284163"/>
              <a:gd name="connsiteX46" fmla="*/ 237040 w 331788"/>
              <a:gd name="connsiteY46" fmla="*/ 65762 h 284163"/>
              <a:gd name="connsiteX47" fmla="*/ 234468 w 331788"/>
              <a:gd name="connsiteY47" fmla="*/ 78535 h 284163"/>
              <a:gd name="connsiteX48" fmla="*/ 203602 w 331788"/>
              <a:gd name="connsiteY48" fmla="*/ 78535 h 284163"/>
              <a:gd name="connsiteX49" fmla="*/ 206174 w 331788"/>
              <a:gd name="connsiteY49" fmla="*/ 91309 h 284163"/>
              <a:gd name="connsiteX50" fmla="*/ 226751 w 331788"/>
              <a:gd name="connsiteY50" fmla="*/ 96418 h 284163"/>
              <a:gd name="connsiteX51" fmla="*/ 247329 w 331788"/>
              <a:gd name="connsiteY51" fmla="*/ 93863 h 284163"/>
              <a:gd name="connsiteX52" fmla="*/ 251187 w 331788"/>
              <a:gd name="connsiteY52" fmla="*/ 79813 h 284163"/>
              <a:gd name="connsiteX53" fmla="*/ 251187 w 331788"/>
              <a:gd name="connsiteY53" fmla="*/ 74703 h 284163"/>
              <a:gd name="connsiteX54" fmla="*/ 273050 w 331788"/>
              <a:gd name="connsiteY54" fmla="*/ 74703 h 284163"/>
              <a:gd name="connsiteX55" fmla="*/ 273050 w 331788"/>
              <a:gd name="connsiteY55" fmla="*/ 78535 h 284163"/>
              <a:gd name="connsiteX56" fmla="*/ 261475 w 331788"/>
              <a:gd name="connsiteY56" fmla="*/ 109191 h 284163"/>
              <a:gd name="connsiteX57" fmla="*/ 226751 w 331788"/>
              <a:gd name="connsiteY57" fmla="*/ 114300 h 284163"/>
              <a:gd name="connsiteX58" fmla="*/ 188169 w 331788"/>
              <a:gd name="connsiteY58" fmla="*/ 104082 h 284163"/>
              <a:gd name="connsiteX59" fmla="*/ 181739 w 331788"/>
              <a:gd name="connsiteY59" fmla="*/ 78535 h 284163"/>
              <a:gd name="connsiteX60" fmla="*/ 172736 w 331788"/>
              <a:gd name="connsiteY60" fmla="*/ 78535 h 284163"/>
              <a:gd name="connsiteX61" fmla="*/ 174022 w 331788"/>
              <a:gd name="connsiteY61" fmla="*/ 65762 h 284163"/>
              <a:gd name="connsiteX62" fmla="*/ 180453 w 331788"/>
              <a:gd name="connsiteY62" fmla="*/ 65762 h 284163"/>
              <a:gd name="connsiteX63" fmla="*/ 180453 w 331788"/>
              <a:gd name="connsiteY63" fmla="*/ 51712 h 284163"/>
              <a:gd name="connsiteX64" fmla="*/ 171450 w 331788"/>
              <a:gd name="connsiteY64" fmla="*/ 51712 h 284163"/>
              <a:gd name="connsiteX65" fmla="*/ 174022 w 331788"/>
              <a:gd name="connsiteY65" fmla="*/ 38939 h 284163"/>
              <a:gd name="connsiteX66" fmla="*/ 180453 w 331788"/>
              <a:gd name="connsiteY66" fmla="*/ 38939 h 284163"/>
              <a:gd name="connsiteX67" fmla="*/ 190741 w 331788"/>
              <a:gd name="connsiteY67" fmla="*/ 10839 h 284163"/>
              <a:gd name="connsiteX68" fmla="*/ 231896 w 331788"/>
              <a:gd name="connsiteY68" fmla="*/ 3175 h 284163"/>
              <a:gd name="connsiteX69" fmla="*/ 166688 w 331788"/>
              <a:gd name="connsiteY69" fmla="*/ 0 h 284163"/>
              <a:gd name="connsiteX70" fmla="*/ 166688 w 331788"/>
              <a:gd name="connsiteY70" fmla="*/ 31035 h 284163"/>
              <a:gd name="connsiteX71" fmla="*/ 54694 w 331788"/>
              <a:gd name="connsiteY71" fmla="*/ 142245 h 284163"/>
              <a:gd name="connsiteX72" fmla="*/ 78135 w 331788"/>
              <a:gd name="connsiteY72" fmla="*/ 142245 h 284163"/>
              <a:gd name="connsiteX73" fmla="*/ 39067 w 331788"/>
              <a:gd name="connsiteY73" fmla="*/ 195263 h 284163"/>
              <a:gd name="connsiteX74" fmla="*/ 0 w 331788"/>
              <a:gd name="connsiteY74" fmla="*/ 142245 h 284163"/>
              <a:gd name="connsiteX75" fmla="*/ 23440 w 331788"/>
              <a:gd name="connsiteY75" fmla="*/ 142245 h 284163"/>
              <a:gd name="connsiteX76" fmla="*/ 166688 w 331788"/>
              <a:gd name="connsiteY76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1788" h="284163">
                <a:moveTo>
                  <a:pt x="65088" y="173038"/>
                </a:moveTo>
                <a:lnTo>
                  <a:pt x="88900" y="173038"/>
                </a:lnTo>
                <a:lnTo>
                  <a:pt x="111125" y="219076"/>
                </a:lnTo>
                <a:lnTo>
                  <a:pt x="136525" y="173038"/>
                </a:lnTo>
                <a:lnTo>
                  <a:pt x="160338" y="173038"/>
                </a:lnTo>
                <a:lnTo>
                  <a:pt x="141288" y="204788"/>
                </a:lnTo>
                <a:lnTo>
                  <a:pt x="155575" y="204788"/>
                </a:lnTo>
                <a:lnTo>
                  <a:pt x="155575" y="219076"/>
                </a:lnTo>
                <a:lnTo>
                  <a:pt x="133350" y="219076"/>
                </a:lnTo>
                <a:lnTo>
                  <a:pt x="125413" y="231776"/>
                </a:lnTo>
                <a:lnTo>
                  <a:pt x="155575" y="231776"/>
                </a:lnTo>
                <a:lnTo>
                  <a:pt x="155575" y="247651"/>
                </a:lnTo>
                <a:lnTo>
                  <a:pt x="122238" y="247651"/>
                </a:lnTo>
                <a:lnTo>
                  <a:pt x="122238" y="280988"/>
                </a:lnTo>
                <a:lnTo>
                  <a:pt x="101600" y="280988"/>
                </a:lnTo>
                <a:lnTo>
                  <a:pt x="101600" y="247651"/>
                </a:lnTo>
                <a:lnTo>
                  <a:pt x="68263" y="247651"/>
                </a:lnTo>
                <a:lnTo>
                  <a:pt x="68263" y="231776"/>
                </a:lnTo>
                <a:lnTo>
                  <a:pt x="96838" y="231776"/>
                </a:lnTo>
                <a:lnTo>
                  <a:pt x="90488" y="219076"/>
                </a:lnTo>
                <a:lnTo>
                  <a:pt x="68263" y="219076"/>
                </a:lnTo>
                <a:lnTo>
                  <a:pt x="68263" y="204788"/>
                </a:lnTo>
                <a:lnTo>
                  <a:pt x="82550" y="204788"/>
                </a:lnTo>
                <a:close/>
                <a:moveTo>
                  <a:pt x="293093" y="88900"/>
                </a:moveTo>
                <a:lnTo>
                  <a:pt x="331788" y="141919"/>
                </a:lnTo>
                <a:cubicBezTo>
                  <a:pt x="331788" y="141919"/>
                  <a:pt x="331788" y="141919"/>
                  <a:pt x="308571" y="141919"/>
                </a:cubicBezTo>
                <a:cubicBezTo>
                  <a:pt x="308571" y="219507"/>
                  <a:pt x="244079" y="284163"/>
                  <a:pt x="166688" y="284163"/>
                </a:cubicBezTo>
                <a:cubicBezTo>
                  <a:pt x="166688" y="284163"/>
                  <a:pt x="166688" y="284163"/>
                  <a:pt x="166688" y="253128"/>
                </a:cubicBezTo>
                <a:cubicBezTo>
                  <a:pt x="228601" y="253128"/>
                  <a:pt x="277615" y="203989"/>
                  <a:pt x="277615" y="141919"/>
                </a:cubicBezTo>
                <a:cubicBezTo>
                  <a:pt x="277615" y="141919"/>
                  <a:pt x="277615" y="141919"/>
                  <a:pt x="254398" y="141919"/>
                </a:cubicBezTo>
                <a:cubicBezTo>
                  <a:pt x="254398" y="141919"/>
                  <a:pt x="254398" y="141919"/>
                  <a:pt x="293093" y="88900"/>
                </a:cubicBezTo>
                <a:close/>
                <a:moveTo>
                  <a:pt x="231896" y="3175"/>
                </a:moveTo>
                <a:cubicBezTo>
                  <a:pt x="247329" y="3175"/>
                  <a:pt x="258903" y="5729"/>
                  <a:pt x="264048" y="9561"/>
                </a:cubicBezTo>
                <a:cubicBezTo>
                  <a:pt x="267906" y="14670"/>
                  <a:pt x="270478" y="23612"/>
                  <a:pt x="271764" y="37662"/>
                </a:cubicBezTo>
                <a:cubicBezTo>
                  <a:pt x="271764" y="37662"/>
                  <a:pt x="271764" y="37662"/>
                  <a:pt x="271764" y="40216"/>
                </a:cubicBezTo>
                <a:cubicBezTo>
                  <a:pt x="271764" y="40216"/>
                  <a:pt x="271764" y="40216"/>
                  <a:pt x="251187" y="40216"/>
                </a:cubicBezTo>
                <a:cubicBezTo>
                  <a:pt x="251187" y="40216"/>
                  <a:pt x="251187" y="40216"/>
                  <a:pt x="251187" y="37662"/>
                </a:cubicBezTo>
                <a:cubicBezTo>
                  <a:pt x="251187" y="29998"/>
                  <a:pt x="248615" y="24889"/>
                  <a:pt x="244756" y="22334"/>
                </a:cubicBezTo>
                <a:cubicBezTo>
                  <a:pt x="242184" y="21057"/>
                  <a:pt x="237040" y="21057"/>
                  <a:pt x="228037" y="21057"/>
                </a:cubicBezTo>
                <a:cubicBezTo>
                  <a:pt x="216463" y="21057"/>
                  <a:pt x="208746" y="22334"/>
                  <a:pt x="206174" y="24889"/>
                </a:cubicBezTo>
                <a:cubicBezTo>
                  <a:pt x="204888" y="27443"/>
                  <a:pt x="203602" y="31275"/>
                  <a:pt x="202316" y="38939"/>
                </a:cubicBezTo>
                <a:cubicBezTo>
                  <a:pt x="202316" y="38939"/>
                  <a:pt x="202316" y="38939"/>
                  <a:pt x="240898" y="38939"/>
                </a:cubicBezTo>
                <a:cubicBezTo>
                  <a:pt x="240898" y="38939"/>
                  <a:pt x="240898" y="38939"/>
                  <a:pt x="238326" y="51712"/>
                </a:cubicBezTo>
                <a:cubicBezTo>
                  <a:pt x="238326" y="51712"/>
                  <a:pt x="238326" y="51712"/>
                  <a:pt x="202316" y="51712"/>
                </a:cubicBezTo>
                <a:cubicBezTo>
                  <a:pt x="202316" y="51712"/>
                  <a:pt x="202316" y="51712"/>
                  <a:pt x="202316" y="52989"/>
                </a:cubicBezTo>
                <a:cubicBezTo>
                  <a:pt x="202316" y="58099"/>
                  <a:pt x="202316" y="61930"/>
                  <a:pt x="202316" y="65762"/>
                </a:cubicBezTo>
                <a:cubicBezTo>
                  <a:pt x="202316" y="65762"/>
                  <a:pt x="202316" y="65762"/>
                  <a:pt x="237040" y="65762"/>
                </a:cubicBezTo>
                <a:cubicBezTo>
                  <a:pt x="237040" y="65762"/>
                  <a:pt x="237040" y="65762"/>
                  <a:pt x="234468" y="78535"/>
                </a:cubicBezTo>
                <a:cubicBezTo>
                  <a:pt x="234468" y="78535"/>
                  <a:pt x="234468" y="78535"/>
                  <a:pt x="203602" y="78535"/>
                </a:cubicBezTo>
                <a:cubicBezTo>
                  <a:pt x="203602" y="84922"/>
                  <a:pt x="204888" y="88754"/>
                  <a:pt x="206174" y="91309"/>
                </a:cubicBezTo>
                <a:cubicBezTo>
                  <a:pt x="207460" y="95141"/>
                  <a:pt x="215177" y="96418"/>
                  <a:pt x="226751" y="96418"/>
                </a:cubicBezTo>
                <a:cubicBezTo>
                  <a:pt x="237040" y="96418"/>
                  <a:pt x="243470" y="95141"/>
                  <a:pt x="247329" y="93863"/>
                </a:cubicBezTo>
                <a:cubicBezTo>
                  <a:pt x="249901" y="91309"/>
                  <a:pt x="252473" y="86199"/>
                  <a:pt x="251187" y="79813"/>
                </a:cubicBezTo>
                <a:cubicBezTo>
                  <a:pt x="251187" y="79813"/>
                  <a:pt x="251187" y="79813"/>
                  <a:pt x="251187" y="74703"/>
                </a:cubicBezTo>
                <a:cubicBezTo>
                  <a:pt x="251187" y="74703"/>
                  <a:pt x="251187" y="74703"/>
                  <a:pt x="273050" y="74703"/>
                </a:cubicBezTo>
                <a:cubicBezTo>
                  <a:pt x="273050" y="74703"/>
                  <a:pt x="273050" y="74703"/>
                  <a:pt x="273050" y="78535"/>
                </a:cubicBezTo>
                <a:cubicBezTo>
                  <a:pt x="273050" y="93863"/>
                  <a:pt x="269192" y="104082"/>
                  <a:pt x="261475" y="109191"/>
                </a:cubicBezTo>
                <a:cubicBezTo>
                  <a:pt x="256331" y="113023"/>
                  <a:pt x="244756" y="114300"/>
                  <a:pt x="226751" y="114300"/>
                </a:cubicBezTo>
                <a:cubicBezTo>
                  <a:pt x="206174" y="114300"/>
                  <a:pt x="193313" y="110468"/>
                  <a:pt x="188169" y="104082"/>
                </a:cubicBezTo>
                <a:cubicBezTo>
                  <a:pt x="185597" y="100250"/>
                  <a:pt x="183025" y="91309"/>
                  <a:pt x="181739" y="78535"/>
                </a:cubicBezTo>
                <a:cubicBezTo>
                  <a:pt x="181739" y="78535"/>
                  <a:pt x="181739" y="78535"/>
                  <a:pt x="172736" y="78535"/>
                </a:cubicBezTo>
                <a:lnTo>
                  <a:pt x="174022" y="65762"/>
                </a:lnTo>
                <a:cubicBezTo>
                  <a:pt x="174022" y="65762"/>
                  <a:pt x="174022" y="65762"/>
                  <a:pt x="180453" y="65762"/>
                </a:cubicBezTo>
                <a:cubicBezTo>
                  <a:pt x="180453" y="61930"/>
                  <a:pt x="180453" y="56821"/>
                  <a:pt x="180453" y="51712"/>
                </a:cubicBezTo>
                <a:cubicBezTo>
                  <a:pt x="180453" y="51712"/>
                  <a:pt x="180453" y="51712"/>
                  <a:pt x="171450" y="51712"/>
                </a:cubicBezTo>
                <a:cubicBezTo>
                  <a:pt x="171450" y="51712"/>
                  <a:pt x="171450" y="51712"/>
                  <a:pt x="174022" y="38939"/>
                </a:cubicBezTo>
                <a:cubicBezTo>
                  <a:pt x="174022" y="38939"/>
                  <a:pt x="174022" y="38939"/>
                  <a:pt x="180453" y="38939"/>
                </a:cubicBezTo>
                <a:cubicBezTo>
                  <a:pt x="181739" y="24889"/>
                  <a:pt x="185597" y="15948"/>
                  <a:pt x="190741" y="10839"/>
                </a:cubicBezTo>
                <a:cubicBezTo>
                  <a:pt x="197172" y="5729"/>
                  <a:pt x="211318" y="3175"/>
                  <a:pt x="231896" y="3175"/>
                </a:cubicBezTo>
                <a:close/>
                <a:moveTo>
                  <a:pt x="166688" y="0"/>
                </a:moveTo>
                <a:cubicBezTo>
                  <a:pt x="166688" y="0"/>
                  <a:pt x="166688" y="0"/>
                  <a:pt x="166688" y="31035"/>
                </a:cubicBezTo>
                <a:cubicBezTo>
                  <a:pt x="104180" y="31035"/>
                  <a:pt x="54694" y="81467"/>
                  <a:pt x="54694" y="142245"/>
                </a:cubicBezTo>
                <a:lnTo>
                  <a:pt x="78135" y="142245"/>
                </a:lnTo>
                <a:cubicBezTo>
                  <a:pt x="78135" y="142245"/>
                  <a:pt x="78135" y="142245"/>
                  <a:pt x="39067" y="195263"/>
                </a:cubicBezTo>
                <a:cubicBezTo>
                  <a:pt x="39067" y="195263"/>
                  <a:pt x="39067" y="195263"/>
                  <a:pt x="0" y="142245"/>
                </a:cubicBezTo>
                <a:cubicBezTo>
                  <a:pt x="0" y="142245"/>
                  <a:pt x="0" y="142245"/>
                  <a:pt x="23440" y="142245"/>
                </a:cubicBezTo>
                <a:cubicBezTo>
                  <a:pt x="23440" y="64656"/>
                  <a:pt x="88553" y="0"/>
                  <a:pt x="1666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3200" dirty="0"/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b="1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5010</Words>
  <Application>WPS 演示</Application>
  <PresentationFormat>宽屏</PresentationFormat>
  <Paragraphs>570</Paragraphs>
  <Slides>34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Times New Roman</vt:lpstr>
      <vt:lpstr>Arial</vt:lpstr>
      <vt:lpstr>等线</vt:lpstr>
      <vt:lpstr>等线</vt:lpstr>
      <vt:lpstr>Arial Unicode MS</vt:lpstr>
      <vt:lpstr>AR BERKLEY</vt:lpstr>
      <vt:lpstr>Vrinda</vt:lpstr>
      <vt:lpstr>黑体</vt:lpstr>
      <vt:lpstr>Segoe Print</vt:lpstr>
      <vt:lpstr>Office 主题</vt:lpstr>
      <vt:lpstr>A000120140530A99PPBG</vt:lpstr>
      <vt:lpstr>Chapter 8   Ocean Transport</vt:lpstr>
      <vt:lpstr>PowerPoint 演示文稿</vt:lpstr>
      <vt:lpstr>8.1   Ocean Transport</vt:lpstr>
      <vt:lpstr>PowerPoint 演示文稿</vt:lpstr>
      <vt:lpstr>PowerPoint 演示文稿</vt:lpstr>
      <vt:lpstr>8.2   Shipping Services of Ocean Transport</vt:lpstr>
      <vt:lpstr>PowerPoint 演示文稿</vt:lpstr>
      <vt:lpstr>PowerPoint 演示文稿</vt:lpstr>
      <vt:lpstr>PowerPoint 演示文稿</vt:lpstr>
      <vt:lpstr>Case Study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8.3   Container Shipping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8.4   Shipping Documents</vt:lpstr>
      <vt:lpstr>Functions of the B/L</vt:lpstr>
      <vt:lpstr>PowerPoint 演示文稿</vt:lpstr>
      <vt:lpstr>PowerPoint 演示文稿</vt:lpstr>
      <vt:lpstr>PowerPoint 演示文稿</vt:lpstr>
      <vt:lpstr>Types of the B/L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z600</dc:creator>
  <cp:lastModifiedBy>沧粟</cp:lastModifiedBy>
  <cp:revision>504</cp:revision>
  <dcterms:created xsi:type="dcterms:W3CDTF">2017-03-30T13:00:00Z</dcterms:created>
  <dcterms:modified xsi:type="dcterms:W3CDTF">2018-08-14T08:45:53Z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