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5"/>
  </p:notesMasterIdLst>
  <p:sldIdLst>
    <p:sldId id="1459" r:id="rId4"/>
    <p:sldId id="1457" r:id="rId5"/>
    <p:sldId id="1458" r:id="rId6"/>
    <p:sldId id="1367" r:id="rId7"/>
    <p:sldId id="1368" r:id="rId8"/>
    <p:sldId id="1369" r:id="rId9"/>
    <p:sldId id="1370" r:id="rId10"/>
    <p:sldId id="1371" r:id="rId11"/>
    <p:sldId id="1372" r:id="rId12"/>
    <p:sldId id="1462" r:id="rId13"/>
    <p:sldId id="1373" r:id="rId14"/>
    <p:sldId id="1374" r:id="rId15"/>
    <p:sldId id="1375" r:id="rId16"/>
    <p:sldId id="1376" r:id="rId17"/>
    <p:sldId id="1377" r:id="rId18"/>
    <p:sldId id="1378" r:id="rId19"/>
    <p:sldId id="1379" r:id="rId20"/>
    <p:sldId id="1380" r:id="rId21"/>
    <p:sldId id="1381" r:id="rId22"/>
    <p:sldId id="1382" r:id="rId23"/>
    <p:sldId id="1383" r:id="rId24"/>
    <p:sldId id="1384" r:id="rId26"/>
    <p:sldId id="1385" r:id="rId27"/>
    <p:sldId id="1386" r:id="rId28"/>
    <p:sldId id="1387" r:id="rId29"/>
    <p:sldId id="1388" r:id="rId30"/>
    <p:sldId id="1389" r:id="rId31"/>
    <p:sldId id="1463" r:id="rId32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8A0554"/>
    <a:srgbClr val="E507A4"/>
    <a:srgbClr val="F943C8"/>
    <a:srgbClr val="035389"/>
    <a:srgbClr val="E7EBF3"/>
    <a:srgbClr val="FC85E4"/>
    <a:srgbClr val="FB78D1"/>
    <a:srgbClr val="F83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8"/>
    <p:restoredTop sz="94682"/>
  </p:normalViewPr>
  <p:slideViewPr>
    <p:cSldViewPr showGuides="1">
      <p:cViewPr varScale="1">
        <p:scale>
          <a:sx n="103" d="100"/>
          <a:sy n="103" d="100"/>
        </p:scale>
        <p:origin x="-690" y="-96"/>
      </p:cViewPr>
      <p:guideLst>
        <p:guide orient="horz" pos="2606"/>
        <p:guide pos="36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0178" name="页眉占位符 5017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 fontAlgn="base"/>
            <a:endParaRPr lang="zh-CN" altLang="en-US" sz="1200" strike="noStrike" noProof="1" dirty="0">
              <a:latin typeface="Arial" panose="020B0604020202020204" pitchFamily="34" charset="0"/>
            </a:endParaRPr>
          </a:p>
        </p:txBody>
      </p:sp>
      <p:sp>
        <p:nvSpPr>
          <p:cNvPr id="50179" name="日期占位符 50178"/>
          <p:cNvSpPr>
            <a:spLocks noGrp="1"/>
          </p:cNvSpPr>
          <p:nvPr>
            <p:ph type="dt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 algn="r" fontAlgn="base"/>
            <a:endParaRPr lang="en-US" altLang="zh-CN" sz="1200" strike="noStrike" noProof="1" dirty="0">
              <a:latin typeface="Arial" panose="020B0604020202020204" pitchFamily="34" charset="0"/>
            </a:endParaRPr>
          </a:p>
        </p:txBody>
      </p:sp>
      <p:sp>
        <p:nvSpPr>
          <p:cNvPr id="13316" name="幻灯片图像占位符 50179"/>
          <p:cNvSpPr>
            <a:spLocks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317" name="文本占位符 50180"/>
          <p:cNvSpPr>
            <a:spLocks noGrp="1"/>
          </p:cNvSpPr>
          <p:nvPr>
            <p:ph type="body" sz="quarter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0182" name="页脚占位符 50181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fontAlgn="base"/>
            <a:endParaRPr lang="en-US" altLang="zh-CN" sz="1200" strike="noStrike" noProof="1" dirty="0">
              <a:latin typeface="Arial" panose="020B0604020202020204" pitchFamily="34" charset="0"/>
            </a:endParaRPr>
          </a:p>
        </p:txBody>
      </p:sp>
      <p:sp>
        <p:nvSpPr>
          <p:cNvPr id="50183" name="灯片编号占位符 50182"/>
          <p:cNvSpPr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1pPr>
    <a:lvl2pPr marL="457200" lvl="1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2pPr>
    <a:lvl3pPr marL="914400" lvl="2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3pPr>
    <a:lvl4pPr marL="1371600" lvl="3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4pPr>
    <a:lvl5pPr marL="1828800" lvl="4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5pPr>
    <a:lvl6pPr marL="2286000" lvl="5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幻灯片图像占位符 1"/>
          <p:cNvSpPr>
            <a:spLocks noTextEdit="1"/>
          </p:cNvSpPr>
          <p:nvPr>
            <p:ph type="sldImg"/>
          </p:nvPr>
        </p:nvSpPr>
        <p:spPr>
          <a:ln/>
        </p:spPr>
      </p:sp>
      <p:sp>
        <p:nvSpPr>
          <p:cNvPr id="35842" name="文本占位符 2"/>
          <p:cNvSpPr>
            <a:spLocks noGrp="1"/>
          </p:cNvSpPr>
          <p:nvPr>
            <p:ph type="body"/>
          </p:nvPr>
        </p:nvSpPr>
        <p:spPr>
          <a:ln/>
        </p:spPr>
        <p:txBody>
          <a:bodyPr anchor="t"/>
          <a:p>
            <a:pPr lvl="0" indent="0"/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7600" y="408675"/>
            <a:ext cx="105168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en-US" altLang="zh-CN" strike="noStrike" noProof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2098676" y="2108201"/>
            <a:ext cx="7994651" cy="1235075"/>
          </a:xfrm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tx2"/>
                </a:solidFill>
                <a:effectLst/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4050893" y="3400425"/>
            <a:ext cx="4090217" cy="357478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852616"/>
            <a:ext cx="3000632" cy="484702"/>
          </a:xfr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 sz="2000" b="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dirty="0" smtClean="0"/>
              <a:t>编辑标题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737" y="1544595"/>
            <a:ext cx="9828771" cy="461683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en-US" altLang="zh-CN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6"/>
          <p:cNvGrpSpPr/>
          <p:nvPr/>
        </p:nvGrpSpPr>
        <p:grpSpPr>
          <a:xfrm>
            <a:off x="0" y="2300288"/>
            <a:ext cx="12192000" cy="1770062"/>
            <a:chOff x="0" y="2300287"/>
            <a:chExt cx="12192000" cy="1770729"/>
          </a:xfrm>
        </p:grpSpPr>
        <p:sp>
          <p:nvSpPr>
            <p:cNvPr id="8" name="任意多边形 7"/>
            <p:cNvSpPr/>
            <p:nvPr/>
          </p:nvSpPr>
          <p:spPr>
            <a:xfrm>
              <a:off x="6346" y="2636663"/>
              <a:ext cx="12185654" cy="1434353"/>
            </a:xfrm>
            <a:custGeom>
              <a:avLst/>
              <a:gdLst>
                <a:gd name="connsiteX0" fmla="*/ 0 w 9144000"/>
                <a:gd name="connsiteY0" fmla="*/ 0 h 1076325"/>
                <a:gd name="connsiteX1" fmla="*/ 7058024 w 9144000"/>
                <a:gd name="connsiteY1" fmla="*/ 0 h 1076325"/>
                <a:gd name="connsiteX2" fmla="*/ 7058024 w 9144000"/>
                <a:gd name="connsiteY2" fmla="*/ 973931 h 1076325"/>
                <a:gd name="connsiteX3" fmla="*/ 8354024 w 9144000"/>
                <a:gd name="connsiteY3" fmla="*/ 973931 h 1076325"/>
                <a:gd name="connsiteX4" fmla="*/ 8354024 w 9144000"/>
                <a:gd name="connsiteY4" fmla="*/ 0 h 1076325"/>
                <a:gd name="connsiteX5" fmla="*/ 9144000 w 9144000"/>
                <a:gd name="connsiteY5" fmla="*/ 0 h 1076325"/>
                <a:gd name="connsiteX6" fmla="*/ 9144000 w 9144000"/>
                <a:gd name="connsiteY6" fmla="*/ 1076325 h 1076325"/>
                <a:gd name="connsiteX7" fmla="*/ 0 w 9144000"/>
                <a:gd name="connsiteY7" fmla="*/ 107632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44000" h="1076325">
                  <a:moveTo>
                    <a:pt x="0" y="0"/>
                  </a:moveTo>
                  <a:lnTo>
                    <a:pt x="7058024" y="0"/>
                  </a:lnTo>
                  <a:lnTo>
                    <a:pt x="7058024" y="973931"/>
                  </a:lnTo>
                  <a:lnTo>
                    <a:pt x="8354024" y="973931"/>
                  </a:lnTo>
                  <a:lnTo>
                    <a:pt x="8354024" y="0"/>
                  </a:lnTo>
                  <a:lnTo>
                    <a:pt x="9144000" y="0"/>
                  </a:lnTo>
                  <a:lnTo>
                    <a:pt x="9144000" y="1076325"/>
                  </a:lnTo>
                  <a:lnTo>
                    <a:pt x="0" y="107632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fontAlgn="base">
                <a:defRPr/>
              </a:pPr>
              <a:endParaRPr lang="zh-CN" altLang="en-US" sz="2400" strike="noStrike" noProof="1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65142"/>
              <a:ext cx="9399456" cy="9731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fontAlgn="base">
                <a:defRPr/>
              </a:pPr>
              <a:endParaRPr lang="zh-CN" altLang="en-US" sz="4000" strike="noStrike" noProof="1" dirty="0">
                <a:solidFill>
                  <a:srgbClr val="FCFCFC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0" name="矩形 5"/>
            <p:cNvSpPr/>
            <p:nvPr/>
          </p:nvSpPr>
          <p:spPr>
            <a:xfrm>
              <a:off x="9507350" y="2300287"/>
              <a:ext cx="1535900" cy="1538015"/>
            </a:xfrm>
            <a:custGeom>
              <a:avLst/>
              <a:gdLst>
                <a:gd name="connsiteX0" fmla="*/ 0 w 1152000"/>
                <a:gd name="connsiteY0" fmla="*/ 0 h 1152000"/>
                <a:gd name="connsiteX1" fmla="*/ 1152000 w 1152000"/>
                <a:gd name="connsiteY1" fmla="*/ 0 h 1152000"/>
                <a:gd name="connsiteX2" fmla="*/ 1152000 w 1152000"/>
                <a:gd name="connsiteY2" fmla="*/ 1152000 h 1152000"/>
                <a:gd name="connsiteX3" fmla="*/ 0 w 1152000"/>
                <a:gd name="connsiteY3" fmla="*/ 1152000 h 1152000"/>
                <a:gd name="connsiteX4" fmla="*/ 0 w 1152000"/>
                <a:gd name="connsiteY4" fmla="*/ 0 h 1152000"/>
                <a:gd name="connsiteX0-1" fmla="*/ 0 w 1152000"/>
                <a:gd name="connsiteY0-2" fmla="*/ 2343 h 1154343"/>
                <a:gd name="connsiteX1-3" fmla="*/ 323289 w 1152000"/>
                <a:gd name="connsiteY1-4" fmla="*/ 0 h 1154343"/>
                <a:gd name="connsiteX2-5" fmla="*/ 1152000 w 1152000"/>
                <a:gd name="connsiteY2-6" fmla="*/ 2343 h 1154343"/>
                <a:gd name="connsiteX3-7" fmla="*/ 1152000 w 1152000"/>
                <a:gd name="connsiteY3-8" fmla="*/ 1154343 h 1154343"/>
                <a:gd name="connsiteX4-9" fmla="*/ 0 w 1152000"/>
                <a:gd name="connsiteY4-10" fmla="*/ 1154343 h 1154343"/>
                <a:gd name="connsiteX5" fmla="*/ 0 w 1152000"/>
                <a:gd name="connsiteY5" fmla="*/ 2343 h 1154343"/>
                <a:gd name="connsiteX0-11" fmla="*/ 0 w 1152000"/>
                <a:gd name="connsiteY0-12" fmla="*/ 2343 h 1154343"/>
                <a:gd name="connsiteX1-13" fmla="*/ 323289 w 1152000"/>
                <a:gd name="connsiteY1-14" fmla="*/ 0 h 1154343"/>
                <a:gd name="connsiteX2-15" fmla="*/ 825732 w 1152000"/>
                <a:gd name="connsiteY2-16" fmla="*/ 1 h 1154343"/>
                <a:gd name="connsiteX3-17" fmla="*/ 1152000 w 1152000"/>
                <a:gd name="connsiteY3-18" fmla="*/ 2343 h 1154343"/>
                <a:gd name="connsiteX4-19" fmla="*/ 1152000 w 1152000"/>
                <a:gd name="connsiteY4-20" fmla="*/ 1154343 h 1154343"/>
                <a:gd name="connsiteX5-21" fmla="*/ 0 w 1152000"/>
                <a:gd name="connsiteY5-22" fmla="*/ 1154343 h 1154343"/>
                <a:gd name="connsiteX6" fmla="*/ 0 w 1152000"/>
                <a:gd name="connsiteY6" fmla="*/ 2343 h 1154343"/>
                <a:gd name="connsiteX0-23" fmla="*/ 825732 w 1152000"/>
                <a:gd name="connsiteY0-24" fmla="*/ 1 h 1154343"/>
                <a:gd name="connsiteX1-25" fmla="*/ 1152000 w 1152000"/>
                <a:gd name="connsiteY1-26" fmla="*/ 2343 h 1154343"/>
                <a:gd name="connsiteX2-27" fmla="*/ 1152000 w 1152000"/>
                <a:gd name="connsiteY2-28" fmla="*/ 1154343 h 1154343"/>
                <a:gd name="connsiteX3-29" fmla="*/ 0 w 1152000"/>
                <a:gd name="connsiteY3-30" fmla="*/ 1154343 h 1154343"/>
                <a:gd name="connsiteX4-31" fmla="*/ 0 w 1152000"/>
                <a:gd name="connsiteY4-32" fmla="*/ 2343 h 1154343"/>
                <a:gd name="connsiteX5-33" fmla="*/ 323289 w 1152000"/>
                <a:gd name="connsiteY5-34" fmla="*/ 0 h 1154343"/>
                <a:gd name="connsiteX6-35" fmla="*/ 917172 w 1152000"/>
                <a:gd name="connsiteY6-36" fmla="*/ 91441 h 1154343"/>
                <a:gd name="connsiteX0-37" fmla="*/ 825732 w 1152000"/>
                <a:gd name="connsiteY0-38" fmla="*/ 1 h 1154343"/>
                <a:gd name="connsiteX1-39" fmla="*/ 1152000 w 1152000"/>
                <a:gd name="connsiteY1-40" fmla="*/ 2343 h 1154343"/>
                <a:gd name="connsiteX2-41" fmla="*/ 1152000 w 1152000"/>
                <a:gd name="connsiteY2-42" fmla="*/ 1154343 h 1154343"/>
                <a:gd name="connsiteX3-43" fmla="*/ 0 w 1152000"/>
                <a:gd name="connsiteY3-44" fmla="*/ 1154343 h 1154343"/>
                <a:gd name="connsiteX4-45" fmla="*/ 0 w 1152000"/>
                <a:gd name="connsiteY4-46" fmla="*/ 2343 h 1154343"/>
                <a:gd name="connsiteX5-47" fmla="*/ 323289 w 1152000"/>
                <a:gd name="connsiteY5-48" fmla="*/ 0 h 1154343"/>
              </a:gdLst>
              <a:ahLst/>
              <a:cxnLst>
                <a:cxn ang="0">
                  <a:pos x="connsiteX0-37" y="connsiteY0-38"/>
                </a:cxn>
                <a:cxn ang="0">
                  <a:pos x="connsiteX1-39" y="connsiteY1-40"/>
                </a:cxn>
                <a:cxn ang="0">
                  <a:pos x="connsiteX2-41" y="connsiteY2-42"/>
                </a:cxn>
                <a:cxn ang="0">
                  <a:pos x="connsiteX3-43" y="connsiteY3-44"/>
                </a:cxn>
                <a:cxn ang="0">
                  <a:pos x="connsiteX4-45" y="connsiteY4-46"/>
                </a:cxn>
                <a:cxn ang="0">
                  <a:pos x="connsiteX5-47" y="connsiteY5-48"/>
                </a:cxn>
              </a:cxnLst>
              <a:rect l="l" t="t" r="r" b="b"/>
              <a:pathLst>
                <a:path w="1152000" h="1154343">
                  <a:moveTo>
                    <a:pt x="825732" y="1"/>
                  </a:moveTo>
                  <a:lnTo>
                    <a:pt x="1152000" y="2343"/>
                  </a:lnTo>
                  <a:lnTo>
                    <a:pt x="1152000" y="1154343"/>
                  </a:lnTo>
                  <a:lnTo>
                    <a:pt x="0" y="1154343"/>
                  </a:lnTo>
                  <a:lnTo>
                    <a:pt x="0" y="2343"/>
                  </a:lnTo>
                  <a:lnTo>
                    <a:pt x="323289" y="0"/>
                  </a:ln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0" anchor="ctr">
              <a:normAutofit/>
            </a:bodyPr>
            <a:lstStyle/>
            <a:p>
              <a:pPr algn="ctr" fontAlgn="base">
                <a:defRPr/>
              </a:pPr>
              <a:endParaRPr lang="en-US" altLang="zh-CN" sz="4800" b="1" strike="noStrike" noProof="1" dirty="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865600"/>
            <a:ext cx="9399600" cy="972000"/>
          </a:xfrm>
        </p:spPr>
        <p:txBody>
          <a:bodyPr lIns="90000" tIns="46800" rIns="90000" bIns="46800" anchor="ctr" anchorCtr="0">
            <a:normAutofit/>
          </a:bodyPr>
          <a:lstStyle>
            <a:lvl1pPr algn="ctr">
              <a:defRPr sz="3000" b="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10365" y="2511508"/>
            <a:ext cx="6971271" cy="1464276"/>
          </a:xfrm>
        </p:spPr>
        <p:txBody>
          <a:bodyPr>
            <a:normAutofit/>
          </a:bodyPr>
          <a:lstStyle>
            <a:lvl1pPr algn="ctr">
              <a:defRPr sz="6600">
                <a:solidFill>
                  <a:schemeClr val="accent1"/>
                </a:solidFill>
              </a:defRPr>
            </a:lvl1pPr>
          </a:lstStyle>
          <a:p>
            <a:pPr fontAlgn="auto"/>
            <a:r>
              <a:rPr lang="zh-CN" altLang="en-US" strike="noStrike" noProof="1" dirty="0" smtClean="0"/>
              <a:t>编辑标题</a:t>
            </a:r>
            <a:endParaRPr 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1266" name="组合 4"/>
          <p:cNvGrpSpPr/>
          <p:nvPr userDrawn="1"/>
        </p:nvGrpSpPr>
        <p:grpSpPr>
          <a:xfrm>
            <a:off x="-9525" y="6240463"/>
            <a:ext cx="12203113" cy="623887"/>
            <a:chOff x="-16" y="9827"/>
            <a:chExt cx="19219" cy="982"/>
          </a:xfrm>
        </p:grpSpPr>
        <p:pic>
          <p:nvPicPr>
            <p:cNvPr id="11267" name="图片 1" descr="图片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6" y="9827"/>
              <a:ext cx="15840" cy="9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68" name="图片 2" descr="图片3"/>
            <p:cNvPicPr>
              <a:picLocks noChangeAspect="1"/>
            </p:cNvPicPr>
            <p:nvPr userDrawn="1"/>
          </p:nvPicPr>
          <p:blipFill>
            <a:blip r:embed="rId2"/>
            <a:srcRect l="64432" t="-407"/>
            <a:stretch>
              <a:fillRect/>
            </a:stretch>
          </p:blipFill>
          <p:spPr>
            <a:xfrm>
              <a:off x="13569" y="9827"/>
              <a:ext cx="5634" cy="98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6"/>
          <p:cNvGrpSpPr/>
          <p:nvPr userDrawn="1"/>
        </p:nvGrpSpPr>
        <p:grpSpPr>
          <a:xfrm>
            <a:off x="4763" y="6229350"/>
            <a:ext cx="12204700" cy="635000"/>
            <a:chOff x="-12" y="9790"/>
            <a:chExt cx="19220" cy="1000"/>
          </a:xfrm>
        </p:grpSpPr>
        <p:pic>
          <p:nvPicPr>
            <p:cNvPr id="5123" name="图片 6" descr="图片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2" y="9790"/>
              <a:ext cx="15841" cy="9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4" name="图片 7" descr="图片3"/>
            <p:cNvPicPr>
              <a:picLocks noChangeAspect="1"/>
            </p:cNvPicPr>
            <p:nvPr userDrawn="1"/>
          </p:nvPicPr>
          <p:blipFill>
            <a:blip r:embed="rId2"/>
            <a:srcRect l="49672" t="1527" r="-278" b="-1527"/>
            <a:stretch>
              <a:fillRect/>
            </a:stretch>
          </p:blipFill>
          <p:spPr>
            <a:xfrm>
              <a:off x="11192" y="9790"/>
              <a:ext cx="8016" cy="100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7"/>
          <p:cNvGrpSpPr/>
          <p:nvPr/>
        </p:nvGrpSpPr>
        <p:grpSpPr>
          <a:xfrm>
            <a:off x="0" y="-26987"/>
            <a:ext cx="12193588" cy="855662"/>
            <a:chOff x="0" y="-27384"/>
            <a:chExt cx="12194540" cy="1135952"/>
          </a:xfrm>
        </p:grpSpPr>
        <p:pic>
          <p:nvPicPr>
            <p:cNvPr id="6147" name="图片 8"/>
            <p:cNvPicPr>
              <a:picLocks noChangeAspect="1"/>
            </p:cNvPicPr>
            <p:nvPr/>
          </p:nvPicPr>
          <p:blipFill>
            <a:blip r:embed="rId2"/>
            <a:srcRect t="19643" b="67932"/>
            <a:stretch>
              <a:fillRect/>
            </a:stretch>
          </p:blipFill>
          <p:spPr>
            <a:xfrm>
              <a:off x="0" y="-27384"/>
              <a:ext cx="12192000" cy="101362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矩形 9"/>
            <p:cNvSpPr/>
            <p:nvPr/>
          </p:nvSpPr>
          <p:spPr>
            <a:xfrm>
              <a:off x="0" y="352484"/>
              <a:ext cx="12192000" cy="756084"/>
            </a:xfrm>
            <a:prstGeom prst="rect">
              <a:avLst/>
            </a:prstGeom>
            <a:solidFill>
              <a:srgbClr val="0082B3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en-US" strike="noStrike" baseline="0" noProof="1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540" y="208468"/>
              <a:ext cx="12192000" cy="504056"/>
            </a:xfrm>
            <a:prstGeom prst="rect">
              <a:avLst/>
            </a:prstGeom>
            <a:solidFill>
              <a:srgbClr val="0082B3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0000"/>
            </a:bodyPr>
            <a:lstStyle/>
            <a:p>
              <a:pPr algn="ctr" fontAlgn="base"/>
              <a:endParaRPr lang="en-US" strike="noStrike" baseline="0" noProof="1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889" y="166697"/>
            <a:ext cx="11022223" cy="47144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dirty="0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13914"/>
            <a:ext cx="5181600" cy="4545481"/>
          </a:xfrm>
        </p:spPr>
        <p:txBody>
          <a:bodyPr>
            <a:normAutofit/>
          </a:bodyPr>
          <a:lstStyle/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en-US" altLang="zh-CN" strike="noStrike" noProof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13914"/>
            <a:ext cx="5181600" cy="4545481"/>
          </a:xfrm>
        </p:spPr>
        <p:txBody>
          <a:bodyPr>
            <a:normAutofit/>
          </a:bodyPr>
          <a:lstStyle/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en-US" altLang="zh-CN" strike="noStrike" noProof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14"/>
          <p:cNvPicPr>
            <a:picLocks noChangeAspect="1"/>
          </p:cNvPicPr>
          <p:nvPr/>
        </p:nvPicPr>
        <p:blipFill>
          <a:blip r:embed="rId2"/>
          <a:srcRect t="19643" b="67932"/>
          <a:stretch>
            <a:fillRect/>
          </a:stretch>
        </p:blipFill>
        <p:spPr>
          <a:xfrm>
            <a:off x="0" y="-26987"/>
            <a:ext cx="121920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矩形 15"/>
          <p:cNvSpPr/>
          <p:nvPr/>
        </p:nvSpPr>
        <p:spPr>
          <a:xfrm>
            <a:off x="0" y="258763"/>
            <a:ext cx="12192000" cy="569913"/>
          </a:xfrm>
          <a:prstGeom prst="rect">
            <a:avLst/>
          </a:prstGeom>
          <a:solidFill>
            <a:srgbClr val="0082B3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fontAlgn="base"/>
            <a:endParaRPr lang="en-US" strike="noStrike" baseline="0" noProof="1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588" y="150813"/>
            <a:ext cx="12192000" cy="379413"/>
          </a:xfrm>
          <a:prstGeom prst="rect">
            <a:avLst/>
          </a:prstGeom>
          <a:solidFill>
            <a:srgbClr val="0082B3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/>
          </a:bodyPr>
          <a:lstStyle/>
          <a:p>
            <a:pPr algn="ctr" fontAlgn="base"/>
            <a:endParaRPr lang="en-US" strike="noStrike" baseline="0" noProof="1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14981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973730"/>
            <a:ext cx="5157787" cy="3684588"/>
          </a:xfrm>
        </p:spPr>
        <p:txBody>
          <a:bodyPr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981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973730"/>
            <a:ext cx="5183188" cy="3684588"/>
          </a:xfrm>
        </p:spPr>
        <p:txBody>
          <a:bodyPr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05" y="150195"/>
            <a:ext cx="11013989" cy="485854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10365" y="2511508"/>
            <a:ext cx="6971271" cy="1464276"/>
          </a:xfrm>
        </p:spPr>
        <p:txBody>
          <a:bodyPr>
            <a:normAutofit/>
          </a:bodyPr>
          <a:lstStyle>
            <a:lvl1pPr algn="ctr">
              <a:defRPr sz="6600">
                <a:solidFill>
                  <a:schemeClr val="accent1"/>
                </a:solidFill>
              </a:defRPr>
            </a:lvl1pPr>
          </a:lstStyle>
          <a:p>
            <a:pPr fontAlgn="auto"/>
            <a:r>
              <a:rPr lang="zh-CN" altLang="en-US" strike="noStrike" noProof="1" dirty="0" smtClean="0"/>
              <a:t>编辑标题</a:t>
            </a:r>
            <a:endParaRPr 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711200"/>
            <a:ext cx="4262400" cy="1600200"/>
          </a:xfrm>
        </p:spPr>
        <p:txBody>
          <a:bodyPr anchor="t" anchorCtr="0">
            <a:noAutofit/>
          </a:bodyPr>
          <a:lstStyle>
            <a:lvl1pPr>
              <a:defRPr sz="4000"/>
            </a:lvl1pPr>
          </a:lstStyle>
          <a:p>
            <a:pPr fontAlgn="auto"/>
            <a:r>
              <a:rPr lang="zh-CN" altLang="en-US" strike="noStrike" noProof="1" dirty="0" smtClean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352521" y="733425"/>
            <a:ext cx="59712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311400"/>
            <a:ext cx="42624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en-US" altLang="zh-CN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image" Target="../media/image1.png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lvl="0"/>
            <a:r>
              <a:rPr lang="zh-CN" altLang="en-US"/>
              <a:t>单击此处编辑母版标题样式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 indent="-2286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lvl="0"/>
            <a:r>
              <a:rPr lang="zh-CN" altLang="en-US"/>
              <a:t>单击此处编辑母版标题样式</a:t>
            </a:r>
            <a:endParaRPr lang="en-US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 indent="-2286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6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1.png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676487" y="379930"/>
            <a:ext cx="10839026" cy="25844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 fontAlgn="base">
              <a:lnSpc>
                <a:spcPct val="150000"/>
              </a:lnSpc>
            </a:pPr>
            <a:r>
              <a:rPr lang="en-US" altLang="zh-CN" sz="5400" b="1" strike="noStrike" noProof="1">
                <a:gradFill>
                  <a:gsLst>
                    <a:gs pos="3000">
                      <a:srgbClr val="993366"/>
                    </a:gs>
                    <a:gs pos="100000">
                      <a:srgbClr val="0E2557"/>
                    </a:gs>
                  </a:gsLst>
                  <a:path path="rect">
                    <a:fillToRect t="100000" r="100000"/>
                  </a:path>
                  <a:tileRect l="-100000" b="-100000"/>
                </a:gra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Chapter 14</a:t>
            </a:r>
            <a:endParaRPr lang="en-US" altLang="zh-CN" sz="5400" b="1" strike="noStrike" noProof="1">
              <a:gradFill>
                <a:gsLst>
                  <a:gs pos="3000">
                    <a:srgbClr val="993366"/>
                  </a:gs>
                  <a:gs pos="100000">
                    <a:srgbClr val="0E2557"/>
                  </a:gs>
                </a:gsLst>
                <a:path path="rect">
                  <a:fillToRect t="100000" r="100000"/>
                </a:path>
                <a:tileRect l="-100000" b="-100000"/>
              </a:gradFill>
              <a:effectLst/>
            </a:endParaRPr>
          </a:p>
          <a:p>
            <a:pPr algn="ctr" fontAlgn="base">
              <a:lnSpc>
                <a:spcPct val="150000"/>
              </a:lnSpc>
            </a:pPr>
            <a:r>
              <a:rPr lang="en-US" altLang="zh-CN" sz="5400" b="1" strike="noStrike" noProof="1">
                <a:gradFill>
                  <a:gsLst>
                    <a:gs pos="3000">
                      <a:srgbClr val="993366"/>
                    </a:gs>
                    <a:gs pos="100000">
                      <a:srgbClr val="0E2557"/>
                    </a:gs>
                  </a:gsLst>
                  <a:path path="rect">
                    <a:fillToRect t="100000" r="100000"/>
                  </a:path>
                  <a:tileRect l="-100000" b="-100000"/>
                </a:gra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Remittance and Collection</a:t>
            </a:r>
            <a:endParaRPr lang="en-US" altLang="zh-CN" sz="5400" b="1" strike="noStrike" noProof="1">
              <a:gradFill>
                <a:gsLst>
                  <a:gs pos="3000">
                    <a:srgbClr val="993366"/>
                  </a:gs>
                  <a:gs pos="100000">
                    <a:srgbClr val="0E2557"/>
                  </a:gs>
                </a:gsLst>
                <a:path path="rect">
                  <a:fillToRect t="100000" r="100000"/>
                </a:path>
                <a:tileRect l="-100000" b="-100000"/>
              </a:gra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382326" y="2136140"/>
            <a:ext cx="4982845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A0554"/>
                </a:solidFill>
              </a14:hiddenFill>
            </a:ext>
          </a:extLst>
        </p:spPr>
        <p:txBody>
          <a:bodyPr wrap="none" rtlCol="0" anchor="t">
            <a:spAutoFit/>
          </a:bodyPr>
          <a:p>
            <a:pPr algn="ctr" fontAlgn="base"/>
            <a:r>
              <a:rPr lang="en-US" altLang="zh-CN" sz="5400" b="1" strike="noStrike" noProof="1">
                <a:gradFill>
                  <a:gsLst>
                    <a:gs pos="0">
                      <a:srgbClr val="B90090"/>
                    </a:gs>
                    <a:gs pos="61000">
                      <a:srgbClr val="8A0554"/>
                    </a:gs>
                  </a:gsLst>
                  <a:lin ang="2700000" scaled="0"/>
                  <a:tileRect/>
                </a:gra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14.2		Collection</a:t>
            </a:r>
            <a:endParaRPr lang="en-US" altLang="zh-CN" sz="5400" b="1" strike="noStrike" noProof="1">
              <a:gradFill>
                <a:gsLst>
                  <a:gs pos="0">
                    <a:srgbClr val="B90090"/>
                  </a:gs>
                  <a:gs pos="61000">
                    <a:srgbClr val="8A0554"/>
                  </a:gs>
                </a:gsLst>
                <a:lin ang="2700000" scaled="0"/>
                <a:tileRect/>
              </a:gradFill>
              <a:effectLst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标题 1"/>
          <p:cNvSpPr>
            <a:spLocks noGrp="1"/>
          </p:cNvSpPr>
          <p:nvPr>
            <p:ph type="title"/>
          </p:nvPr>
        </p:nvSpPr>
        <p:spPr>
          <a:xfrm>
            <a:off x="0" y="4200525"/>
            <a:ext cx="5565775" cy="984250"/>
          </a:xfrm>
          <a:ln/>
        </p:spPr>
        <p:txBody>
          <a:bodyPr lIns="91440" tIns="45720" rIns="91440" bIns="45720" anchor="b"/>
          <a:p>
            <a:pPr algn="ctr"/>
            <a:r>
              <a:rPr lang="en-US" altLang="zh-CN" sz="4800">
                <a:solidFill>
                  <a:srgbClr val="8A0554"/>
                </a:solidFill>
              </a:rPr>
              <a:t>Collection</a:t>
            </a:r>
            <a:endParaRPr lang="en-US" altLang="zh-CN" sz="4800">
              <a:solidFill>
                <a:srgbClr val="8A0554"/>
              </a:solidFill>
            </a:endParaRPr>
          </a:p>
        </p:txBody>
      </p:sp>
      <p:sp>
        <p:nvSpPr>
          <p:cNvPr id="139268" name="文本框 139267"/>
          <p:cNvSpPr txBox="1"/>
          <p:nvPr/>
        </p:nvSpPr>
        <p:spPr>
          <a:xfrm>
            <a:off x="781050" y="665163"/>
            <a:ext cx="10628313" cy="2306637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rgbClr val="232526"/>
                </a:solidFill>
                <a:latin typeface="Times New Roman" panose="02020603050405020304" pitchFamily="18" charset="0"/>
              </a:rPr>
              <a:t>A bank accepts seller’s collection order and document(s), presents the document(s) to the buyer and collects funds for the seller.</a:t>
            </a:r>
            <a:endParaRPr lang="en-US" altLang="zh-CN" sz="3200" b="1">
              <a:solidFill>
                <a:srgbClr val="23252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4579" name="图片 2"/>
          <p:cNvPicPr>
            <a:picLocks noChangeAspect="1"/>
          </p:cNvPicPr>
          <p:nvPr/>
        </p:nvPicPr>
        <p:blipFill>
          <a:blip r:embed="rId1"/>
          <a:srcRect t="10052"/>
          <a:stretch>
            <a:fillRect/>
          </a:stretch>
        </p:blipFill>
        <p:spPr>
          <a:xfrm>
            <a:off x="6469063" y="2803525"/>
            <a:ext cx="5726112" cy="3435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13926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/>
        </p:nvGrpSpPr>
        <p:grpSpPr>
          <a:xfrm>
            <a:off x="2752725" y="814388"/>
            <a:ext cx="1173163" cy="1760537"/>
            <a:chOff x="4336" y="1282"/>
            <a:chExt cx="1846" cy="2774"/>
          </a:xfrm>
        </p:grpSpPr>
        <p:sp>
          <p:nvSpPr>
            <p:cNvPr id="25602" name="手掌纸张"/>
            <p:cNvSpPr/>
            <p:nvPr/>
          </p:nvSpPr>
          <p:spPr>
            <a:xfrm>
              <a:off x="4336" y="1282"/>
              <a:ext cx="1658" cy="1807"/>
            </a:xfrm>
            <a:custGeom>
              <a:avLst/>
              <a:gdLst/>
              <a:ahLst/>
              <a:cxnLst>
                <a:cxn ang="0">
                  <a:pos x="47033" y="449340"/>
                </a:cxn>
                <a:cxn ang="0">
                  <a:pos x="22736" y="436465"/>
                </a:cxn>
                <a:cxn ang="0">
                  <a:pos x="6147" y="414536"/>
                </a:cxn>
                <a:cxn ang="0">
                  <a:pos x="0" y="386471"/>
                </a:cxn>
                <a:cxn ang="0">
                  <a:pos x="6147" y="208927"/>
                </a:cxn>
                <a:cxn ang="0">
                  <a:pos x="29664" y="182472"/>
                </a:cxn>
                <a:cxn ang="0">
                  <a:pos x="119925" y="124029"/>
                </a:cxn>
                <a:cxn ang="0">
                  <a:pos x="525271" y="0"/>
                </a:cxn>
                <a:cxn ang="0">
                  <a:pos x="217505" y="120910"/>
                </a:cxn>
                <a:cxn ang="0">
                  <a:pos x="236435" y="125336"/>
                </a:cxn>
                <a:cxn ang="0">
                  <a:pos x="251267" y="137306"/>
                </a:cxn>
                <a:cxn ang="0">
                  <a:pos x="259952" y="154709"/>
                </a:cxn>
                <a:cxn ang="0">
                  <a:pos x="261025" y="172011"/>
                </a:cxn>
                <a:cxn ang="0">
                  <a:pos x="365240" y="181365"/>
                </a:cxn>
                <a:cxn ang="0">
                  <a:pos x="383488" y="187703"/>
                </a:cxn>
                <a:cxn ang="0">
                  <a:pos x="397051" y="200981"/>
                </a:cxn>
                <a:cxn ang="0">
                  <a:pos x="404077" y="219389"/>
                </a:cxn>
                <a:cxn ang="0">
                  <a:pos x="403589" y="236188"/>
                </a:cxn>
                <a:cxn ang="0">
                  <a:pos x="411493" y="244336"/>
                </a:cxn>
                <a:cxn ang="0">
                  <a:pos x="425935" y="253791"/>
                </a:cxn>
                <a:cxn ang="0">
                  <a:pos x="435693" y="268377"/>
                </a:cxn>
                <a:cxn ang="0">
                  <a:pos x="439303" y="286282"/>
                </a:cxn>
                <a:cxn ang="0">
                  <a:pos x="436473" y="302377"/>
                </a:cxn>
                <a:cxn ang="0">
                  <a:pos x="427301" y="317365"/>
                </a:cxn>
                <a:cxn ang="0">
                  <a:pos x="413347" y="327524"/>
                </a:cxn>
                <a:cxn ang="0">
                  <a:pos x="403101" y="334566"/>
                </a:cxn>
                <a:cxn ang="0">
                  <a:pos x="404467" y="350761"/>
                </a:cxn>
                <a:cxn ang="0">
                  <a:pos x="398320" y="369572"/>
                </a:cxn>
                <a:cxn ang="0">
                  <a:pos x="385244" y="383554"/>
                </a:cxn>
                <a:cxn ang="0">
                  <a:pos x="367484" y="390796"/>
                </a:cxn>
                <a:cxn ang="0">
                  <a:pos x="359873" y="398642"/>
                </a:cxn>
                <a:cxn ang="0">
                  <a:pos x="359678" y="415240"/>
                </a:cxn>
                <a:cxn ang="0">
                  <a:pos x="351872" y="433145"/>
                </a:cxn>
                <a:cxn ang="0">
                  <a:pos x="337625" y="445920"/>
                </a:cxn>
                <a:cxn ang="0">
                  <a:pos x="318987" y="451352"/>
                </a:cxn>
                <a:cxn ang="0">
                  <a:pos x="42642" y="209933"/>
                </a:cxn>
                <a:cxn ang="0">
                  <a:pos x="31615" y="224318"/>
                </a:cxn>
                <a:cxn ang="0">
                  <a:pos x="29664" y="389992"/>
                </a:cxn>
                <a:cxn ang="0">
                  <a:pos x="34250" y="404376"/>
                </a:cxn>
                <a:cxn ang="0">
                  <a:pos x="44008" y="415139"/>
                </a:cxn>
                <a:cxn ang="0">
                  <a:pos x="57571" y="420672"/>
                </a:cxn>
                <a:cxn ang="0">
                  <a:pos x="322305" y="419867"/>
                </a:cxn>
                <a:cxn ang="0">
                  <a:pos x="330502" y="410512"/>
                </a:cxn>
                <a:cxn ang="0">
                  <a:pos x="329331" y="399045"/>
                </a:cxn>
                <a:cxn ang="0">
                  <a:pos x="319670" y="391601"/>
                </a:cxn>
                <a:cxn ang="0">
                  <a:pos x="365143" y="360317"/>
                </a:cxn>
                <a:cxn ang="0">
                  <a:pos x="374120" y="351868"/>
                </a:cxn>
                <a:cxn ang="0">
                  <a:pos x="374217" y="340903"/>
                </a:cxn>
                <a:cxn ang="0">
                  <a:pos x="366606" y="332554"/>
                </a:cxn>
                <a:cxn ang="0">
                  <a:pos x="398417" y="300868"/>
                </a:cxn>
                <a:cxn ang="0">
                  <a:pos x="408273" y="293324"/>
                </a:cxn>
                <a:cxn ang="0">
                  <a:pos x="409346" y="281856"/>
                </a:cxn>
                <a:cxn ang="0">
                  <a:pos x="401247" y="272702"/>
                </a:cxn>
                <a:cxn ang="0">
                  <a:pos x="362215" y="241117"/>
                </a:cxn>
                <a:cxn ang="0">
                  <a:pos x="372851" y="234578"/>
                </a:cxn>
                <a:cxn ang="0">
                  <a:pos x="374901" y="223312"/>
                </a:cxn>
                <a:cxn ang="0">
                  <a:pos x="367680" y="213152"/>
                </a:cxn>
                <a:cxn ang="0">
                  <a:pos x="154078" y="180963"/>
                </a:cxn>
                <a:cxn ang="0">
                  <a:pos x="226775" y="177442"/>
                </a:cxn>
                <a:cxn ang="0">
                  <a:pos x="232044" y="165975"/>
                </a:cxn>
                <a:cxn ang="0">
                  <a:pos x="227750" y="155513"/>
                </a:cxn>
                <a:cxn ang="0">
                  <a:pos x="146467" y="151188"/>
                </a:cxn>
                <a:cxn ang="0">
                  <a:pos x="124218" y="155111"/>
                </a:cxn>
              </a:cxnLst>
              <a:pathLst>
                <a:path w="5383" h="5687">
                  <a:moveTo>
                    <a:pt x="1466" y="5687"/>
                  </a:moveTo>
                  <a:lnTo>
                    <a:pt x="1466" y="4488"/>
                  </a:lnTo>
                  <a:lnTo>
                    <a:pt x="643" y="4488"/>
                  </a:lnTo>
                  <a:lnTo>
                    <a:pt x="610" y="4487"/>
                  </a:lnTo>
                  <a:lnTo>
                    <a:pt x="577" y="4484"/>
                  </a:lnTo>
                  <a:lnTo>
                    <a:pt x="545" y="4480"/>
                  </a:lnTo>
                  <a:lnTo>
                    <a:pt x="513" y="4474"/>
                  </a:lnTo>
                  <a:lnTo>
                    <a:pt x="482" y="4467"/>
                  </a:lnTo>
                  <a:lnTo>
                    <a:pt x="451" y="4458"/>
                  </a:lnTo>
                  <a:lnTo>
                    <a:pt x="421" y="4448"/>
                  </a:lnTo>
                  <a:lnTo>
                    <a:pt x="392" y="4436"/>
                  </a:lnTo>
                  <a:lnTo>
                    <a:pt x="363" y="4424"/>
                  </a:lnTo>
                  <a:lnTo>
                    <a:pt x="336" y="4409"/>
                  </a:lnTo>
                  <a:lnTo>
                    <a:pt x="308" y="4394"/>
                  </a:lnTo>
                  <a:lnTo>
                    <a:pt x="282" y="4377"/>
                  </a:lnTo>
                  <a:lnTo>
                    <a:pt x="257" y="4359"/>
                  </a:lnTo>
                  <a:lnTo>
                    <a:pt x="233" y="4339"/>
                  </a:lnTo>
                  <a:lnTo>
                    <a:pt x="210" y="4319"/>
                  </a:lnTo>
                  <a:lnTo>
                    <a:pt x="187" y="4298"/>
                  </a:lnTo>
                  <a:lnTo>
                    <a:pt x="167" y="4275"/>
                  </a:lnTo>
                  <a:lnTo>
                    <a:pt x="146" y="4251"/>
                  </a:lnTo>
                  <a:lnTo>
                    <a:pt x="127" y="4228"/>
                  </a:lnTo>
                  <a:lnTo>
                    <a:pt x="110" y="4202"/>
                  </a:lnTo>
                  <a:lnTo>
                    <a:pt x="93" y="4176"/>
                  </a:lnTo>
                  <a:lnTo>
                    <a:pt x="78" y="4149"/>
                  </a:lnTo>
                  <a:lnTo>
                    <a:pt x="63" y="4121"/>
                  </a:lnTo>
                  <a:lnTo>
                    <a:pt x="50" y="4093"/>
                  </a:lnTo>
                  <a:lnTo>
                    <a:pt x="39" y="4063"/>
                  </a:lnTo>
                  <a:lnTo>
                    <a:pt x="29" y="4033"/>
                  </a:lnTo>
                  <a:lnTo>
                    <a:pt x="21" y="4003"/>
                  </a:lnTo>
                  <a:lnTo>
                    <a:pt x="13" y="3972"/>
                  </a:lnTo>
                  <a:lnTo>
                    <a:pt x="8" y="3940"/>
                  </a:lnTo>
                  <a:lnTo>
                    <a:pt x="4" y="3908"/>
                  </a:lnTo>
                  <a:lnTo>
                    <a:pt x="1" y="3875"/>
                  </a:lnTo>
                  <a:lnTo>
                    <a:pt x="0" y="3842"/>
                  </a:lnTo>
                  <a:lnTo>
                    <a:pt x="0" y="2337"/>
                  </a:lnTo>
                  <a:lnTo>
                    <a:pt x="1" y="2299"/>
                  </a:lnTo>
                  <a:lnTo>
                    <a:pt x="6" y="2260"/>
                  </a:lnTo>
                  <a:lnTo>
                    <a:pt x="13" y="2222"/>
                  </a:lnTo>
                  <a:lnTo>
                    <a:pt x="22" y="2184"/>
                  </a:lnTo>
                  <a:lnTo>
                    <a:pt x="33" y="2148"/>
                  </a:lnTo>
                  <a:lnTo>
                    <a:pt x="47" y="2111"/>
                  </a:lnTo>
                  <a:lnTo>
                    <a:pt x="63" y="2077"/>
                  </a:lnTo>
                  <a:lnTo>
                    <a:pt x="81" y="2043"/>
                  </a:lnTo>
                  <a:lnTo>
                    <a:pt x="103" y="2010"/>
                  </a:lnTo>
                  <a:lnTo>
                    <a:pt x="126" y="1977"/>
                  </a:lnTo>
                  <a:lnTo>
                    <a:pt x="151" y="1946"/>
                  </a:lnTo>
                  <a:lnTo>
                    <a:pt x="177" y="1916"/>
                  </a:lnTo>
                  <a:lnTo>
                    <a:pt x="207" y="1889"/>
                  </a:lnTo>
                  <a:lnTo>
                    <a:pt x="238" y="1861"/>
                  </a:lnTo>
                  <a:lnTo>
                    <a:pt x="269" y="1836"/>
                  </a:lnTo>
                  <a:lnTo>
                    <a:pt x="304" y="1814"/>
                  </a:lnTo>
                  <a:lnTo>
                    <a:pt x="685" y="1565"/>
                  </a:lnTo>
                  <a:lnTo>
                    <a:pt x="1108" y="1289"/>
                  </a:lnTo>
                  <a:lnTo>
                    <a:pt x="1129" y="1277"/>
                  </a:lnTo>
                  <a:lnTo>
                    <a:pt x="1148" y="1266"/>
                  </a:lnTo>
                  <a:lnTo>
                    <a:pt x="1169" y="1255"/>
                  </a:lnTo>
                  <a:lnTo>
                    <a:pt x="1188" y="1247"/>
                  </a:lnTo>
                  <a:lnTo>
                    <a:pt x="1209" y="1239"/>
                  </a:lnTo>
                  <a:lnTo>
                    <a:pt x="1229" y="1233"/>
                  </a:lnTo>
                  <a:lnTo>
                    <a:pt x="1251" y="1226"/>
                  </a:lnTo>
                  <a:lnTo>
                    <a:pt x="1273" y="1221"/>
                  </a:lnTo>
                  <a:lnTo>
                    <a:pt x="1295" y="1217"/>
                  </a:lnTo>
                  <a:lnTo>
                    <a:pt x="1317" y="1213"/>
                  </a:lnTo>
                  <a:lnTo>
                    <a:pt x="1364" y="1208"/>
                  </a:lnTo>
                  <a:lnTo>
                    <a:pt x="1413" y="1204"/>
                  </a:lnTo>
                  <a:lnTo>
                    <a:pt x="1466" y="1202"/>
                  </a:lnTo>
                  <a:lnTo>
                    <a:pt x="1466" y="0"/>
                  </a:lnTo>
                  <a:lnTo>
                    <a:pt x="5383" y="0"/>
                  </a:lnTo>
                  <a:lnTo>
                    <a:pt x="5383" y="5687"/>
                  </a:lnTo>
                  <a:lnTo>
                    <a:pt x="1466" y="5687"/>
                  </a:lnTo>
                  <a:close/>
                  <a:moveTo>
                    <a:pt x="1767" y="5386"/>
                  </a:moveTo>
                  <a:lnTo>
                    <a:pt x="5083" y="5386"/>
                  </a:lnTo>
                  <a:lnTo>
                    <a:pt x="5083" y="302"/>
                  </a:lnTo>
                  <a:lnTo>
                    <a:pt x="1767" y="302"/>
                  </a:lnTo>
                  <a:lnTo>
                    <a:pt x="1767" y="1202"/>
                  </a:lnTo>
                  <a:lnTo>
                    <a:pt x="2229" y="1202"/>
                  </a:lnTo>
                  <a:lnTo>
                    <a:pt x="2252" y="1203"/>
                  </a:lnTo>
                  <a:lnTo>
                    <a:pt x="2275" y="1204"/>
                  </a:lnTo>
                  <a:lnTo>
                    <a:pt x="2298" y="1208"/>
                  </a:lnTo>
                  <a:lnTo>
                    <a:pt x="2320" y="1211"/>
                  </a:lnTo>
                  <a:lnTo>
                    <a:pt x="2341" y="1217"/>
                  </a:lnTo>
                  <a:lnTo>
                    <a:pt x="2363" y="1222"/>
                  </a:lnTo>
                  <a:lnTo>
                    <a:pt x="2383" y="1229"/>
                  </a:lnTo>
                  <a:lnTo>
                    <a:pt x="2404" y="1237"/>
                  </a:lnTo>
                  <a:lnTo>
                    <a:pt x="2423" y="1246"/>
                  </a:lnTo>
                  <a:lnTo>
                    <a:pt x="2443" y="1257"/>
                  </a:lnTo>
                  <a:lnTo>
                    <a:pt x="2462" y="1267"/>
                  </a:lnTo>
                  <a:lnTo>
                    <a:pt x="2480" y="1278"/>
                  </a:lnTo>
                  <a:lnTo>
                    <a:pt x="2498" y="1291"/>
                  </a:lnTo>
                  <a:lnTo>
                    <a:pt x="2515" y="1305"/>
                  </a:lnTo>
                  <a:lnTo>
                    <a:pt x="2531" y="1319"/>
                  </a:lnTo>
                  <a:lnTo>
                    <a:pt x="2547" y="1334"/>
                  </a:lnTo>
                  <a:lnTo>
                    <a:pt x="2562" y="1349"/>
                  </a:lnTo>
                  <a:lnTo>
                    <a:pt x="2575" y="1365"/>
                  </a:lnTo>
                  <a:lnTo>
                    <a:pt x="2589" y="1382"/>
                  </a:lnTo>
                  <a:lnTo>
                    <a:pt x="2601" y="1400"/>
                  </a:lnTo>
                  <a:lnTo>
                    <a:pt x="2613" y="1419"/>
                  </a:lnTo>
                  <a:lnTo>
                    <a:pt x="2624" y="1437"/>
                  </a:lnTo>
                  <a:lnTo>
                    <a:pt x="2633" y="1456"/>
                  </a:lnTo>
                  <a:lnTo>
                    <a:pt x="2643" y="1477"/>
                  </a:lnTo>
                  <a:lnTo>
                    <a:pt x="2651" y="1496"/>
                  </a:lnTo>
                  <a:lnTo>
                    <a:pt x="2657" y="1518"/>
                  </a:lnTo>
                  <a:lnTo>
                    <a:pt x="2664" y="1538"/>
                  </a:lnTo>
                  <a:lnTo>
                    <a:pt x="2669" y="1560"/>
                  </a:lnTo>
                  <a:lnTo>
                    <a:pt x="2673" y="1583"/>
                  </a:lnTo>
                  <a:lnTo>
                    <a:pt x="2676" y="1605"/>
                  </a:lnTo>
                  <a:lnTo>
                    <a:pt x="2678" y="1628"/>
                  </a:lnTo>
                  <a:lnTo>
                    <a:pt x="2678" y="1650"/>
                  </a:lnTo>
                  <a:lnTo>
                    <a:pt x="2678" y="1671"/>
                  </a:lnTo>
                  <a:lnTo>
                    <a:pt x="2677" y="1690"/>
                  </a:lnTo>
                  <a:lnTo>
                    <a:pt x="2675" y="1710"/>
                  </a:lnTo>
                  <a:lnTo>
                    <a:pt x="2671" y="1728"/>
                  </a:lnTo>
                  <a:lnTo>
                    <a:pt x="2668" y="1746"/>
                  </a:lnTo>
                  <a:lnTo>
                    <a:pt x="2663" y="1764"/>
                  </a:lnTo>
                  <a:lnTo>
                    <a:pt x="2659" y="1783"/>
                  </a:lnTo>
                  <a:lnTo>
                    <a:pt x="2653" y="1801"/>
                  </a:lnTo>
                  <a:lnTo>
                    <a:pt x="3697" y="1801"/>
                  </a:lnTo>
                  <a:lnTo>
                    <a:pt x="3720" y="1801"/>
                  </a:lnTo>
                  <a:lnTo>
                    <a:pt x="3743" y="1803"/>
                  </a:lnTo>
                  <a:lnTo>
                    <a:pt x="3766" y="1806"/>
                  </a:lnTo>
                  <a:lnTo>
                    <a:pt x="3787" y="1810"/>
                  </a:lnTo>
                  <a:lnTo>
                    <a:pt x="3809" y="1815"/>
                  </a:lnTo>
                  <a:lnTo>
                    <a:pt x="3831" y="1822"/>
                  </a:lnTo>
                  <a:lnTo>
                    <a:pt x="3851" y="1828"/>
                  </a:lnTo>
                  <a:lnTo>
                    <a:pt x="3872" y="1836"/>
                  </a:lnTo>
                  <a:lnTo>
                    <a:pt x="3892" y="1846"/>
                  </a:lnTo>
                  <a:lnTo>
                    <a:pt x="3912" y="1855"/>
                  </a:lnTo>
                  <a:lnTo>
                    <a:pt x="3930" y="1866"/>
                  </a:lnTo>
                  <a:lnTo>
                    <a:pt x="3948" y="1877"/>
                  </a:lnTo>
                  <a:lnTo>
                    <a:pt x="3967" y="1890"/>
                  </a:lnTo>
                  <a:lnTo>
                    <a:pt x="3983" y="1904"/>
                  </a:lnTo>
                  <a:lnTo>
                    <a:pt x="4000" y="1917"/>
                  </a:lnTo>
                  <a:lnTo>
                    <a:pt x="4015" y="1932"/>
                  </a:lnTo>
                  <a:lnTo>
                    <a:pt x="4029" y="1948"/>
                  </a:lnTo>
                  <a:lnTo>
                    <a:pt x="4044" y="1964"/>
                  </a:lnTo>
                  <a:lnTo>
                    <a:pt x="4058" y="1981"/>
                  </a:lnTo>
                  <a:lnTo>
                    <a:pt x="4069" y="1998"/>
                  </a:lnTo>
                  <a:lnTo>
                    <a:pt x="4082" y="2017"/>
                  </a:lnTo>
                  <a:lnTo>
                    <a:pt x="4092" y="2036"/>
                  </a:lnTo>
                  <a:lnTo>
                    <a:pt x="4102" y="2056"/>
                  </a:lnTo>
                  <a:lnTo>
                    <a:pt x="4112" y="2075"/>
                  </a:lnTo>
                  <a:lnTo>
                    <a:pt x="4120" y="2095"/>
                  </a:lnTo>
                  <a:lnTo>
                    <a:pt x="4126" y="2116"/>
                  </a:lnTo>
                  <a:lnTo>
                    <a:pt x="4132" y="2138"/>
                  </a:lnTo>
                  <a:lnTo>
                    <a:pt x="4138" y="2159"/>
                  </a:lnTo>
                  <a:lnTo>
                    <a:pt x="4141" y="2181"/>
                  </a:lnTo>
                  <a:lnTo>
                    <a:pt x="4145" y="2204"/>
                  </a:lnTo>
                  <a:lnTo>
                    <a:pt x="4146" y="2227"/>
                  </a:lnTo>
                  <a:lnTo>
                    <a:pt x="4147" y="2250"/>
                  </a:lnTo>
                  <a:lnTo>
                    <a:pt x="4146" y="2269"/>
                  </a:lnTo>
                  <a:lnTo>
                    <a:pt x="4145" y="2290"/>
                  </a:lnTo>
                  <a:lnTo>
                    <a:pt x="4142" y="2309"/>
                  </a:lnTo>
                  <a:lnTo>
                    <a:pt x="4140" y="2328"/>
                  </a:lnTo>
                  <a:lnTo>
                    <a:pt x="4136" y="2348"/>
                  </a:lnTo>
                  <a:lnTo>
                    <a:pt x="4131" y="2366"/>
                  </a:lnTo>
                  <a:lnTo>
                    <a:pt x="4125" y="2385"/>
                  </a:lnTo>
                  <a:lnTo>
                    <a:pt x="4120" y="2402"/>
                  </a:lnTo>
                  <a:lnTo>
                    <a:pt x="4140" y="2406"/>
                  </a:lnTo>
                  <a:lnTo>
                    <a:pt x="4160" y="2410"/>
                  </a:lnTo>
                  <a:lnTo>
                    <a:pt x="4179" y="2416"/>
                  </a:lnTo>
                  <a:lnTo>
                    <a:pt x="4198" y="2422"/>
                  </a:lnTo>
                  <a:lnTo>
                    <a:pt x="4217" y="2429"/>
                  </a:lnTo>
                  <a:lnTo>
                    <a:pt x="4235" y="2437"/>
                  </a:lnTo>
                  <a:lnTo>
                    <a:pt x="4253" y="2445"/>
                  </a:lnTo>
                  <a:lnTo>
                    <a:pt x="4270" y="2454"/>
                  </a:lnTo>
                  <a:lnTo>
                    <a:pt x="4287" y="2464"/>
                  </a:lnTo>
                  <a:lnTo>
                    <a:pt x="4305" y="2474"/>
                  </a:lnTo>
                  <a:lnTo>
                    <a:pt x="4321" y="2486"/>
                  </a:lnTo>
                  <a:lnTo>
                    <a:pt x="4335" y="2497"/>
                  </a:lnTo>
                  <a:lnTo>
                    <a:pt x="4350" y="2510"/>
                  </a:lnTo>
                  <a:lnTo>
                    <a:pt x="4365" y="2523"/>
                  </a:lnTo>
                  <a:lnTo>
                    <a:pt x="4379" y="2537"/>
                  </a:lnTo>
                  <a:lnTo>
                    <a:pt x="4392" y="2552"/>
                  </a:lnTo>
                  <a:lnTo>
                    <a:pt x="4405" y="2567"/>
                  </a:lnTo>
                  <a:lnTo>
                    <a:pt x="4416" y="2583"/>
                  </a:lnTo>
                  <a:lnTo>
                    <a:pt x="4428" y="2599"/>
                  </a:lnTo>
                  <a:lnTo>
                    <a:pt x="4438" y="2615"/>
                  </a:lnTo>
                  <a:lnTo>
                    <a:pt x="4448" y="2632"/>
                  </a:lnTo>
                  <a:lnTo>
                    <a:pt x="4457" y="2650"/>
                  </a:lnTo>
                  <a:lnTo>
                    <a:pt x="4465" y="2668"/>
                  </a:lnTo>
                  <a:lnTo>
                    <a:pt x="4472" y="2687"/>
                  </a:lnTo>
                  <a:lnTo>
                    <a:pt x="4479" y="2705"/>
                  </a:lnTo>
                  <a:lnTo>
                    <a:pt x="4486" y="2724"/>
                  </a:lnTo>
                  <a:lnTo>
                    <a:pt x="4491" y="2744"/>
                  </a:lnTo>
                  <a:lnTo>
                    <a:pt x="4495" y="2763"/>
                  </a:lnTo>
                  <a:lnTo>
                    <a:pt x="4497" y="2784"/>
                  </a:lnTo>
                  <a:lnTo>
                    <a:pt x="4501" y="2804"/>
                  </a:lnTo>
                  <a:lnTo>
                    <a:pt x="4502" y="2825"/>
                  </a:lnTo>
                  <a:lnTo>
                    <a:pt x="4502" y="2846"/>
                  </a:lnTo>
                  <a:lnTo>
                    <a:pt x="4502" y="2867"/>
                  </a:lnTo>
                  <a:lnTo>
                    <a:pt x="4501" y="2888"/>
                  </a:lnTo>
                  <a:lnTo>
                    <a:pt x="4497" y="2908"/>
                  </a:lnTo>
                  <a:lnTo>
                    <a:pt x="4495" y="2929"/>
                  </a:lnTo>
                  <a:lnTo>
                    <a:pt x="4491" y="2948"/>
                  </a:lnTo>
                  <a:lnTo>
                    <a:pt x="4486" y="2967"/>
                  </a:lnTo>
                  <a:lnTo>
                    <a:pt x="4479" y="2987"/>
                  </a:lnTo>
                  <a:lnTo>
                    <a:pt x="4473" y="3006"/>
                  </a:lnTo>
                  <a:lnTo>
                    <a:pt x="4465" y="3025"/>
                  </a:lnTo>
                  <a:lnTo>
                    <a:pt x="4457" y="3043"/>
                  </a:lnTo>
                  <a:lnTo>
                    <a:pt x="4448" y="3060"/>
                  </a:lnTo>
                  <a:lnTo>
                    <a:pt x="4438" y="3077"/>
                  </a:lnTo>
                  <a:lnTo>
                    <a:pt x="4428" y="3093"/>
                  </a:lnTo>
                  <a:lnTo>
                    <a:pt x="4416" y="3110"/>
                  </a:lnTo>
                  <a:lnTo>
                    <a:pt x="4405" y="3125"/>
                  </a:lnTo>
                  <a:lnTo>
                    <a:pt x="4392" y="3140"/>
                  </a:lnTo>
                  <a:lnTo>
                    <a:pt x="4379" y="3155"/>
                  </a:lnTo>
                  <a:lnTo>
                    <a:pt x="4365" y="3168"/>
                  </a:lnTo>
                  <a:lnTo>
                    <a:pt x="4351" y="3182"/>
                  </a:lnTo>
                  <a:lnTo>
                    <a:pt x="4336" y="3195"/>
                  </a:lnTo>
                  <a:lnTo>
                    <a:pt x="4321" y="3207"/>
                  </a:lnTo>
                  <a:lnTo>
                    <a:pt x="4305" y="3219"/>
                  </a:lnTo>
                  <a:lnTo>
                    <a:pt x="4289" y="3229"/>
                  </a:lnTo>
                  <a:lnTo>
                    <a:pt x="4271" y="3239"/>
                  </a:lnTo>
                  <a:lnTo>
                    <a:pt x="4253" y="3248"/>
                  </a:lnTo>
                  <a:lnTo>
                    <a:pt x="4236" y="3256"/>
                  </a:lnTo>
                  <a:lnTo>
                    <a:pt x="4217" y="3264"/>
                  </a:lnTo>
                  <a:lnTo>
                    <a:pt x="4198" y="3271"/>
                  </a:lnTo>
                  <a:lnTo>
                    <a:pt x="4179" y="3277"/>
                  </a:lnTo>
                  <a:lnTo>
                    <a:pt x="4160" y="3282"/>
                  </a:lnTo>
                  <a:lnTo>
                    <a:pt x="4140" y="3287"/>
                  </a:lnTo>
                  <a:lnTo>
                    <a:pt x="4120" y="3290"/>
                  </a:lnTo>
                  <a:lnTo>
                    <a:pt x="4125" y="3308"/>
                  </a:lnTo>
                  <a:lnTo>
                    <a:pt x="4131" y="3326"/>
                  </a:lnTo>
                  <a:lnTo>
                    <a:pt x="4136" y="3344"/>
                  </a:lnTo>
                  <a:lnTo>
                    <a:pt x="4140" y="3364"/>
                  </a:lnTo>
                  <a:lnTo>
                    <a:pt x="4142" y="3382"/>
                  </a:lnTo>
                  <a:lnTo>
                    <a:pt x="4145" y="3401"/>
                  </a:lnTo>
                  <a:lnTo>
                    <a:pt x="4146" y="3422"/>
                  </a:lnTo>
                  <a:lnTo>
                    <a:pt x="4147" y="3441"/>
                  </a:lnTo>
                  <a:lnTo>
                    <a:pt x="4146" y="3464"/>
                  </a:lnTo>
                  <a:lnTo>
                    <a:pt x="4145" y="3487"/>
                  </a:lnTo>
                  <a:lnTo>
                    <a:pt x="4141" y="3510"/>
                  </a:lnTo>
                  <a:lnTo>
                    <a:pt x="4138" y="3531"/>
                  </a:lnTo>
                  <a:lnTo>
                    <a:pt x="4132" y="3553"/>
                  </a:lnTo>
                  <a:lnTo>
                    <a:pt x="4126" y="3575"/>
                  </a:lnTo>
                  <a:lnTo>
                    <a:pt x="4120" y="3595"/>
                  </a:lnTo>
                  <a:lnTo>
                    <a:pt x="4112" y="3616"/>
                  </a:lnTo>
                  <a:lnTo>
                    <a:pt x="4102" y="3635"/>
                  </a:lnTo>
                  <a:lnTo>
                    <a:pt x="4092" y="3655"/>
                  </a:lnTo>
                  <a:lnTo>
                    <a:pt x="4082" y="3674"/>
                  </a:lnTo>
                  <a:lnTo>
                    <a:pt x="4069" y="3692"/>
                  </a:lnTo>
                  <a:lnTo>
                    <a:pt x="4058" y="3709"/>
                  </a:lnTo>
                  <a:lnTo>
                    <a:pt x="4044" y="3726"/>
                  </a:lnTo>
                  <a:lnTo>
                    <a:pt x="4029" y="3742"/>
                  </a:lnTo>
                  <a:lnTo>
                    <a:pt x="4015" y="3758"/>
                  </a:lnTo>
                  <a:lnTo>
                    <a:pt x="4000" y="3773"/>
                  </a:lnTo>
                  <a:lnTo>
                    <a:pt x="3983" y="3787"/>
                  </a:lnTo>
                  <a:lnTo>
                    <a:pt x="3967" y="3801"/>
                  </a:lnTo>
                  <a:lnTo>
                    <a:pt x="3948" y="3813"/>
                  </a:lnTo>
                  <a:lnTo>
                    <a:pt x="3930" y="3825"/>
                  </a:lnTo>
                  <a:lnTo>
                    <a:pt x="3912" y="3836"/>
                  </a:lnTo>
                  <a:lnTo>
                    <a:pt x="3892" y="3845"/>
                  </a:lnTo>
                  <a:lnTo>
                    <a:pt x="3872" y="3854"/>
                  </a:lnTo>
                  <a:lnTo>
                    <a:pt x="3851" y="3862"/>
                  </a:lnTo>
                  <a:lnTo>
                    <a:pt x="3831" y="3869"/>
                  </a:lnTo>
                  <a:lnTo>
                    <a:pt x="3809" y="3876"/>
                  </a:lnTo>
                  <a:lnTo>
                    <a:pt x="3787" y="3881"/>
                  </a:lnTo>
                  <a:lnTo>
                    <a:pt x="3766" y="3885"/>
                  </a:lnTo>
                  <a:lnTo>
                    <a:pt x="3743" y="3887"/>
                  </a:lnTo>
                  <a:lnTo>
                    <a:pt x="3720" y="3890"/>
                  </a:lnTo>
                  <a:lnTo>
                    <a:pt x="3697" y="3890"/>
                  </a:lnTo>
                  <a:lnTo>
                    <a:pt x="3669" y="3890"/>
                  </a:lnTo>
                  <a:lnTo>
                    <a:pt x="3676" y="3908"/>
                  </a:lnTo>
                  <a:lnTo>
                    <a:pt x="3680" y="3925"/>
                  </a:lnTo>
                  <a:lnTo>
                    <a:pt x="3685" y="3943"/>
                  </a:lnTo>
                  <a:lnTo>
                    <a:pt x="3688" y="3963"/>
                  </a:lnTo>
                  <a:lnTo>
                    <a:pt x="3692" y="3981"/>
                  </a:lnTo>
                  <a:lnTo>
                    <a:pt x="3693" y="3999"/>
                  </a:lnTo>
                  <a:lnTo>
                    <a:pt x="3694" y="4019"/>
                  </a:lnTo>
                  <a:lnTo>
                    <a:pt x="3695" y="4038"/>
                  </a:lnTo>
                  <a:lnTo>
                    <a:pt x="3694" y="4061"/>
                  </a:lnTo>
                  <a:lnTo>
                    <a:pt x="3693" y="4084"/>
                  </a:lnTo>
                  <a:lnTo>
                    <a:pt x="3689" y="4107"/>
                  </a:lnTo>
                  <a:lnTo>
                    <a:pt x="3686" y="4128"/>
                  </a:lnTo>
                  <a:lnTo>
                    <a:pt x="3680" y="4150"/>
                  </a:lnTo>
                  <a:lnTo>
                    <a:pt x="3674" y="4172"/>
                  </a:lnTo>
                  <a:lnTo>
                    <a:pt x="3668" y="4192"/>
                  </a:lnTo>
                  <a:lnTo>
                    <a:pt x="3660" y="4213"/>
                  </a:lnTo>
                  <a:lnTo>
                    <a:pt x="3650" y="4232"/>
                  </a:lnTo>
                  <a:lnTo>
                    <a:pt x="3640" y="4251"/>
                  </a:lnTo>
                  <a:lnTo>
                    <a:pt x="3630" y="4271"/>
                  </a:lnTo>
                  <a:lnTo>
                    <a:pt x="3617" y="4289"/>
                  </a:lnTo>
                  <a:lnTo>
                    <a:pt x="3606" y="4306"/>
                  </a:lnTo>
                  <a:lnTo>
                    <a:pt x="3592" y="4323"/>
                  </a:lnTo>
                  <a:lnTo>
                    <a:pt x="3577" y="4341"/>
                  </a:lnTo>
                  <a:lnTo>
                    <a:pt x="3563" y="4355"/>
                  </a:lnTo>
                  <a:lnTo>
                    <a:pt x="3548" y="4370"/>
                  </a:lnTo>
                  <a:lnTo>
                    <a:pt x="3531" y="4385"/>
                  </a:lnTo>
                  <a:lnTo>
                    <a:pt x="3515" y="4398"/>
                  </a:lnTo>
                  <a:lnTo>
                    <a:pt x="3496" y="4410"/>
                  </a:lnTo>
                  <a:lnTo>
                    <a:pt x="3478" y="4423"/>
                  </a:lnTo>
                  <a:lnTo>
                    <a:pt x="3460" y="4433"/>
                  </a:lnTo>
                  <a:lnTo>
                    <a:pt x="3440" y="4443"/>
                  </a:lnTo>
                  <a:lnTo>
                    <a:pt x="3420" y="4452"/>
                  </a:lnTo>
                  <a:lnTo>
                    <a:pt x="3400" y="4460"/>
                  </a:lnTo>
                  <a:lnTo>
                    <a:pt x="3379" y="4467"/>
                  </a:lnTo>
                  <a:lnTo>
                    <a:pt x="3358" y="4473"/>
                  </a:lnTo>
                  <a:lnTo>
                    <a:pt x="3337" y="4479"/>
                  </a:lnTo>
                  <a:lnTo>
                    <a:pt x="3314" y="4482"/>
                  </a:lnTo>
                  <a:lnTo>
                    <a:pt x="3292" y="4485"/>
                  </a:lnTo>
                  <a:lnTo>
                    <a:pt x="3269" y="4487"/>
                  </a:lnTo>
                  <a:lnTo>
                    <a:pt x="3246" y="4488"/>
                  </a:lnTo>
                  <a:lnTo>
                    <a:pt x="1767" y="4488"/>
                  </a:lnTo>
                  <a:lnTo>
                    <a:pt x="1767" y="5386"/>
                  </a:lnTo>
                  <a:close/>
                  <a:moveTo>
                    <a:pt x="1273" y="1542"/>
                  </a:moveTo>
                  <a:lnTo>
                    <a:pt x="849" y="1818"/>
                  </a:lnTo>
                  <a:lnTo>
                    <a:pt x="467" y="2067"/>
                  </a:lnTo>
                  <a:lnTo>
                    <a:pt x="452" y="2076"/>
                  </a:lnTo>
                  <a:lnTo>
                    <a:pt x="437" y="2087"/>
                  </a:lnTo>
                  <a:lnTo>
                    <a:pt x="422" y="2099"/>
                  </a:lnTo>
                  <a:lnTo>
                    <a:pt x="408" y="2113"/>
                  </a:lnTo>
                  <a:lnTo>
                    <a:pt x="394" y="2126"/>
                  </a:lnTo>
                  <a:lnTo>
                    <a:pt x="380" y="2141"/>
                  </a:lnTo>
                  <a:lnTo>
                    <a:pt x="368" y="2157"/>
                  </a:lnTo>
                  <a:lnTo>
                    <a:pt x="355" y="2174"/>
                  </a:lnTo>
                  <a:lnTo>
                    <a:pt x="344" y="2192"/>
                  </a:lnTo>
                  <a:lnTo>
                    <a:pt x="333" y="2211"/>
                  </a:lnTo>
                  <a:lnTo>
                    <a:pt x="324" y="2230"/>
                  </a:lnTo>
                  <a:lnTo>
                    <a:pt x="316" y="2250"/>
                  </a:lnTo>
                  <a:lnTo>
                    <a:pt x="311" y="2270"/>
                  </a:lnTo>
                  <a:lnTo>
                    <a:pt x="305" y="2292"/>
                  </a:lnTo>
                  <a:lnTo>
                    <a:pt x="303" y="2315"/>
                  </a:lnTo>
                  <a:lnTo>
                    <a:pt x="301" y="2337"/>
                  </a:lnTo>
                  <a:lnTo>
                    <a:pt x="301" y="3842"/>
                  </a:lnTo>
                  <a:lnTo>
                    <a:pt x="301" y="3860"/>
                  </a:lnTo>
                  <a:lnTo>
                    <a:pt x="304" y="3877"/>
                  </a:lnTo>
                  <a:lnTo>
                    <a:pt x="305" y="3894"/>
                  </a:lnTo>
                  <a:lnTo>
                    <a:pt x="308" y="3911"/>
                  </a:lnTo>
                  <a:lnTo>
                    <a:pt x="312" y="3927"/>
                  </a:lnTo>
                  <a:lnTo>
                    <a:pt x="316" y="3944"/>
                  </a:lnTo>
                  <a:lnTo>
                    <a:pt x="322" y="3960"/>
                  </a:lnTo>
                  <a:lnTo>
                    <a:pt x="328" y="3975"/>
                  </a:lnTo>
                  <a:lnTo>
                    <a:pt x="335" y="3991"/>
                  </a:lnTo>
                  <a:lnTo>
                    <a:pt x="343" y="4006"/>
                  </a:lnTo>
                  <a:lnTo>
                    <a:pt x="351" y="4020"/>
                  </a:lnTo>
                  <a:lnTo>
                    <a:pt x="360" y="4033"/>
                  </a:lnTo>
                  <a:lnTo>
                    <a:pt x="369" y="4047"/>
                  </a:lnTo>
                  <a:lnTo>
                    <a:pt x="379" y="4061"/>
                  </a:lnTo>
                  <a:lnTo>
                    <a:pt x="389" y="4072"/>
                  </a:lnTo>
                  <a:lnTo>
                    <a:pt x="401" y="4085"/>
                  </a:lnTo>
                  <a:lnTo>
                    <a:pt x="412" y="4096"/>
                  </a:lnTo>
                  <a:lnTo>
                    <a:pt x="425" y="4107"/>
                  </a:lnTo>
                  <a:lnTo>
                    <a:pt x="437" y="4117"/>
                  </a:lnTo>
                  <a:lnTo>
                    <a:pt x="451" y="4127"/>
                  </a:lnTo>
                  <a:lnTo>
                    <a:pt x="465" y="4136"/>
                  </a:lnTo>
                  <a:lnTo>
                    <a:pt x="479" y="4144"/>
                  </a:lnTo>
                  <a:lnTo>
                    <a:pt x="493" y="4151"/>
                  </a:lnTo>
                  <a:lnTo>
                    <a:pt x="509" y="4158"/>
                  </a:lnTo>
                  <a:lnTo>
                    <a:pt x="524" y="4165"/>
                  </a:lnTo>
                  <a:lnTo>
                    <a:pt x="540" y="4170"/>
                  </a:lnTo>
                  <a:lnTo>
                    <a:pt x="556" y="4175"/>
                  </a:lnTo>
                  <a:lnTo>
                    <a:pt x="573" y="4178"/>
                  </a:lnTo>
                  <a:lnTo>
                    <a:pt x="590" y="4182"/>
                  </a:lnTo>
                  <a:lnTo>
                    <a:pt x="607" y="4184"/>
                  </a:lnTo>
                  <a:lnTo>
                    <a:pt x="624" y="4185"/>
                  </a:lnTo>
                  <a:lnTo>
                    <a:pt x="643" y="4185"/>
                  </a:lnTo>
                  <a:lnTo>
                    <a:pt x="3246" y="4185"/>
                  </a:lnTo>
                  <a:lnTo>
                    <a:pt x="3261" y="4184"/>
                  </a:lnTo>
                  <a:lnTo>
                    <a:pt x="3276" y="4182"/>
                  </a:lnTo>
                  <a:lnTo>
                    <a:pt x="3290" y="4178"/>
                  </a:lnTo>
                  <a:lnTo>
                    <a:pt x="3303" y="4174"/>
                  </a:lnTo>
                  <a:lnTo>
                    <a:pt x="3316" y="4167"/>
                  </a:lnTo>
                  <a:lnTo>
                    <a:pt x="3329" y="4160"/>
                  </a:lnTo>
                  <a:lnTo>
                    <a:pt x="3340" y="4152"/>
                  </a:lnTo>
                  <a:lnTo>
                    <a:pt x="3350" y="4142"/>
                  </a:lnTo>
                  <a:lnTo>
                    <a:pt x="3359" y="4132"/>
                  </a:lnTo>
                  <a:lnTo>
                    <a:pt x="3369" y="4120"/>
                  </a:lnTo>
                  <a:lnTo>
                    <a:pt x="3375" y="4108"/>
                  </a:lnTo>
                  <a:lnTo>
                    <a:pt x="3382" y="4095"/>
                  </a:lnTo>
                  <a:lnTo>
                    <a:pt x="3387" y="4081"/>
                  </a:lnTo>
                  <a:lnTo>
                    <a:pt x="3390" y="4068"/>
                  </a:lnTo>
                  <a:lnTo>
                    <a:pt x="3393" y="4053"/>
                  </a:lnTo>
                  <a:lnTo>
                    <a:pt x="3394" y="4038"/>
                  </a:lnTo>
                  <a:lnTo>
                    <a:pt x="3393" y="4023"/>
                  </a:lnTo>
                  <a:lnTo>
                    <a:pt x="3390" y="4008"/>
                  </a:lnTo>
                  <a:lnTo>
                    <a:pt x="3387" y="3994"/>
                  </a:lnTo>
                  <a:lnTo>
                    <a:pt x="3382" y="3981"/>
                  </a:lnTo>
                  <a:lnTo>
                    <a:pt x="3375" y="3967"/>
                  </a:lnTo>
                  <a:lnTo>
                    <a:pt x="3369" y="3956"/>
                  </a:lnTo>
                  <a:lnTo>
                    <a:pt x="3359" y="3944"/>
                  </a:lnTo>
                  <a:lnTo>
                    <a:pt x="3350" y="3933"/>
                  </a:lnTo>
                  <a:lnTo>
                    <a:pt x="3340" y="3924"/>
                  </a:lnTo>
                  <a:lnTo>
                    <a:pt x="3329" y="3915"/>
                  </a:lnTo>
                  <a:lnTo>
                    <a:pt x="3316" y="3908"/>
                  </a:lnTo>
                  <a:lnTo>
                    <a:pt x="3303" y="3901"/>
                  </a:lnTo>
                  <a:lnTo>
                    <a:pt x="3290" y="3897"/>
                  </a:lnTo>
                  <a:lnTo>
                    <a:pt x="3276" y="3893"/>
                  </a:lnTo>
                  <a:lnTo>
                    <a:pt x="3261" y="3891"/>
                  </a:lnTo>
                  <a:lnTo>
                    <a:pt x="3246" y="3890"/>
                  </a:lnTo>
                  <a:lnTo>
                    <a:pt x="2207" y="3890"/>
                  </a:lnTo>
                  <a:lnTo>
                    <a:pt x="2207" y="3588"/>
                  </a:lnTo>
                  <a:lnTo>
                    <a:pt x="3697" y="3588"/>
                  </a:lnTo>
                  <a:lnTo>
                    <a:pt x="3712" y="3587"/>
                  </a:lnTo>
                  <a:lnTo>
                    <a:pt x="3727" y="3586"/>
                  </a:lnTo>
                  <a:lnTo>
                    <a:pt x="3742" y="3582"/>
                  </a:lnTo>
                  <a:lnTo>
                    <a:pt x="3755" y="3577"/>
                  </a:lnTo>
                  <a:lnTo>
                    <a:pt x="3768" y="3571"/>
                  </a:lnTo>
                  <a:lnTo>
                    <a:pt x="3781" y="3563"/>
                  </a:lnTo>
                  <a:lnTo>
                    <a:pt x="3792" y="3555"/>
                  </a:lnTo>
                  <a:lnTo>
                    <a:pt x="3802" y="3545"/>
                  </a:lnTo>
                  <a:lnTo>
                    <a:pt x="3811" y="3535"/>
                  </a:lnTo>
                  <a:lnTo>
                    <a:pt x="3821" y="3523"/>
                  </a:lnTo>
                  <a:lnTo>
                    <a:pt x="3827" y="3512"/>
                  </a:lnTo>
                  <a:lnTo>
                    <a:pt x="3834" y="3498"/>
                  </a:lnTo>
                  <a:lnTo>
                    <a:pt x="3839" y="3484"/>
                  </a:lnTo>
                  <a:lnTo>
                    <a:pt x="3842" y="3471"/>
                  </a:lnTo>
                  <a:lnTo>
                    <a:pt x="3845" y="3456"/>
                  </a:lnTo>
                  <a:lnTo>
                    <a:pt x="3846" y="3441"/>
                  </a:lnTo>
                  <a:lnTo>
                    <a:pt x="3845" y="3427"/>
                  </a:lnTo>
                  <a:lnTo>
                    <a:pt x="3843" y="3414"/>
                  </a:lnTo>
                  <a:lnTo>
                    <a:pt x="3840" y="3401"/>
                  </a:lnTo>
                  <a:lnTo>
                    <a:pt x="3835" y="3389"/>
                  </a:lnTo>
                  <a:lnTo>
                    <a:pt x="3831" y="3376"/>
                  </a:lnTo>
                  <a:lnTo>
                    <a:pt x="3824" y="3365"/>
                  </a:lnTo>
                  <a:lnTo>
                    <a:pt x="3817" y="3354"/>
                  </a:lnTo>
                  <a:lnTo>
                    <a:pt x="3809" y="3344"/>
                  </a:lnTo>
                  <a:lnTo>
                    <a:pt x="3800" y="3335"/>
                  </a:lnTo>
                  <a:lnTo>
                    <a:pt x="3791" y="3326"/>
                  </a:lnTo>
                  <a:lnTo>
                    <a:pt x="3779" y="3319"/>
                  </a:lnTo>
                  <a:lnTo>
                    <a:pt x="3769" y="3312"/>
                  </a:lnTo>
                  <a:lnTo>
                    <a:pt x="3757" y="3306"/>
                  </a:lnTo>
                  <a:lnTo>
                    <a:pt x="3744" y="3302"/>
                  </a:lnTo>
                  <a:lnTo>
                    <a:pt x="3732" y="3298"/>
                  </a:lnTo>
                  <a:lnTo>
                    <a:pt x="3718" y="3295"/>
                  </a:lnTo>
                  <a:lnTo>
                    <a:pt x="2207" y="3293"/>
                  </a:lnTo>
                  <a:lnTo>
                    <a:pt x="2207" y="2991"/>
                  </a:lnTo>
                  <a:lnTo>
                    <a:pt x="4053" y="2995"/>
                  </a:lnTo>
                  <a:lnTo>
                    <a:pt x="4068" y="2994"/>
                  </a:lnTo>
                  <a:lnTo>
                    <a:pt x="4083" y="2991"/>
                  </a:lnTo>
                  <a:lnTo>
                    <a:pt x="4098" y="2988"/>
                  </a:lnTo>
                  <a:lnTo>
                    <a:pt x="4112" y="2982"/>
                  </a:lnTo>
                  <a:lnTo>
                    <a:pt x="4124" y="2977"/>
                  </a:lnTo>
                  <a:lnTo>
                    <a:pt x="4137" y="2969"/>
                  </a:lnTo>
                  <a:lnTo>
                    <a:pt x="4147" y="2961"/>
                  </a:lnTo>
                  <a:lnTo>
                    <a:pt x="4158" y="2950"/>
                  </a:lnTo>
                  <a:lnTo>
                    <a:pt x="4168" y="2940"/>
                  </a:lnTo>
                  <a:lnTo>
                    <a:pt x="4176" y="2929"/>
                  </a:lnTo>
                  <a:lnTo>
                    <a:pt x="4184" y="2916"/>
                  </a:lnTo>
                  <a:lnTo>
                    <a:pt x="4189" y="2904"/>
                  </a:lnTo>
                  <a:lnTo>
                    <a:pt x="4195" y="2890"/>
                  </a:lnTo>
                  <a:lnTo>
                    <a:pt x="4198" y="2876"/>
                  </a:lnTo>
                  <a:lnTo>
                    <a:pt x="4201" y="2861"/>
                  </a:lnTo>
                  <a:lnTo>
                    <a:pt x="4202" y="2846"/>
                  </a:lnTo>
                  <a:lnTo>
                    <a:pt x="4201" y="2830"/>
                  </a:lnTo>
                  <a:lnTo>
                    <a:pt x="4198" y="2817"/>
                  </a:lnTo>
                  <a:lnTo>
                    <a:pt x="4195" y="2802"/>
                  </a:lnTo>
                  <a:lnTo>
                    <a:pt x="4189" y="2788"/>
                  </a:lnTo>
                  <a:lnTo>
                    <a:pt x="4184" y="2776"/>
                  </a:lnTo>
                  <a:lnTo>
                    <a:pt x="4176" y="2763"/>
                  </a:lnTo>
                  <a:lnTo>
                    <a:pt x="4168" y="2752"/>
                  </a:lnTo>
                  <a:lnTo>
                    <a:pt x="4158" y="2741"/>
                  </a:lnTo>
                  <a:lnTo>
                    <a:pt x="4147" y="2732"/>
                  </a:lnTo>
                  <a:lnTo>
                    <a:pt x="4137" y="2724"/>
                  </a:lnTo>
                  <a:lnTo>
                    <a:pt x="4124" y="2716"/>
                  </a:lnTo>
                  <a:lnTo>
                    <a:pt x="4112" y="2711"/>
                  </a:lnTo>
                  <a:lnTo>
                    <a:pt x="4098" y="2705"/>
                  </a:lnTo>
                  <a:lnTo>
                    <a:pt x="4083" y="2702"/>
                  </a:lnTo>
                  <a:lnTo>
                    <a:pt x="4068" y="2699"/>
                  </a:lnTo>
                  <a:lnTo>
                    <a:pt x="4053" y="2698"/>
                  </a:lnTo>
                  <a:lnTo>
                    <a:pt x="2213" y="2698"/>
                  </a:lnTo>
                  <a:lnTo>
                    <a:pt x="2213" y="2398"/>
                  </a:lnTo>
                  <a:lnTo>
                    <a:pt x="3697" y="2398"/>
                  </a:lnTo>
                  <a:lnTo>
                    <a:pt x="3712" y="2397"/>
                  </a:lnTo>
                  <a:lnTo>
                    <a:pt x="3727" y="2395"/>
                  </a:lnTo>
                  <a:lnTo>
                    <a:pt x="3742" y="2391"/>
                  </a:lnTo>
                  <a:lnTo>
                    <a:pt x="3755" y="2385"/>
                  </a:lnTo>
                  <a:lnTo>
                    <a:pt x="3768" y="2380"/>
                  </a:lnTo>
                  <a:lnTo>
                    <a:pt x="3781" y="2372"/>
                  </a:lnTo>
                  <a:lnTo>
                    <a:pt x="3792" y="2364"/>
                  </a:lnTo>
                  <a:lnTo>
                    <a:pt x="3802" y="2355"/>
                  </a:lnTo>
                  <a:lnTo>
                    <a:pt x="3811" y="2343"/>
                  </a:lnTo>
                  <a:lnTo>
                    <a:pt x="3821" y="2332"/>
                  </a:lnTo>
                  <a:lnTo>
                    <a:pt x="3827" y="2320"/>
                  </a:lnTo>
                  <a:lnTo>
                    <a:pt x="3834" y="2307"/>
                  </a:lnTo>
                  <a:lnTo>
                    <a:pt x="3839" y="2293"/>
                  </a:lnTo>
                  <a:lnTo>
                    <a:pt x="3842" y="2279"/>
                  </a:lnTo>
                  <a:lnTo>
                    <a:pt x="3845" y="2264"/>
                  </a:lnTo>
                  <a:lnTo>
                    <a:pt x="3846" y="2250"/>
                  </a:lnTo>
                  <a:lnTo>
                    <a:pt x="3845" y="2234"/>
                  </a:lnTo>
                  <a:lnTo>
                    <a:pt x="3842" y="2220"/>
                  </a:lnTo>
                  <a:lnTo>
                    <a:pt x="3839" y="2205"/>
                  </a:lnTo>
                  <a:lnTo>
                    <a:pt x="3834" y="2191"/>
                  </a:lnTo>
                  <a:lnTo>
                    <a:pt x="3827" y="2179"/>
                  </a:lnTo>
                  <a:lnTo>
                    <a:pt x="3821" y="2166"/>
                  </a:lnTo>
                  <a:lnTo>
                    <a:pt x="3811" y="2156"/>
                  </a:lnTo>
                  <a:lnTo>
                    <a:pt x="3802" y="2145"/>
                  </a:lnTo>
                  <a:lnTo>
                    <a:pt x="3792" y="2135"/>
                  </a:lnTo>
                  <a:lnTo>
                    <a:pt x="3781" y="2127"/>
                  </a:lnTo>
                  <a:lnTo>
                    <a:pt x="3768" y="2119"/>
                  </a:lnTo>
                  <a:lnTo>
                    <a:pt x="3755" y="2114"/>
                  </a:lnTo>
                  <a:lnTo>
                    <a:pt x="3742" y="2108"/>
                  </a:lnTo>
                  <a:lnTo>
                    <a:pt x="3727" y="2105"/>
                  </a:lnTo>
                  <a:lnTo>
                    <a:pt x="3712" y="2102"/>
                  </a:lnTo>
                  <a:lnTo>
                    <a:pt x="3697" y="2101"/>
                  </a:lnTo>
                  <a:lnTo>
                    <a:pt x="1791" y="2101"/>
                  </a:lnTo>
                  <a:lnTo>
                    <a:pt x="1791" y="2100"/>
                  </a:lnTo>
                  <a:lnTo>
                    <a:pt x="1579" y="2100"/>
                  </a:lnTo>
                  <a:lnTo>
                    <a:pt x="1579" y="1799"/>
                  </a:lnTo>
                  <a:lnTo>
                    <a:pt x="2229" y="1799"/>
                  </a:lnTo>
                  <a:lnTo>
                    <a:pt x="2244" y="1798"/>
                  </a:lnTo>
                  <a:lnTo>
                    <a:pt x="2259" y="1795"/>
                  </a:lnTo>
                  <a:lnTo>
                    <a:pt x="2274" y="1792"/>
                  </a:lnTo>
                  <a:lnTo>
                    <a:pt x="2286" y="1787"/>
                  </a:lnTo>
                  <a:lnTo>
                    <a:pt x="2300" y="1780"/>
                  </a:lnTo>
                  <a:lnTo>
                    <a:pt x="2313" y="1774"/>
                  </a:lnTo>
                  <a:lnTo>
                    <a:pt x="2324" y="1764"/>
                  </a:lnTo>
                  <a:lnTo>
                    <a:pt x="2334" y="1755"/>
                  </a:lnTo>
                  <a:lnTo>
                    <a:pt x="2344" y="1745"/>
                  </a:lnTo>
                  <a:lnTo>
                    <a:pt x="2353" y="1734"/>
                  </a:lnTo>
                  <a:lnTo>
                    <a:pt x="2359" y="1721"/>
                  </a:lnTo>
                  <a:lnTo>
                    <a:pt x="2366" y="1709"/>
                  </a:lnTo>
                  <a:lnTo>
                    <a:pt x="2371" y="1695"/>
                  </a:lnTo>
                  <a:lnTo>
                    <a:pt x="2374" y="1680"/>
                  </a:lnTo>
                  <a:lnTo>
                    <a:pt x="2377" y="1665"/>
                  </a:lnTo>
                  <a:lnTo>
                    <a:pt x="2378" y="1650"/>
                  </a:lnTo>
                  <a:lnTo>
                    <a:pt x="2377" y="1636"/>
                  </a:lnTo>
                  <a:lnTo>
                    <a:pt x="2374" y="1621"/>
                  </a:lnTo>
                  <a:lnTo>
                    <a:pt x="2371" y="1607"/>
                  </a:lnTo>
                  <a:lnTo>
                    <a:pt x="2366" y="1593"/>
                  </a:lnTo>
                  <a:lnTo>
                    <a:pt x="2359" y="1581"/>
                  </a:lnTo>
                  <a:lnTo>
                    <a:pt x="2353" y="1568"/>
                  </a:lnTo>
                  <a:lnTo>
                    <a:pt x="2344" y="1557"/>
                  </a:lnTo>
                  <a:lnTo>
                    <a:pt x="2334" y="1546"/>
                  </a:lnTo>
                  <a:lnTo>
                    <a:pt x="2324" y="1537"/>
                  </a:lnTo>
                  <a:lnTo>
                    <a:pt x="2313" y="1528"/>
                  </a:lnTo>
                  <a:lnTo>
                    <a:pt x="2300" y="1521"/>
                  </a:lnTo>
                  <a:lnTo>
                    <a:pt x="2286" y="1515"/>
                  </a:lnTo>
                  <a:lnTo>
                    <a:pt x="2274" y="1510"/>
                  </a:lnTo>
                  <a:lnTo>
                    <a:pt x="2259" y="1507"/>
                  </a:lnTo>
                  <a:lnTo>
                    <a:pt x="2244" y="1504"/>
                  </a:lnTo>
                  <a:lnTo>
                    <a:pt x="2229" y="1503"/>
                  </a:lnTo>
                  <a:lnTo>
                    <a:pt x="1501" y="1503"/>
                  </a:lnTo>
                  <a:lnTo>
                    <a:pt x="1447" y="1504"/>
                  </a:lnTo>
                  <a:lnTo>
                    <a:pt x="1404" y="1507"/>
                  </a:lnTo>
                  <a:lnTo>
                    <a:pt x="1369" y="1510"/>
                  </a:lnTo>
                  <a:lnTo>
                    <a:pt x="1341" y="1515"/>
                  </a:lnTo>
                  <a:lnTo>
                    <a:pt x="1318" y="1520"/>
                  </a:lnTo>
                  <a:lnTo>
                    <a:pt x="1301" y="1527"/>
                  </a:lnTo>
                  <a:lnTo>
                    <a:pt x="1285" y="1534"/>
                  </a:lnTo>
                  <a:lnTo>
                    <a:pt x="1273" y="1542"/>
                  </a:lnTo>
                  <a:close/>
                </a:path>
              </a:pathLst>
            </a:custGeom>
            <a:solidFill>
              <a:srgbClr val="8A055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5603" name="文本框 3"/>
            <p:cNvSpPr txBox="1"/>
            <p:nvPr/>
          </p:nvSpPr>
          <p:spPr>
            <a:xfrm>
              <a:off x="4337" y="3234"/>
              <a:ext cx="1845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2800" b="1">
                  <a:solidFill>
                    <a:srgbClr val="8A0554"/>
                  </a:solidFill>
                  <a:latin typeface="Segoe Print" panose="02000600000000000000" charset="0"/>
                </a:rPr>
                <a:t>Draft</a:t>
              </a:r>
              <a:endParaRPr lang="en-US" altLang="zh-CN" sz="2800" b="1">
                <a:solidFill>
                  <a:srgbClr val="8A0554"/>
                </a:solidFill>
                <a:latin typeface="Segoe Print" panose="02000600000000000000" charset="0"/>
              </a:endParaRPr>
            </a:p>
          </p:txBody>
        </p:sp>
      </p:grpSp>
      <p:sp>
        <p:nvSpPr>
          <p:cNvPr id="130056" name="文本框 130055"/>
          <p:cNvSpPr txBox="1"/>
          <p:nvPr/>
        </p:nvSpPr>
        <p:spPr>
          <a:xfrm>
            <a:off x="6570663" y="1065213"/>
            <a:ext cx="3721100" cy="644525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8A0554"/>
                </a:solidFill>
                <a:latin typeface="Times New Roman" panose="02020603050405020304" pitchFamily="18" charset="0"/>
              </a:rPr>
              <a:t>Clean Collection</a:t>
            </a:r>
            <a:endParaRPr lang="en-US" altLang="zh-CN" sz="3600" b="1">
              <a:solidFill>
                <a:srgbClr val="8A0554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925888" y="3414713"/>
            <a:ext cx="1171575" cy="1760537"/>
            <a:chOff x="4336" y="1282"/>
            <a:chExt cx="1846" cy="2774"/>
          </a:xfrm>
        </p:grpSpPr>
        <p:sp>
          <p:nvSpPr>
            <p:cNvPr id="25606" name="手掌纸张"/>
            <p:cNvSpPr/>
            <p:nvPr/>
          </p:nvSpPr>
          <p:spPr>
            <a:xfrm>
              <a:off x="4336" y="1282"/>
              <a:ext cx="1658" cy="1807"/>
            </a:xfrm>
            <a:custGeom>
              <a:avLst/>
              <a:gdLst/>
              <a:ahLst/>
              <a:cxnLst>
                <a:cxn ang="0">
                  <a:pos x="47033" y="449340"/>
                </a:cxn>
                <a:cxn ang="0">
                  <a:pos x="22736" y="436465"/>
                </a:cxn>
                <a:cxn ang="0">
                  <a:pos x="6147" y="414536"/>
                </a:cxn>
                <a:cxn ang="0">
                  <a:pos x="0" y="386471"/>
                </a:cxn>
                <a:cxn ang="0">
                  <a:pos x="6147" y="208927"/>
                </a:cxn>
                <a:cxn ang="0">
                  <a:pos x="29664" y="182472"/>
                </a:cxn>
                <a:cxn ang="0">
                  <a:pos x="119925" y="124029"/>
                </a:cxn>
                <a:cxn ang="0">
                  <a:pos x="525271" y="0"/>
                </a:cxn>
                <a:cxn ang="0">
                  <a:pos x="217505" y="120910"/>
                </a:cxn>
                <a:cxn ang="0">
                  <a:pos x="236435" y="125336"/>
                </a:cxn>
                <a:cxn ang="0">
                  <a:pos x="251267" y="137306"/>
                </a:cxn>
                <a:cxn ang="0">
                  <a:pos x="259952" y="154709"/>
                </a:cxn>
                <a:cxn ang="0">
                  <a:pos x="261025" y="172011"/>
                </a:cxn>
                <a:cxn ang="0">
                  <a:pos x="365240" y="181365"/>
                </a:cxn>
                <a:cxn ang="0">
                  <a:pos x="383488" y="187703"/>
                </a:cxn>
                <a:cxn ang="0">
                  <a:pos x="397051" y="200981"/>
                </a:cxn>
                <a:cxn ang="0">
                  <a:pos x="404077" y="219389"/>
                </a:cxn>
                <a:cxn ang="0">
                  <a:pos x="403589" y="236188"/>
                </a:cxn>
                <a:cxn ang="0">
                  <a:pos x="411493" y="244336"/>
                </a:cxn>
                <a:cxn ang="0">
                  <a:pos x="425935" y="253791"/>
                </a:cxn>
                <a:cxn ang="0">
                  <a:pos x="435693" y="268377"/>
                </a:cxn>
                <a:cxn ang="0">
                  <a:pos x="439303" y="286282"/>
                </a:cxn>
                <a:cxn ang="0">
                  <a:pos x="436473" y="302377"/>
                </a:cxn>
                <a:cxn ang="0">
                  <a:pos x="427301" y="317365"/>
                </a:cxn>
                <a:cxn ang="0">
                  <a:pos x="413347" y="327524"/>
                </a:cxn>
                <a:cxn ang="0">
                  <a:pos x="403101" y="334566"/>
                </a:cxn>
                <a:cxn ang="0">
                  <a:pos x="404467" y="350761"/>
                </a:cxn>
                <a:cxn ang="0">
                  <a:pos x="398320" y="369572"/>
                </a:cxn>
                <a:cxn ang="0">
                  <a:pos x="385244" y="383554"/>
                </a:cxn>
                <a:cxn ang="0">
                  <a:pos x="367484" y="390796"/>
                </a:cxn>
                <a:cxn ang="0">
                  <a:pos x="359873" y="398642"/>
                </a:cxn>
                <a:cxn ang="0">
                  <a:pos x="359678" y="415240"/>
                </a:cxn>
                <a:cxn ang="0">
                  <a:pos x="351872" y="433145"/>
                </a:cxn>
                <a:cxn ang="0">
                  <a:pos x="337625" y="445920"/>
                </a:cxn>
                <a:cxn ang="0">
                  <a:pos x="318987" y="451352"/>
                </a:cxn>
                <a:cxn ang="0">
                  <a:pos x="42642" y="209933"/>
                </a:cxn>
                <a:cxn ang="0">
                  <a:pos x="31615" y="224318"/>
                </a:cxn>
                <a:cxn ang="0">
                  <a:pos x="29664" y="389992"/>
                </a:cxn>
                <a:cxn ang="0">
                  <a:pos x="34250" y="404376"/>
                </a:cxn>
                <a:cxn ang="0">
                  <a:pos x="44008" y="415139"/>
                </a:cxn>
                <a:cxn ang="0">
                  <a:pos x="57571" y="420672"/>
                </a:cxn>
                <a:cxn ang="0">
                  <a:pos x="322305" y="419867"/>
                </a:cxn>
                <a:cxn ang="0">
                  <a:pos x="330502" y="410512"/>
                </a:cxn>
                <a:cxn ang="0">
                  <a:pos x="329331" y="399045"/>
                </a:cxn>
                <a:cxn ang="0">
                  <a:pos x="319670" y="391601"/>
                </a:cxn>
                <a:cxn ang="0">
                  <a:pos x="365143" y="360317"/>
                </a:cxn>
                <a:cxn ang="0">
                  <a:pos x="374120" y="351868"/>
                </a:cxn>
                <a:cxn ang="0">
                  <a:pos x="374217" y="340903"/>
                </a:cxn>
                <a:cxn ang="0">
                  <a:pos x="366606" y="332554"/>
                </a:cxn>
                <a:cxn ang="0">
                  <a:pos x="398417" y="300868"/>
                </a:cxn>
                <a:cxn ang="0">
                  <a:pos x="408273" y="293324"/>
                </a:cxn>
                <a:cxn ang="0">
                  <a:pos x="409346" y="281856"/>
                </a:cxn>
                <a:cxn ang="0">
                  <a:pos x="401247" y="272702"/>
                </a:cxn>
                <a:cxn ang="0">
                  <a:pos x="362215" y="241117"/>
                </a:cxn>
                <a:cxn ang="0">
                  <a:pos x="372851" y="234578"/>
                </a:cxn>
                <a:cxn ang="0">
                  <a:pos x="374901" y="223312"/>
                </a:cxn>
                <a:cxn ang="0">
                  <a:pos x="367680" y="213152"/>
                </a:cxn>
                <a:cxn ang="0">
                  <a:pos x="154078" y="180963"/>
                </a:cxn>
                <a:cxn ang="0">
                  <a:pos x="226775" y="177442"/>
                </a:cxn>
                <a:cxn ang="0">
                  <a:pos x="232044" y="165975"/>
                </a:cxn>
                <a:cxn ang="0">
                  <a:pos x="227750" y="155513"/>
                </a:cxn>
                <a:cxn ang="0">
                  <a:pos x="146467" y="151188"/>
                </a:cxn>
                <a:cxn ang="0">
                  <a:pos x="124218" y="155111"/>
                </a:cxn>
              </a:cxnLst>
              <a:pathLst>
                <a:path w="5383" h="5687">
                  <a:moveTo>
                    <a:pt x="1466" y="5687"/>
                  </a:moveTo>
                  <a:lnTo>
                    <a:pt x="1466" y="4488"/>
                  </a:lnTo>
                  <a:lnTo>
                    <a:pt x="643" y="4488"/>
                  </a:lnTo>
                  <a:lnTo>
                    <a:pt x="610" y="4487"/>
                  </a:lnTo>
                  <a:lnTo>
                    <a:pt x="577" y="4484"/>
                  </a:lnTo>
                  <a:lnTo>
                    <a:pt x="545" y="4480"/>
                  </a:lnTo>
                  <a:lnTo>
                    <a:pt x="513" y="4474"/>
                  </a:lnTo>
                  <a:lnTo>
                    <a:pt x="482" y="4467"/>
                  </a:lnTo>
                  <a:lnTo>
                    <a:pt x="451" y="4458"/>
                  </a:lnTo>
                  <a:lnTo>
                    <a:pt x="421" y="4448"/>
                  </a:lnTo>
                  <a:lnTo>
                    <a:pt x="392" y="4436"/>
                  </a:lnTo>
                  <a:lnTo>
                    <a:pt x="363" y="4424"/>
                  </a:lnTo>
                  <a:lnTo>
                    <a:pt x="336" y="4409"/>
                  </a:lnTo>
                  <a:lnTo>
                    <a:pt x="308" y="4394"/>
                  </a:lnTo>
                  <a:lnTo>
                    <a:pt x="282" y="4377"/>
                  </a:lnTo>
                  <a:lnTo>
                    <a:pt x="257" y="4359"/>
                  </a:lnTo>
                  <a:lnTo>
                    <a:pt x="233" y="4339"/>
                  </a:lnTo>
                  <a:lnTo>
                    <a:pt x="210" y="4319"/>
                  </a:lnTo>
                  <a:lnTo>
                    <a:pt x="187" y="4298"/>
                  </a:lnTo>
                  <a:lnTo>
                    <a:pt x="167" y="4275"/>
                  </a:lnTo>
                  <a:lnTo>
                    <a:pt x="146" y="4251"/>
                  </a:lnTo>
                  <a:lnTo>
                    <a:pt x="127" y="4228"/>
                  </a:lnTo>
                  <a:lnTo>
                    <a:pt x="110" y="4202"/>
                  </a:lnTo>
                  <a:lnTo>
                    <a:pt x="93" y="4176"/>
                  </a:lnTo>
                  <a:lnTo>
                    <a:pt x="78" y="4149"/>
                  </a:lnTo>
                  <a:lnTo>
                    <a:pt x="63" y="4121"/>
                  </a:lnTo>
                  <a:lnTo>
                    <a:pt x="50" y="4093"/>
                  </a:lnTo>
                  <a:lnTo>
                    <a:pt x="39" y="4063"/>
                  </a:lnTo>
                  <a:lnTo>
                    <a:pt x="29" y="4033"/>
                  </a:lnTo>
                  <a:lnTo>
                    <a:pt x="21" y="4003"/>
                  </a:lnTo>
                  <a:lnTo>
                    <a:pt x="13" y="3972"/>
                  </a:lnTo>
                  <a:lnTo>
                    <a:pt x="8" y="3940"/>
                  </a:lnTo>
                  <a:lnTo>
                    <a:pt x="4" y="3908"/>
                  </a:lnTo>
                  <a:lnTo>
                    <a:pt x="1" y="3875"/>
                  </a:lnTo>
                  <a:lnTo>
                    <a:pt x="0" y="3842"/>
                  </a:lnTo>
                  <a:lnTo>
                    <a:pt x="0" y="2337"/>
                  </a:lnTo>
                  <a:lnTo>
                    <a:pt x="1" y="2299"/>
                  </a:lnTo>
                  <a:lnTo>
                    <a:pt x="6" y="2260"/>
                  </a:lnTo>
                  <a:lnTo>
                    <a:pt x="13" y="2222"/>
                  </a:lnTo>
                  <a:lnTo>
                    <a:pt x="22" y="2184"/>
                  </a:lnTo>
                  <a:lnTo>
                    <a:pt x="33" y="2148"/>
                  </a:lnTo>
                  <a:lnTo>
                    <a:pt x="47" y="2111"/>
                  </a:lnTo>
                  <a:lnTo>
                    <a:pt x="63" y="2077"/>
                  </a:lnTo>
                  <a:lnTo>
                    <a:pt x="81" y="2043"/>
                  </a:lnTo>
                  <a:lnTo>
                    <a:pt x="103" y="2010"/>
                  </a:lnTo>
                  <a:lnTo>
                    <a:pt x="126" y="1977"/>
                  </a:lnTo>
                  <a:lnTo>
                    <a:pt x="151" y="1946"/>
                  </a:lnTo>
                  <a:lnTo>
                    <a:pt x="177" y="1916"/>
                  </a:lnTo>
                  <a:lnTo>
                    <a:pt x="207" y="1889"/>
                  </a:lnTo>
                  <a:lnTo>
                    <a:pt x="238" y="1861"/>
                  </a:lnTo>
                  <a:lnTo>
                    <a:pt x="269" y="1836"/>
                  </a:lnTo>
                  <a:lnTo>
                    <a:pt x="304" y="1814"/>
                  </a:lnTo>
                  <a:lnTo>
                    <a:pt x="685" y="1565"/>
                  </a:lnTo>
                  <a:lnTo>
                    <a:pt x="1108" y="1289"/>
                  </a:lnTo>
                  <a:lnTo>
                    <a:pt x="1129" y="1277"/>
                  </a:lnTo>
                  <a:lnTo>
                    <a:pt x="1148" y="1266"/>
                  </a:lnTo>
                  <a:lnTo>
                    <a:pt x="1169" y="1255"/>
                  </a:lnTo>
                  <a:lnTo>
                    <a:pt x="1188" y="1247"/>
                  </a:lnTo>
                  <a:lnTo>
                    <a:pt x="1209" y="1239"/>
                  </a:lnTo>
                  <a:lnTo>
                    <a:pt x="1229" y="1233"/>
                  </a:lnTo>
                  <a:lnTo>
                    <a:pt x="1251" y="1226"/>
                  </a:lnTo>
                  <a:lnTo>
                    <a:pt x="1273" y="1221"/>
                  </a:lnTo>
                  <a:lnTo>
                    <a:pt x="1295" y="1217"/>
                  </a:lnTo>
                  <a:lnTo>
                    <a:pt x="1317" y="1213"/>
                  </a:lnTo>
                  <a:lnTo>
                    <a:pt x="1364" y="1208"/>
                  </a:lnTo>
                  <a:lnTo>
                    <a:pt x="1413" y="1204"/>
                  </a:lnTo>
                  <a:lnTo>
                    <a:pt x="1466" y="1202"/>
                  </a:lnTo>
                  <a:lnTo>
                    <a:pt x="1466" y="0"/>
                  </a:lnTo>
                  <a:lnTo>
                    <a:pt x="5383" y="0"/>
                  </a:lnTo>
                  <a:lnTo>
                    <a:pt x="5383" y="5687"/>
                  </a:lnTo>
                  <a:lnTo>
                    <a:pt x="1466" y="5687"/>
                  </a:lnTo>
                  <a:close/>
                  <a:moveTo>
                    <a:pt x="1767" y="5386"/>
                  </a:moveTo>
                  <a:lnTo>
                    <a:pt x="5083" y="5386"/>
                  </a:lnTo>
                  <a:lnTo>
                    <a:pt x="5083" y="302"/>
                  </a:lnTo>
                  <a:lnTo>
                    <a:pt x="1767" y="302"/>
                  </a:lnTo>
                  <a:lnTo>
                    <a:pt x="1767" y="1202"/>
                  </a:lnTo>
                  <a:lnTo>
                    <a:pt x="2229" y="1202"/>
                  </a:lnTo>
                  <a:lnTo>
                    <a:pt x="2252" y="1203"/>
                  </a:lnTo>
                  <a:lnTo>
                    <a:pt x="2275" y="1204"/>
                  </a:lnTo>
                  <a:lnTo>
                    <a:pt x="2298" y="1208"/>
                  </a:lnTo>
                  <a:lnTo>
                    <a:pt x="2320" y="1211"/>
                  </a:lnTo>
                  <a:lnTo>
                    <a:pt x="2341" y="1217"/>
                  </a:lnTo>
                  <a:lnTo>
                    <a:pt x="2363" y="1222"/>
                  </a:lnTo>
                  <a:lnTo>
                    <a:pt x="2383" y="1229"/>
                  </a:lnTo>
                  <a:lnTo>
                    <a:pt x="2404" y="1237"/>
                  </a:lnTo>
                  <a:lnTo>
                    <a:pt x="2423" y="1246"/>
                  </a:lnTo>
                  <a:lnTo>
                    <a:pt x="2443" y="1257"/>
                  </a:lnTo>
                  <a:lnTo>
                    <a:pt x="2462" y="1267"/>
                  </a:lnTo>
                  <a:lnTo>
                    <a:pt x="2480" y="1278"/>
                  </a:lnTo>
                  <a:lnTo>
                    <a:pt x="2498" y="1291"/>
                  </a:lnTo>
                  <a:lnTo>
                    <a:pt x="2515" y="1305"/>
                  </a:lnTo>
                  <a:lnTo>
                    <a:pt x="2531" y="1319"/>
                  </a:lnTo>
                  <a:lnTo>
                    <a:pt x="2547" y="1334"/>
                  </a:lnTo>
                  <a:lnTo>
                    <a:pt x="2562" y="1349"/>
                  </a:lnTo>
                  <a:lnTo>
                    <a:pt x="2575" y="1365"/>
                  </a:lnTo>
                  <a:lnTo>
                    <a:pt x="2589" y="1382"/>
                  </a:lnTo>
                  <a:lnTo>
                    <a:pt x="2601" y="1400"/>
                  </a:lnTo>
                  <a:lnTo>
                    <a:pt x="2613" y="1419"/>
                  </a:lnTo>
                  <a:lnTo>
                    <a:pt x="2624" y="1437"/>
                  </a:lnTo>
                  <a:lnTo>
                    <a:pt x="2633" y="1456"/>
                  </a:lnTo>
                  <a:lnTo>
                    <a:pt x="2643" y="1477"/>
                  </a:lnTo>
                  <a:lnTo>
                    <a:pt x="2651" y="1496"/>
                  </a:lnTo>
                  <a:lnTo>
                    <a:pt x="2657" y="1518"/>
                  </a:lnTo>
                  <a:lnTo>
                    <a:pt x="2664" y="1538"/>
                  </a:lnTo>
                  <a:lnTo>
                    <a:pt x="2669" y="1560"/>
                  </a:lnTo>
                  <a:lnTo>
                    <a:pt x="2673" y="1583"/>
                  </a:lnTo>
                  <a:lnTo>
                    <a:pt x="2676" y="1605"/>
                  </a:lnTo>
                  <a:lnTo>
                    <a:pt x="2678" y="1628"/>
                  </a:lnTo>
                  <a:lnTo>
                    <a:pt x="2678" y="1650"/>
                  </a:lnTo>
                  <a:lnTo>
                    <a:pt x="2678" y="1671"/>
                  </a:lnTo>
                  <a:lnTo>
                    <a:pt x="2677" y="1690"/>
                  </a:lnTo>
                  <a:lnTo>
                    <a:pt x="2675" y="1710"/>
                  </a:lnTo>
                  <a:lnTo>
                    <a:pt x="2671" y="1728"/>
                  </a:lnTo>
                  <a:lnTo>
                    <a:pt x="2668" y="1746"/>
                  </a:lnTo>
                  <a:lnTo>
                    <a:pt x="2663" y="1764"/>
                  </a:lnTo>
                  <a:lnTo>
                    <a:pt x="2659" y="1783"/>
                  </a:lnTo>
                  <a:lnTo>
                    <a:pt x="2653" y="1801"/>
                  </a:lnTo>
                  <a:lnTo>
                    <a:pt x="3697" y="1801"/>
                  </a:lnTo>
                  <a:lnTo>
                    <a:pt x="3720" y="1801"/>
                  </a:lnTo>
                  <a:lnTo>
                    <a:pt x="3743" y="1803"/>
                  </a:lnTo>
                  <a:lnTo>
                    <a:pt x="3766" y="1806"/>
                  </a:lnTo>
                  <a:lnTo>
                    <a:pt x="3787" y="1810"/>
                  </a:lnTo>
                  <a:lnTo>
                    <a:pt x="3809" y="1815"/>
                  </a:lnTo>
                  <a:lnTo>
                    <a:pt x="3831" y="1822"/>
                  </a:lnTo>
                  <a:lnTo>
                    <a:pt x="3851" y="1828"/>
                  </a:lnTo>
                  <a:lnTo>
                    <a:pt x="3872" y="1836"/>
                  </a:lnTo>
                  <a:lnTo>
                    <a:pt x="3892" y="1846"/>
                  </a:lnTo>
                  <a:lnTo>
                    <a:pt x="3912" y="1855"/>
                  </a:lnTo>
                  <a:lnTo>
                    <a:pt x="3930" y="1866"/>
                  </a:lnTo>
                  <a:lnTo>
                    <a:pt x="3948" y="1877"/>
                  </a:lnTo>
                  <a:lnTo>
                    <a:pt x="3967" y="1890"/>
                  </a:lnTo>
                  <a:lnTo>
                    <a:pt x="3983" y="1904"/>
                  </a:lnTo>
                  <a:lnTo>
                    <a:pt x="4000" y="1917"/>
                  </a:lnTo>
                  <a:lnTo>
                    <a:pt x="4015" y="1932"/>
                  </a:lnTo>
                  <a:lnTo>
                    <a:pt x="4029" y="1948"/>
                  </a:lnTo>
                  <a:lnTo>
                    <a:pt x="4044" y="1964"/>
                  </a:lnTo>
                  <a:lnTo>
                    <a:pt x="4058" y="1981"/>
                  </a:lnTo>
                  <a:lnTo>
                    <a:pt x="4069" y="1998"/>
                  </a:lnTo>
                  <a:lnTo>
                    <a:pt x="4082" y="2017"/>
                  </a:lnTo>
                  <a:lnTo>
                    <a:pt x="4092" y="2036"/>
                  </a:lnTo>
                  <a:lnTo>
                    <a:pt x="4102" y="2056"/>
                  </a:lnTo>
                  <a:lnTo>
                    <a:pt x="4112" y="2075"/>
                  </a:lnTo>
                  <a:lnTo>
                    <a:pt x="4120" y="2095"/>
                  </a:lnTo>
                  <a:lnTo>
                    <a:pt x="4126" y="2116"/>
                  </a:lnTo>
                  <a:lnTo>
                    <a:pt x="4132" y="2138"/>
                  </a:lnTo>
                  <a:lnTo>
                    <a:pt x="4138" y="2159"/>
                  </a:lnTo>
                  <a:lnTo>
                    <a:pt x="4141" y="2181"/>
                  </a:lnTo>
                  <a:lnTo>
                    <a:pt x="4145" y="2204"/>
                  </a:lnTo>
                  <a:lnTo>
                    <a:pt x="4146" y="2227"/>
                  </a:lnTo>
                  <a:lnTo>
                    <a:pt x="4147" y="2250"/>
                  </a:lnTo>
                  <a:lnTo>
                    <a:pt x="4146" y="2269"/>
                  </a:lnTo>
                  <a:lnTo>
                    <a:pt x="4145" y="2290"/>
                  </a:lnTo>
                  <a:lnTo>
                    <a:pt x="4142" y="2309"/>
                  </a:lnTo>
                  <a:lnTo>
                    <a:pt x="4140" y="2328"/>
                  </a:lnTo>
                  <a:lnTo>
                    <a:pt x="4136" y="2348"/>
                  </a:lnTo>
                  <a:lnTo>
                    <a:pt x="4131" y="2366"/>
                  </a:lnTo>
                  <a:lnTo>
                    <a:pt x="4125" y="2385"/>
                  </a:lnTo>
                  <a:lnTo>
                    <a:pt x="4120" y="2402"/>
                  </a:lnTo>
                  <a:lnTo>
                    <a:pt x="4140" y="2406"/>
                  </a:lnTo>
                  <a:lnTo>
                    <a:pt x="4160" y="2410"/>
                  </a:lnTo>
                  <a:lnTo>
                    <a:pt x="4179" y="2416"/>
                  </a:lnTo>
                  <a:lnTo>
                    <a:pt x="4198" y="2422"/>
                  </a:lnTo>
                  <a:lnTo>
                    <a:pt x="4217" y="2429"/>
                  </a:lnTo>
                  <a:lnTo>
                    <a:pt x="4235" y="2437"/>
                  </a:lnTo>
                  <a:lnTo>
                    <a:pt x="4253" y="2445"/>
                  </a:lnTo>
                  <a:lnTo>
                    <a:pt x="4270" y="2454"/>
                  </a:lnTo>
                  <a:lnTo>
                    <a:pt x="4287" y="2464"/>
                  </a:lnTo>
                  <a:lnTo>
                    <a:pt x="4305" y="2474"/>
                  </a:lnTo>
                  <a:lnTo>
                    <a:pt x="4321" y="2486"/>
                  </a:lnTo>
                  <a:lnTo>
                    <a:pt x="4335" y="2497"/>
                  </a:lnTo>
                  <a:lnTo>
                    <a:pt x="4350" y="2510"/>
                  </a:lnTo>
                  <a:lnTo>
                    <a:pt x="4365" y="2523"/>
                  </a:lnTo>
                  <a:lnTo>
                    <a:pt x="4379" y="2537"/>
                  </a:lnTo>
                  <a:lnTo>
                    <a:pt x="4392" y="2552"/>
                  </a:lnTo>
                  <a:lnTo>
                    <a:pt x="4405" y="2567"/>
                  </a:lnTo>
                  <a:lnTo>
                    <a:pt x="4416" y="2583"/>
                  </a:lnTo>
                  <a:lnTo>
                    <a:pt x="4428" y="2599"/>
                  </a:lnTo>
                  <a:lnTo>
                    <a:pt x="4438" y="2615"/>
                  </a:lnTo>
                  <a:lnTo>
                    <a:pt x="4448" y="2632"/>
                  </a:lnTo>
                  <a:lnTo>
                    <a:pt x="4457" y="2650"/>
                  </a:lnTo>
                  <a:lnTo>
                    <a:pt x="4465" y="2668"/>
                  </a:lnTo>
                  <a:lnTo>
                    <a:pt x="4472" y="2687"/>
                  </a:lnTo>
                  <a:lnTo>
                    <a:pt x="4479" y="2705"/>
                  </a:lnTo>
                  <a:lnTo>
                    <a:pt x="4486" y="2724"/>
                  </a:lnTo>
                  <a:lnTo>
                    <a:pt x="4491" y="2744"/>
                  </a:lnTo>
                  <a:lnTo>
                    <a:pt x="4495" y="2763"/>
                  </a:lnTo>
                  <a:lnTo>
                    <a:pt x="4497" y="2784"/>
                  </a:lnTo>
                  <a:lnTo>
                    <a:pt x="4501" y="2804"/>
                  </a:lnTo>
                  <a:lnTo>
                    <a:pt x="4502" y="2825"/>
                  </a:lnTo>
                  <a:lnTo>
                    <a:pt x="4502" y="2846"/>
                  </a:lnTo>
                  <a:lnTo>
                    <a:pt x="4502" y="2867"/>
                  </a:lnTo>
                  <a:lnTo>
                    <a:pt x="4501" y="2888"/>
                  </a:lnTo>
                  <a:lnTo>
                    <a:pt x="4497" y="2908"/>
                  </a:lnTo>
                  <a:lnTo>
                    <a:pt x="4495" y="2929"/>
                  </a:lnTo>
                  <a:lnTo>
                    <a:pt x="4491" y="2948"/>
                  </a:lnTo>
                  <a:lnTo>
                    <a:pt x="4486" y="2967"/>
                  </a:lnTo>
                  <a:lnTo>
                    <a:pt x="4479" y="2987"/>
                  </a:lnTo>
                  <a:lnTo>
                    <a:pt x="4473" y="3006"/>
                  </a:lnTo>
                  <a:lnTo>
                    <a:pt x="4465" y="3025"/>
                  </a:lnTo>
                  <a:lnTo>
                    <a:pt x="4457" y="3043"/>
                  </a:lnTo>
                  <a:lnTo>
                    <a:pt x="4448" y="3060"/>
                  </a:lnTo>
                  <a:lnTo>
                    <a:pt x="4438" y="3077"/>
                  </a:lnTo>
                  <a:lnTo>
                    <a:pt x="4428" y="3093"/>
                  </a:lnTo>
                  <a:lnTo>
                    <a:pt x="4416" y="3110"/>
                  </a:lnTo>
                  <a:lnTo>
                    <a:pt x="4405" y="3125"/>
                  </a:lnTo>
                  <a:lnTo>
                    <a:pt x="4392" y="3140"/>
                  </a:lnTo>
                  <a:lnTo>
                    <a:pt x="4379" y="3155"/>
                  </a:lnTo>
                  <a:lnTo>
                    <a:pt x="4365" y="3168"/>
                  </a:lnTo>
                  <a:lnTo>
                    <a:pt x="4351" y="3182"/>
                  </a:lnTo>
                  <a:lnTo>
                    <a:pt x="4336" y="3195"/>
                  </a:lnTo>
                  <a:lnTo>
                    <a:pt x="4321" y="3207"/>
                  </a:lnTo>
                  <a:lnTo>
                    <a:pt x="4305" y="3219"/>
                  </a:lnTo>
                  <a:lnTo>
                    <a:pt x="4289" y="3229"/>
                  </a:lnTo>
                  <a:lnTo>
                    <a:pt x="4271" y="3239"/>
                  </a:lnTo>
                  <a:lnTo>
                    <a:pt x="4253" y="3248"/>
                  </a:lnTo>
                  <a:lnTo>
                    <a:pt x="4236" y="3256"/>
                  </a:lnTo>
                  <a:lnTo>
                    <a:pt x="4217" y="3264"/>
                  </a:lnTo>
                  <a:lnTo>
                    <a:pt x="4198" y="3271"/>
                  </a:lnTo>
                  <a:lnTo>
                    <a:pt x="4179" y="3277"/>
                  </a:lnTo>
                  <a:lnTo>
                    <a:pt x="4160" y="3282"/>
                  </a:lnTo>
                  <a:lnTo>
                    <a:pt x="4140" y="3287"/>
                  </a:lnTo>
                  <a:lnTo>
                    <a:pt x="4120" y="3290"/>
                  </a:lnTo>
                  <a:lnTo>
                    <a:pt x="4125" y="3308"/>
                  </a:lnTo>
                  <a:lnTo>
                    <a:pt x="4131" y="3326"/>
                  </a:lnTo>
                  <a:lnTo>
                    <a:pt x="4136" y="3344"/>
                  </a:lnTo>
                  <a:lnTo>
                    <a:pt x="4140" y="3364"/>
                  </a:lnTo>
                  <a:lnTo>
                    <a:pt x="4142" y="3382"/>
                  </a:lnTo>
                  <a:lnTo>
                    <a:pt x="4145" y="3401"/>
                  </a:lnTo>
                  <a:lnTo>
                    <a:pt x="4146" y="3422"/>
                  </a:lnTo>
                  <a:lnTo>
                    <a:pt x="4147" y="3441"/>
                  </a:lnTo>
                  <a:lnTo>
                    <a:pt x="4146" y="3464"/>
                  </a:lnTo>
                  <a:lnTo>
                    <a:pt x="4145" y="3487"/>
                  </a:lnTo>
                  <a:lnTo>
                    <a:pt x="4141" y="3510"/>
                  </a:lnTo>
                  <a:lnTo>
                    <a:pt x="4138" y="3531"/>
                  </a:lnTo>
                  <a:lnTo>
                    <a:pt x="4132" y="3553"/>
                  </a:lnTo>
                  <a:lnTo>
                    <a:pt x="4126" y="3575"/>
                  </a:lnTo>
                  <a:lnTo>
                    <a:pt x="4120" y="3595"/>
                  </a:lnTo>
                  <a:lnTo>
                    <a:pt x="4112" y="3616"/>
                  </a:lnTo>
                  <a:lnTo>
                    <a:pt x="4102" y="3635"/>
                  </a:lnTo>
                  <a:lnTo>
                    <a:pt x="4092" y="3655"/>
                  </a:lnTo>
                  <a:lnTo>
                    <a:pt x="4082" y="3674"/>
                  </a:lnTo>
                  <a:lnTo>
                    <a:pt x="4069" y="3692"/>
                  </a:lnTo>
                  <a:lnTo>
                    <a:pt x="4058" y="3709"/>
                  </a:lnTo>
                  <a:lnTo>
                    <a:pt x="4044" y="3726"/>
                  </a:lnTo>
                  <a:lnTo>
                    <a:pt x="4029" y="3742"/>
                  </a:lnTo>
                  <a:lnTo>
                    <a:pt x="4015" y="3758"/>
                  </a:lnTo>
                  <a:lnTo>
                    <a:pt x="4000" y="3773"/>
                  </a:lnTo>
                  <a:lnTo>
                    <a:pt x="3983" y="3787"/>
                  </a:lnTo>
                  <a:lnTo>
                    <a:pt x="3967" y="3801"/>
                  </a:lnTo>
                  <a:lnTo>
                    <a:pt x="3948" y="3813"/>
                  </a:lnTo>
                  <a:lnTo>
                    <a:pt x="3930" y="3825"/>
                  </a:lnTo>
                  <a:lnTo>
                    <a:pt x="3912" y="3836"/>
                  </a:lnTo>
                  <a:lnTo>
                    <a:pt x="3892" y="3845"/>
                  </a:lnTo>
                  <a:lnTo>
                    <a:pt x="3872" y="3854"/>
                  </a:lnTo>
                  <a:lnTo>
                    <a:pt x="3851" y="3862"/>
                  </a:lnTo>
                  <a:lnTo>
                    <a:pt x="3831" y="3869"/>
                  </a:lnTo>
                  <a:lnTo>
                    <a:pt x="3809" y="3876"/>
                  </a:lnTo>
                  <a:lnTo>
                    <a:pt x="3787" y="3881"/>
                  </a:lnTo>
                  <a:lnTo>
                    <a:pt x="3766" y="3885"/>
                  </a:lnTo>
                  <a:lnTo>
                    <a:pt x="3743" y="3887"/>
                  </a:lnTo>
                  <a:lnTo>
                    <a:pt x="3720" y="3890"/>
                  </a:lnTo>
                  <a:lnTo>
                    <a:pt x="3697" y="3890"/>
                  </a:lnTo>
                  <a:lnTo>
                    <a:pt x="3669" y="3890"/>
                  </a:lnTo>
                  <a:lnTo>
                    <a:pt x="3676" y="3908"/>
                  </a:lnTo>
                  <a:lnTo>
                    <a:pt x="3680" y="3925"/>
                  </a:lnTo>
                  <a:lnTo>
                    <a:pt x="3685" y="3943"/>
                  </a:lnTo>
                  <a:lnTo>
                    <a:pt x="3688" y="3963"/>
                  </a:lnTo>
                  <a:lnTo>
                    <a:pt x="3692" y="3981"/>
                  </a:lnTo>
                  <a:lnTo>
                    <a:pt x="3693" y="3999"/>
                  </a:lnTo>
                  <a:lnTo>
                    <a:pt x="3694" y="4019"/>
                  </a:lnTo>
                  <a:lnTo>
                    <a:pt x="3695" y="4038"/>
                  </a:lnTo>
                  <a:lnTo>
                    <a:pt x="3694" y="4061"/>
                  </a:lnTo>
                  <a:lnTo>
                    <a:pt x="3693" y="4084"/>
                  </a:lnTo>
                  <a:lnTo>
                    <a:pt x="3689" y="4107"/>
                  </a:lnTo>
                  <a:lnTo>
                    <a:pt x="3686" y="4128"/>
                  </a:lnTo>
                  <a:lnTo>
                    <a:pt x="3680" y="4150"/>
                  </a:lnTo>
                  <a:lnTo>
                    <a:pt x="3674" y="4172"/>
                  </a:lnTo>
                  <a:lnTo>
                    <a:pt x="3668" y="4192"/>
                  </a:lnTo>
                  <a:lnTo>
                    <a:pt x="3660" y="4213"/>
                  </a:lnTo>
                  <a:lnTo>
                    <a:pt x="3650" y="4232"/>
                  </a:lnTo>
                  <a:lnTo>
                    <a:pt x="3640" y="4251"/>
                  </a:lnTo>
                  <a:lnTo>
                    <a:pt x="3630" y="4271"/>
                  </a:lnTo>
                  <a:lnTo>
                    <a:pt x="3617" y="4289"/>
                  </a:lnTo>
                  <a:lnTo>
                    <a:pt x="3606" y="4306"/>
                  </a:lnTo>
                  <a:lnTo>
                    <a:pt x="3592" y="4323"/>
                  </a:lnTo>
                  <a:lnTo>
                    <a:pt x="3577" y="4341"/>
                  </a:lnTo>
                  <a:lnTo>
                    <a:pt x="3563" y="4355"/>
                  </a:lnTo>
                  <a:lnTo>
                    <a:pt x="3548" y="4370"/>
                  </a:lnTo>
                  <a:lnTo>
                    <a:pt x="3531" y="4385"/>
                  </a:lnTo>
                  <a:lnTo>
                    <a:pt x="3515" y="4398"/>
                  </a:lnTo>
                  <a:lnTo>
                    <a:pt x="3496" y="4410"/>
                  </a:lnTo>
                  <a:lnTo>
                    <a:pt x="3478" y="4423"/>
                  </a:lnTo>
                  <a:lnTo>
                    <a:pt x="3460" y="4433"/>
                  </a:lnTo>
                  <a:lnTo>
                    <a:pt x="3440" y="4443"/>
                  </a:lnTo>
                  <a:lnTo>
                    <a:pt x="3420" y="4452"/>
                  </a:lnTo>
                  <a:lnTo>
                    <a:pt x="3400" y="4460"/>
                  </a:lnTo>
                  <a:lnTo>
                    <a:pt x="3379" y="4467"/>
                  </a:lnTo>
                  <a:lnTo>
                    <a:pt x="3358" y="4473"/>
                  </a:lnTo>
                  <a:lnTo>
                    <a:pt x="3337" y="4479"/>
                  </a:lnTo>
                  <a:lnTo>
                    <a:pt x="3314" y="4482"/>
                  </a:lnTo>
                  <a:lnTo>
                    <a:pt x="3292" y="4485"/>
                  </a:lnTo>
                  <a:lnTo>
                    <a:pt x="3269" y="4487"/>
                  </a:lnTo>
                  <a:lnTo>
                    <a:pt x="3246" y="4488"/>
                  </a:lnTo>
                  <a:lnTo>
                    <a:pt x="1767" y="4488"/>
                  </a:lnTo>
                  <a:lnTo>
                    <a:pt x="1767" y="5386"/>
                  </a:lnTo>
                  <a:close/>
                  <a:moveTo>
                    <a:pt x="1273" y="1542"/>
                  </a:moveTo>
                  <a:lnTo>
                    <a:pt x="849" y="1818"/>
                  </a:lnTo>
                  <a:lnTo>
                    <a:pt x="467" y="2067"/>
                  </a:lnTo>
                  <a:lnTo>
                    <a:pt x="452" y="2076"/>
                  </a:lnTo>
                  <a:lnTo>
                    <a:pt x="437" y="2087"/>
                  </a:lnTo>
                  <a:lnTo>
                    <a:pt x="422" y="2099"/>
                  </a:lnTo>
                  <a:lnTo>
                    <a:pt x="408" y="2113"/>
                  </a:lnTo>
                  <a:lnTo>
                    <a:pt x="394" y="2126"/>
                  </a:lnTo>
                  <a:lnTo>
                    <a:pt x="380" y="2141"/>
                  </a:lnTo>
                  <a:lnTo>
                    <a:pt x="368" y="2157"/>
                  </a:lnTo>
                  <a:lnTo>
                    <a:pt x="355" y="2174"/>
                  </a:lnTo>
                  <a:lnTo>
                    <a:pt x="344" y="2192"/>
                  </a:lnTo>
                  <a:lnTo>
                    <a:pt x="333" y="2211"/>
                  </a:lnTo>
                  <a:lnTo>
                    <a:pt x="324" y="2230"/>
                  </a:lnTo>
                  <a:lnTo>
                    <a:pt x="316" y="2250"/>
                  </a:lnTo>
                  <a:lnTo>
                    <a:pt x="311" y="2270"/>
                  </a:lnTo>
                  <a:lnTo>
                    <a:pt x="305" y="2292"/>
                  </a:lnTo>
                  <a:lnTo>
                    <a:pt x="303" y="2315"/>
                  </a:lnTo>
                  <a:lnTo>
                    <a:pt x="301" y="2337"/>
                  </a:lnTo>
                  <a:lnTo>
                    <a:pt x="301" y="3842"/>
                  </a:lnTo>
                  <a:lnTo>
                    <a:pt x="301" y="3860"/>
                  </a:lnTo>
                  <a:lnTo>
                    <a:pt x="304" y="3877"/>
                  </a:lnTo>
                  <a:lnTo>
                    <a:pt x="305" y="3894"/>
                  </a:lnTo>
                  <a:lnTo>
                    <a:pt x="308" y="3911"/>
                  </a:lnTo>
                  <a:lnTo>
                    <a:pt x="312" y="3927"/>
                  </a:lnTo>
                  <a:lnTo>
                    <a:pt x="316" y="3944"/>
                  </a:lnTo>
                  <a:lnTo>
                    <a:pt x="322" y="3960"/>
                  </a:lnTo>
                  <a:lnTo>
                    <a:pt x="328" y="3975"/>
                  </a:lnTo>
                  <a:lnTo>
                    <a:pt x="335" y="3991"/>
                  </a:lnTo>
                  <a:lnTo>
                    <a:pt x="343" y="4006"/>
                  </a:lnTo>
                  <a:lnTo>
                    <a:pt x="351" y="4020"/>
                  </a:lnTo>
                  <a:lnTo>
                    <a:pt x="360" y="4033"/>
                  </a:lnTo>
                  <a:lnTo>
                    <a:pt x="369" y="4047"/>
                  </a:lnTo>
                  <a:lnTo>
                    <a:pt x="379" y="4061"/>
                  </a:lnTo>
                  <a:lnTo>
                    <a:pt x="389" y="4072"/>
                  </a:lnTo>
                  <a:lnTo>
                    <a:pt x="401" y="4085"/>
                  </a:lnTo>
                  <a:lnTo>
                    <a:pt x="412" y="4096"/>
                  </a:lnTo>
                  <a:lnTo>
                    <a:pt x="425" y="4107"/>
                  </a:lnTo>
                  <a:lnTo>
                    <a:pt x="437" y="4117"/>
                  </a:lnTo>
                  <a:lnTo>
                    <a:pt x="451" y="4127"/>
                  </a:lnTo>
                  <a:lnTo>
                    <a:pt x="465" y="4136"/>
                  </a:lnTo>
                  <a:lnTo>
                    <a:pt x="479" y="4144"/>
                  </a:lnTo>
                  <a:lnTo>
                    <a:pt x="493" y="4151"/>
                  </a:lnTo>
                  <a:lnTo>
                    <a:pt x="509" y="4158"/>
                  </a:lnTo>
                  <a:lnTo>
                    <a:pt x="524" y="4165"/>
                  </a:lnTo>
                  <a:lnTo>
                    <a:pt x="540" y="4170"/>
                  </a:lnTo>
                  <a:lnTo>
                    <a:pt x="556" y="4175"/>
                  </a:lnTo>
                  <a:lnTo>
                    <a:pt x="573" y="4178"/>
                  </a:lnTo>
                  <a:lnTo>
                    <a:pt x="590" y="4182"/>
                  </a:lnTo>
                  <a:lnTo>
                    <a:pt x="607" y="4184"/>
                  </a:lnTo>
                  <a:lnTo>
                    <a:pt x="624" y="4185"/>
                  </a:lnTo>
                  <a:lnTo>
                    <a:pt x="643" y="4185"/>
                  </a:lnTo>
                  <a:lnTo>
                    <a:pt x="3246" y="4185"/>
                  </a:lnTo>
                  <a:lnTo>
                    <a:pt x="3261" y="4184"/>
                  </a:lnTo>
                  <a:lnTo>
                    <a:pt x="3276" y="4182"/>
                  </a:lnTo>
                  <a:lnTo>
                    <a:pt x="3290" y="4178"/>
                  </a:lnTo>
                  <a:lnTo>
                    <a:pt x="3303" y="4174"/>
                  </a:lnTo>
                  <a:lnTo>
                    <a:pt x="3316" y="4167"/>
                  </a:lnTo>
                  <a:lnTo>
                    <a:pt x="3329" y="4160"/>
                  </a:lnTo>
                  <a:lnTo>
                    <a:pt x="3340" y="4152"/>
                  </a:lnTo>
                  <a:lnTo>
                    <a:pt x="3350" y="4142"/>
                  </a:lnTo>
                  <a:lnTo>
                    <a:pt x="3359" y="4132"/>
                  </a:lnTo>
                  <a:lnTo>
                    <a:pt x="3369" y="4120"/>
                  </a:lnTo>
                  <a:lnTo>
                    <a:pt x="3375" y="4108"/>
                  </a:lnTo>
                  <a:lnTo>
                    <a:pt x="3382" y="4095"/>
                  </a:lnTo>
                  <a:lnTo>
                    <a:pt x="3387" y="4081"/>
                  </a:lnTo>
                  <a:lnTo>
                    <a:pt x="3390" y="4068"/>
                  </a:lnTo>
                  <a:lnTo>
                    <a:pt x="3393" y="4053"/>
                  </a:lnTo>
                  <a:lnTo>
                    <a:pt x="3394" y="4038"/>
                  </a:lnTo>
                  <a:lnTo>
                    <a:pt x="3393" y="4023"/>
                  </a:lnTo>
                  <a:lnTo>
                    <a:pt x="3390" y="4008"/>
                  </a:lnTo>
                  <a:lnTo>
                    <a:pt x="3387" y="3994"/>
                  </a:lnTo>
                  <a:lnTo>
                    <a:pt x="3382" y="3981"/>
                  </a:lnTo>
                  <a:lnTo>
                    <a:pt x="3375" y="3967"/>
                  </a:lnTo>
                  <a:lnTo>
                    <a:pt x="3369" y="3956"/>
                  </a:lnTo>
                  <a:lnTo>
                    <a:pt x="3359" y="3944"/>
                  </a:lnTo>
                  <a:lnTo>
                    <a:pt x="3350" y="3933"/>
                  </a:lnTo>
                  <a:lnTo>
                    <a:pt x="3340" y="3924"/>
                  </a:lnTo>
                  <a:lnTo>
                    <a:pt x="3329" y="3915"/>
                  </a:lnTo>
                  <a:lnTo>
                    <a:pt x="3316" y="3908"/>
                  </a:lnTo>
                  <a:lnTo>
                    <a:pt x="3303" y="3901"/>
                  </a:lnTo>
                  <a:lnTo>
                    <a:pt x="3290" y="3897"/>
                  </a:lnTo>
                  <a:lnTo>
                    <a:pt x="3276" y="3893"/>
                  </a:lnTo>
                  <a:lnTo>
                    <a:pt x="3261" y="3891"/>
                  </a:lnTo>
                  <a:lnTo>
                    <a:pt x="3246" y="3890"/>
                  </a:lnTo>
                  <a:lnTo>
                    <a:pt x="2207" y="3890"/>
                  </a:lnTo>
                  <a:lnTo>
                    <a:pt x="2207" y="3588"/>
                  </a:lnTo>
                  <a:lnTo>
                    <a:pt x="3697" y="3588"/>
                  </a:lnTo>
                  <a:lnTo>
                    <a:pt x="3712" y="3587"/>
                  </a:lnTo>
                  <a:lnTo>
                    <a:pt x="3727" y="3586"/>
                  </a:lnTo>
                  <a:lnTo>
                    <a:pt x="3742" y="3582"/>
                  </a:lnTo>
                  <a:lnTo>
                    <a:pt x="3755" y="3577"/>
                  </a:lnTo>
                  <a:lnTo>
                    <a:pt x="3768" y="3571"/>
                  </a:lnTo>
                  <a:lnTo>
                    <a:pt x="3781" y="3563"/>
                  </a:lnTo>
                  <a:lnTo>
                    <a:pt x="3792" y="3555"/>
                  </a:lnTo>
                  <a:lnTo>
                    <a:pt x="3802" y="3545"/>
                  </a:lnTo>
                  <a:lnTo>
                    <a:pt x="3811" y="3535"/>
                  </a:lnTo>
                  <a:lnTo>
                    <a:pt x="3821" y="3523"/>
                  </a:lnTo>
                  <a:lnTo>
                    <a:pt x="3827" y="3512"/>
                  </a:lnTo>
                  <a:lnTo>
                    <a:pt x="3834" y="3498"/>
                  </a:lnTo>
                  <a:lnTo>
                    <a:pt x="3839" y="3484"/>
                  </a:lnTo>
                  <a:lnTo>
                    <a:pt x="3842" y="3471"/>
                  </a:lnTo>
                  <a:lnTo>
                    <a:pt x="3845" y="3456"/>
                  </a:lnTo>
                  <a:lnTo>
                    <a:pt x="3846" y="3441"/>
                  </a:lnTo>
                  <a:lnTo>
                    <a:pt x="3845" y="3427"/>
                  </a:lnTo>
                  <a:lnTo>
                    <a:pt x="3843" y="3414"/>
                  </a:lnTo>
                  <a:lnTo>
                    <a:pt x="3840" y="3401"/>
                  </a:lnTo>
                  <a:lnTo>
                    <a:pt x="3835" y="3389"/>
                  </a:lnTo>
                  <a:lnTo>
                    <a:pt x="3831" y="3376"/>
                  </a:lnTo>
                  <a:lnTo>
                    <a:pt x="3824" y="3365"/>
                  </a:lnTo>
                  <a:lnTo>
                    <a:pt x="3817" y="3354"/>
                  </a:lnTo>
                  <a:lnTo>
                    <a:pt x="3809" y="3344"/>
                  </a:lnTo>
                  <a:lnTo>
                    <a:pt x="3800" y="3335"/>
                  </a:lnTo>
                  <a:lnTo>
                    <a:pt x="3791" y="3326"/>
                  </a:lnTo>
                  <a:lnTo>
                    <a:pt x="3779" y="3319"/>
                  </a:lnTo>
                  <a:lnTo>
                    <a:pt x="3769" y="3312"/>
                  </a:lnTo>
                  <a:lnTo>
                    <a:pt x="3757" y="3306"/>
                  </a:lnTo>
                  <a:lnTo>
                    <a:pt x="3744" y="3302"/>
                  </a:lnTo>
                  <a:lnTo>
                    <a:pt x="3732" y="3298"/>
                  </a:lnTo>
                  <a:lnTo>
                    <a:pt x="3718" y="3295"/>
                  </a:lnTo>
                  <a:lnTo>
                    <a:pt x="2207" y="3293"/>
                  </a:lnTo>
                  <a:lnTo>
                    <a:pt x="2207" y="2991"/>
                  </a:lnTo>
                  <a:lnTo>
                    <a:pt x="4053" y="2995"/>
                  </a:lnTo>
                  <a:lnTo>
                    <a:pt x="4068" y="2994"/>
                  </a:lnTo>
                  <a:lnTo>
                    <a:pt x="4083" y="2991"/>
                  </a:lnTo>
                  <a:lnTo>
                    <a:pt x="4098" y="2988"/>
                  </a:lnTo>
                  <a:lnTo>
                    <a:pt x="4112" y="2982"/>
                  </a:lnTo>
                  <a:lnTo>
                    <a:pt x="4124" y="2977"/>
                  </a:lnTo>
                  <a:lnTo>
                    <a:pt x="4137" y="2969"/>
                  </a:lnTo>
                  <a:lnTo>
                    <a:pt x="4147" y="2961"/>
                  </a:lnTo>
                  <a:lnTo>
                    <a:pt x="4158" y="2950"/>
                  </a:lnTo>
                  <a:lnTo>
                    <a:pt x="4168" y="2940"/>
                  </a:lnTo>
                  <a:lnTo>
                    <a:pt x="4176" y="2929"/>
                  </a:lnTo>
                  <a:lnTo>
                    <a:pt x="4184" y="2916"/>
                  </a:lnTo>
                  <a:lnTo>
                    <a:pt x="4189" y="2904"/>
                  </a:lnTo>
                  <a:lnTo>
                    <a:pt x="4195" y="2890"/>
                  </a:lnTo>
                  <a:lnTo>
                    <a:pt x="4198" y="2876"/>
                  </a:lnTo>
                  <a:lnTo>
                    <a:pt x="4201" y="2861"/>
                  </a:lnTo>
                  <a:lnTo>
                    <a:pt x="4202" y="2846"/>
                  </a:lnTo>
                  <a:lnTo>
                    <a:pt x="4201" y="2830"/>
                  </a:lnTo>
                  <a:lnTo>
                    <a:pt x="4198" y="2817"/>
                  </a:lnTo>
                  <a:lnTo>
                    <a:pt x="4195" y="2802"/>
                  </a:lnTo>
                  <a:lnTo>
                    <a:pt x="4189" y="2788"/>
                  </a:lnTo>
                  <a:lnTo>
                    <a:pt x="4184" y="2776"/>
                  </a:lnTo>
                  <a:lnTo>
                    <a:pt x="4176" y="2763"/>
                  </a:lnTo>
                  <a:lnTo>
                    <a:pt x="4168" y="2752"/>
                  </a:lnTo>
                  <a:lnTo>
                    <a:pt x="4158" y="2741"/>
                  </a:lnTo>
                  <a:lnTo>
                    <a:pt x="4147" y="2732"/>
                  </a:lnTo>
                  <a:lnTo>
                    <a:pt x="4137" y="2724"/>
                  </a:lnTo>
                  <a:lnTo>
                    <a:pt x="4124" y="2716"/>
                  </a:lnTo>
                  <a:lnTo>
                    <a:pt x="4112" y="2711"/>
                  </a:lnTo>
                  <a:lnTo>
                    <a:pt x="4098" y="2705"/>
                  </a:lnTo>
                  <a:lnTo>
                    <a:pt x="4083" y="2702"/>
                  </a:lnTo>
                  <a:lnTo>
                    <a:pt x="4068" y="2699"/>
                  </a:lnTo>
                  <a:lnTo>
                    <a:pt x="4053" y="2698"/>
                  </a:lnTo>
                  <a:lnTo>
                    <a:pt x="2213" y="2698"/>
                  </a:lnTo>
                  <a:lnTo>
                    <a:pt x="2213" y="2398"/>
                  </a:lnTo>
                  <a:lnTo>
                    <a:pt x="3697" y="2398"/>
                  </a:lnTo>
                  <a:lnTo>
                    <a:pt x="3712" y="2397"/>
                  </a:lnTo>
                  <a:lnTo>
                    <a:pt x="3727" y="2395"/>
                  </a:lnTo>
                  <a:lnTo>
                    <a:pt x="3742" y="2391"/>
                  </a:lnTo>
                  <a:lnTo>
                    <a:pt x="3755" y="2385"/>
                  </a:lnTo>
                  <a:lnTo>
                    <a:pt x="3768" y="2380"/>
                  </a:lnTo>
                  <a:lnTo>
                    <a:pt x="3781" y="2372"/>
                  </a:lnTo>
                  <a:lnTo>
                    <a:pt x="3792" y="2364"/>
                  </a:lnTo>
                  <a:lnTo>
                    <a:pt x="3802" y="2355"/>
                  </a:lnTo>
                  <a:lnTo>
                    <a:pt x="3811" y="2343"/>
                  </a:lnTo>
                  <a:lnTo>
                    <a:pt x="3821" y="2332"/>
                  </a:lnTo>
                  <a:lnTo>
                    <a:pt x="3827" y="2320"/>
                  </a:lnTo>
                  <a:lnTo>
                    <a:pt x="3834" y="2307"/>
                  </a:lnTo>
                  <a:lnTo>
                    <a:pt x="3839" y="2293"/>
                  </a:lnTo>
                  <a:lnTo>
                    <a:pt x="3842" y="2279"/>
                  </a:lnTo>
                  <a:lnTo>
                    <a:pt x="3845" y="2264"/>
                  </a:lnTo>
                  <a:lnTo>
                    <a:pt x="3846" y="2250"/>
                  </a:lnTo>
                  <a:lnTo>
                    <a:pt x="3845" y="2234"/>
                  </a:lnTo>
                  <a:lnTo>
                    <a:pt x="3842" y="2220"/>
                  </a:lnTo>
                  <a:lnTo>
                    <a:pt x="3839" y="2205"/>
                  </a:lnTo>
                  <a:lnTo>
                    <a:pt x="3834" y="2191"/>
                  </a:lnTo>
                  <a:lnTo>
                    <a:pt x="3827" y="2179"/>
                  </a:lnTo>
                  <a:lnTo>
                    <a:pt x="3821" y="2166"/>
                  </a:lnTo>
                  <a:lnTo>
                    <a:pt x="3811" y="2156"/>
                  </a:lnTo>
                  <a:lnTo>
                    <a:pt x="3802" y="2145"/>
                  </a:lnTo>
                  <a:lnTo>
                    <a:pt x="3792" y="2135"/>
                  </a:lnTo>
                  <a:lnTo>
                    <a:pt x="3781" y="2127"/>
                  </a:lnTo>
                  <a:lnTo>
                    <a:pt x="3768" y="2119"/>
                  </a:lnTo>
                  <a:lnTo>
                    <a:pt x="3755" y="2114"/>
                  </a:lnTo>
                  <a:lnTo>
                    <a:pt x="3742" y="2108"/>
                  </a:lnTo>
                  <a:lnTo>
                    <a:pt x="3727" y="2105"/>
                  </a:lnTo>
                  <a:lnTo>
                    <a:pt x="3712" y="2102"/>
                  </a:lnTo>
                  <a:lnTo>
                    <a:pt x="3697" y="2101"/>
                  </a:lnTo>
                  <a:lnTo>
                    <a:pt x="1791" y="2101"/>
                  </a:lnTo>
                  <a:lnTo>
                    <a:pt x="1791" y="2100"/>
                  </a:lnTo>
                  <a:lnTo>
                    <a:pt x="1579" y="2100"/>
                  </a:lnTo>
                  <a:lnTo>
                    <a:pt x="1579" y="1799"/>
                  </a:lnTo>
                  <a:lnTo>
                    <a:pt x="2229" y="1799"/>
                  </a:lnTo>
                  <a:lnTo>
                    <a:pt x="2244" y="1798"/>
                  </a:lnTo>
                  <a:lnTo>
                    <a:pt x="2259" y="1795"/>
                  </a:lnTo>
                  <a:lnTo>
                    <a:pt x="2274" y="1792"/>
                  </a:lnTo>
                  <a:lnTo>
                    <a:pt x="2286" y="1787"/>
                  </a:lnTo>
                  <a:lnTo>
                    <a:pt x="2300" y="1780"/>
                  </a:lnTo>
                  <a:lnTo>
                    <a:pt x="2313" y="1774"/>
                  </a:lnTo>
                  <a:lnTo>
                    <a:pt x="2324" y="1764"/>
                  </a:lnTo>
                  <a:lnTo>
                    <a:pt x="2334" y="1755"/>
                  </a:lnTo>
                  <a:lnTo>
                    <a:pt x="2344" y="1745"/>
                  </a:lnTo>
                  <a:lnTo>
                    <a:pt x="2353" y="1734"/>
                  </a:lnTo>
                  <a:lnTo>
                    <a:pt x="2359" y="1721"/>
                  </a:lnTo>
                  <a:lnTo>
                    <a:pt x="2366" y="1709"/>
                  </a:lnTo>
                  <a:lnTo>
                    <a:pt x="2371" y="1695"/>
                  </a:lnTo>
                  <a:lnTo>
                    <a:pt x="2374" y="1680"/>
                  </a:lnTo>
                  <a:lnTo>
                    <a:pt x="2377" y="1665"/>
                  </a:lnTo>
                  <a:lnTo>
                    <a:pt x="2378" y="1650"/>
                  </a:lnTo>
                  <a:lnTo>
                    <a:pt x="2377" y="1636"/>
                  </a:lnTo>
                  <a:lnTo>
                    <a:pt x="2374" y="1621"/>
                  </a:lnTo>
                  <a:lnTo>
                    <a:pt x="2371" y="1607"/>
                  </a:lnTo>
                  <a:lnTo>
                    <a:pt x="2366" y="1593"/>
                  </a:lnTo>
                  <a:lnTo>
                    <a:pt x="2359" y="1581"/>
                  </a:lnTo>
                  <a:lnTo>
                    <a:pt x="2353" y="1568"/>
                  </a:lnTo>
                  <a:lnTo>
                    <a:pt x="2344" y="1557"/>
                  </a:lnTo>
                  <a:lnTo>
                    <a:pt x="2334" y="1546"/>
                  </a:lnTo>
                  <a:lnTo>
                    <a:pt x="2324" y="1537"/>
                  </a:lnTo>
                  <a:lnTo>
                    <a:pt x="2313" y="1528"/>
                  </a:lnTo>
                  <a:lnTo>
                    <a:pt x="2300" y="1521"/>
                  </a:lnTo>
                  <a:lnTo>
                    <a:pt x="2286" y="1515"/>
                  </a:lnTo>
                  <a:lnTo>
                    <a:pt x="2274" y="1510"/>
                  </a:lnTo>
                  <a:lnTo>
                    <a:pt x="2259" y="1507"/>
                  </a:lnTo>
                  <a:lnTo>
                    <a:pt x="2244" y="1504"/>
                  </a:lnTo>
                  <a:lnTo>
                    <a:pt x="2229" y="1503"/>
                  </a:lnTo>
                  <a:lnTo>
                    <a:pt x="1501" y="1503"/>
                  </a:lnTo>
                  <a:lnTo>
                    <a:pt x="1447" y="1504"/>
                  </a:lnTo>
                  <a:lnTo>
                    <a:pt x="1404" y="1507"/>
                  </a:lnTo>
                  <a:lnTo>
                    <a:pt x="1369" y="1510"/>
                  </a:lnTo>
                  <a:lnTo>
                    <a:pt x="1341" y="1515"/>
                  </a:lnTo>
                  <a:lnTo>
                    <a:pt x="1318" y="1520"/>
                  </a:lnTo>
                  <a:lnTo>
                    <a:pt x="1301" y="1527"/>
                  </a:lnTo>
                  <a:lnTo>
                    <a:pt x="1285" y="1534"/>
                  </a:lnTo>
                  <a:lnTo>
                    <a:pt x="1273" y="1542"/>
                  </a:lnTo>
                  <a:close/>
                </a:path>
              </a:pathLst>
            </a:custGeom>
            <a:solidFill>
              <a:srgbClr val="8A055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5607" name="文本框 7"/>
            <p:cNvSpPr txBox="1"/>
            <p:nvPr/>
          </p:nvSpPr>
          <p:spPr>
            <a:xfrm>
              <a:off x="4337" y="3234"/>
              <a:ext cx="1845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2800" b="1">
                  <a:solidFill>
                    <a:srgbClr val="8A0554"/>
                  </a:solidFill>
                  <a:latin typeface="Segoe Print" panose="02000600000000000000" charset="0"/>
                </a:rPr>
                <a:t>Draft</a:t>
              </a:r>
              <a:endParaRPr lang="en-US" altLang="zh-CN" sz="2800" b="1">
                <a:solidFill>
                  <a:srgbClr val="8A0554"/>
                </a:solidFill>
                <a:latin typeface="Segoe Print" panose="02000600000000000000" charset="0"/>
              </a:endParaRPr>
            </a:p>
          </p:txBody>
        </p:sp>
      </p:grpSp>
      <p:sp>
        <p:nvSpPr>
          <p:cNvPr id="9" name="加号 8"/>
          <p:cNvSpPr/>
          <p:nvPr/>
        </p:nvSpPr>
        <p:spPr>
          <a:xfrm>
            <a:off x="3287713" y="3860800"/>
            <a:ext cx="503238" cy="431800"/>
          </a:xfrm>
          <a:prstGeom prst="mathPlus">
            <a:avLst/>
          </a:prstGeom>
          <a:noFill/>
          <a:ln w="50800">
            <a:solidFill>
              <a:srgbClr val="8A055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8A055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grpSp>
        <p:nvGrpSpPr>
          <p:cNvPr id="11" name="组合 10"/>
          <p:cNvGrpSpPr/>
          <p:nvPr/>
        </p:nvGrpSpPr>
        <p:grpSpPr>
          <a:xfrm>
            <a:off x="1341438" y="3132138"/>
            <a:ext cx="2189162" cy="2474912"/>
            <a:chOff x="2113" y="4933"/>
            <a:chExt cx="3448" cy="3896"/>
          </a:xfrm>
        </p:grpSpPr>
        <p:sp>
          <p:nvSpPr>
            <p:cNvPr id="25610" name="纸张"/>
            <p:cNvSpPr/>
            <p:nvPr/>
          </p:nvSpPr>
          <p:spPr>
            <a:xfrm>
              <a:off x="3048" y="4933"/>
              <a:ext cx="1579" cy="2251"/>
            </a:xfrm>
            <a:custGeom>
              <a:avLst/>
              <a:gdLst/>
              <a:ahLst/>
              <a:cxnLst>
                <a:cxn ang="0">
                  <a:pos x="2625570" y="3892335"/>
                </a:cxn>
                <a:cxn ang="0">
                  <a:pos x="2625570" y="3892335"/>
                </a:cxn>
                <a:cxn ang="0">
                  <a:pos x="1500324" y="3892335"/>
                </a:cxn>
                <a:cxn ang="0">
                  <a:pos x="1404965" y="4050989"/>
                </a:cxn>
                <a:cxn ang="0">
                  <a:pos x="1500324" y="4357725"/>
                </a:cxn>
                <a:cxn ang="0">
                  <a:pos x="2625570" y="4357725"/>
                </a:cxn>
                <a:cxn ang="0">
                  <a:pos x="2714572" y="4050989"/>
                </a:cxn>
                <a:cxn ang="0">
                  <a:pos x="2625570" y="3892335"/>
                </a:cxn>
                <a:cxn ang="0">
                  <a:pos x="2625570" y="2802905"/>
                </a:cxn>
                <a:cxn ang="0">
                  <a:pos x="2625570" y="2802905"/>
                </a:cxn>
                <a:cxn ang="0">
                  <a:pos x="1500324" y="2802905"/>
                </a:cxn>
                <a:cxn ang="0">
                  <a:pos x="1404965" y="3120213"/>
                </a:cxn>
                <a:cxn ang="0">
                  <a:pos x="1500324" y="3268291"/>
                </a:cxn>
                <a:cxn ang="0">
                  <a:pos x="2625570" y="3268291"/>
                </a:cxn>
                <a:cxn ang="0">
                  <a:pos x="2714572" y="3120213"/>
                </a:cxn>
                <a:cxn ang="0">
                  <a:pos x="2625570" y="2802905"/>
                </a:cxn>
                <a:cxn ang="0">
                  <a:pos x="2625570" y="0"/>
                </a:cxn>
                <a:cxn ang="0">
                  <a:pos x="2625570" y="0"/>
                </a:cxn>
                <a:cxn ang="0">
                  <a:pos x="1125245" y="0"/>
                </a:cxn>
                <a:cxn ang="0">
                  <a:pos x="661161" y="782697"/>
                </a:cxn>
                <a:cxn ang="0">
                  <a:pos x="470440" y="782697"/>
                </a:cxn>
                <a:cxn ang="0">
                  <a:pos x="0" y="1554819"/>
                </a:cxn>
                <a:cxn ang="0">
                  <a:pos x="0" y="5764465"/>
                </a:cxn>
                <a:cxn ang="0">
                  <a:pos x="470440" y="6536583"/>
                </a:cxn>
                <a:cxn ang="0">
                  <a:pos x="2339490" y="6536583"/>
                </a:cxn>
                <a:cxn ang="0">
                  <a:pos x="2905293" y="5764465"/>
                </a:cxn>
                <a:cxn ang="0">
                  <a:pos x="3000652" y="5764465"/>
                </a:cxn>
                <a:cxn ang="0">
                  <a:pos x="3464736" y="4981768"/>
                </a:cxn>
                <a:cxn ang="0">
                  <a:pos x="3464736" y="2030783"/>
                </a:cxn>
                <a:cxn ang="0">
                  <a:pos x="3464736" y="1554819"/>
                </a:cxn>
                <a:cxn ang="0">
                  <a:pos x="2625570" y="0"/>
                </a:cxn>
                <a:cxn ang="0">
                  <a:pos x="2339490" y="6229851"/>
                </a:cxn>
                <a:cxn ang="0">
                  <a:pos x="2339490" y="6229851"/>
                </a:cxn>
                <a:cxn ang="0">
                  <a:pos x="470440" y="6229851"/>
                </a:cxn>
                <a:cxn ang="0">
                  <a:pos x="286079" y="5764465"/>
                </a:cxn>
                <a:cxn ang="0">
                  <a:pos x="286079" y="1554819"/>
                </a:cxn>
                <a:cxn ang="0">
                  <a:pos x="470440" y="1248086"/>
                </a:cxn>
                <a:cxn ang="0">
                  <a:pos x="661161" y="1248086"/>
                </a:cxn>
                <a:cxn ang="0">
                  <a:pos x="661161" y="4981768"/>
                </a:cxn>
                <a:cxn ang="0">
                  <a:pos x="1125245" y="5764465"/>
                </a:cxn>
                <a:cxn ang="0">
                  <a:pos x="2625570" y="5764465"/>
                </a:cxn>
                <a:cxn ang="0">
                  <a:pos x="2339490" y="6229851"/>
                </a:cxn>
                <a:cxn ang="0">
                  <a:pos x="3280372" y="4981768"/>
                </a:cxn>
                <a:cxn ang="0">
                  <a:pos x="3280372" y="4981768"/>
                </a:cxn>
                <a:cxn ang="0">
                  <a:pos x="3000652" y="5299075"/>
                </a:cxn>
                <a:cxn ang="0">
                  <a:pos x="1125245" y="5299075"/>
                </a:cxn>
                <a:cxn ang="0">
                  <a:pos x="845522" y="4981768"/>
                </a:cxn>
                <a:cxn ang="0">
                  <a:pos x="845522" y="782697"/>
                </a:cxn>
                <a:cxn ang="0">
                  <a:pos x="1125245" y="306732"/>
                </a:cxn>
                <a:cxn ang="0">
                  <a:pos x="2339490" y="306732"/>
                </a:cxn>
                <a:cxn ang="0">
                  <a:pos x="2339490" y="1248086"/>
                </a:cxn>
                <a:cxn ang="0">
                  <a:pos x="2905293" y="2030783"/>
                </a:cxn>
                <a:cxn ang="0">
                  <a:pos x="3280372" y="2030783"/>
                </a:cxn>
                <a:cxn ang="0">
                  <a:pos x="3280372" y="4981768"/>
                </a:cxn>
                <a:cxn ang="0">
                  <a:pos x="2905293" y="1554819"/>
                </a:cxn>
                <a:cxn ang="0">
                  <a:pos x="2905293" y="1554819"/>
                </a:cxn>
                <a:cxn ang="0">
                  <a:pos x="2625570" y="930775"/>
                </a:cxn>
                <a:cxn ang="0">
                  <a:pos x="2625570" y="306732"/>
                </a:cxn>
                <a:cxn ang="0">
                  <a:pos x="3280372" y="1554819"/>
                </a:cxn>
                <a:cxn ang="0">
                  <a:pos x="2905293" y="1554819"/>
                </a:cxn>
              </a:cxnLst>
              <a:pathLst>
                <a:path w="546" h="619">
                  <a:moveTo>
                    <a:pt x="413" y="368"/>
                  </a:moveTo>
                  <a:lnTo>
                    <a:pt x="413" y="368"/>
                  </a:lnTo>
                  <a:cubicBezTo>
                    <a:pt x="236" y="368"/>
                    <a:pt x="236" y="368"/>
                    <a:pt x="236" y="368"/>
                  </a:cubicBezTo>
                  <a:cubicBezTo>
                    <a:pt x="221" y="368"/>
                    <a:pt x="221" y="383"/>
                    <a:pt x="221" y="383"/>
                  </a:cubicBezTo>
                  <a:cubicBezTo>
                    <a:pt x="221" y="398"/>
                    <a:pt x="221" y="412"/>
                    <a:pt x="236" y="412"/>
                  </a:cubicBezTo>
                  <a:cubicBezTo>
                    <a:pt x="413" y="412"/>
                    <a:pt x="413" y="412"/>
                    <a:pt x="413" y="412"/>
                  </a:cubicBezTo>
                  <a:cubicBezTo>
                    <a:pt x="427" y="412"/>
                    <a:pt x="427" y="398"/>
                    <a:pt x="427" y="383"/>
                  </a:cubicBezTo>
                  <a:cubicBezTo>
                    <a:pt x="427" y="383"/>
                    <a:pt x="427" y="368"/>
                    <a:pt x="413" y="368"/>
                  </a:cubicBezTo>
                  <a:close/>
                  <a:moveTo>
                    <a:pt x="413" y="265"/>
                  </a:moveTo>
                  <a:lnTo>
                    <a:pt x="413" y="265"/>
                  </a:lnTo>
                  <a:cubicBezTo>
                    <a:pt x="236" y="265"/>
                    <a:pt x="236" y="265"/>
                    <a:pt x="236" y="265"/>
                  </a:cubicBezTo>
                  <a:cubicBezTo>
                    <a:pt x="221" y="265"/>
                    <a:pt x="221" y="280"/>
                    <a:pt x="221" y="295"/>
                  </a:cubicBezTo>
                  <a:cubicBezTo>
                    <a:pt x="221" y="295"/>
                    <a:pt x="221" y="309"/>
                    <a:pt x="236" y="309"/>
                  </a:cubicBezTo>
                  <a:cubicBezTo>
                    <a:pt x="413" y="309"/>
                    <a:pt x="413" y="309"/>
                    <a:pt x="413" y="309"/>
                  </a:cubicBezTo>
                  <a:cubicBezTo>
                    <a:pt x="427" y="309"/>
                    <a:pt x="427" y="295"/>
                    <a:pt x="427" y="295"/>
                  </a:cubicBezTo>
                  <a:cubicBezTo>
                    <a:pt x="427" y="280"/>
                    <a:pt x="427" y="265"/>
                    <a:pt x="413" y="265"/>
                  </a:cubicBezTo>
                  <a:close/>
                  <a:moveTo>
                    <a:pt x="413" y="0"/>
                  </a:moveTo>
                  <a:lnTo>
                    <a:pt x="413" y="0"/>
                  </a:lnTo>
                  <a:lnTo>
                    <a:pt x="177" y="0"/>
                  </a:lnTo>
                  <a:cubicBezTo>
                    <a:pt x="133" y="0"/>
                    <a:pt x="104" y="29"/>
                    <a:pt x="10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30" y="74"/>
                    <a:pt x="0" y="118"/>
                    <a:pt x="0" y="147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0" y="589"/>
                    <a:pt x="45" y="618"/>
                    <a:pt x="74" y="618"/>
                  </a:cubicBezTo>
                  <a:cubicBezTo>
                    <a:pt x="368" y="618"/>
                    <a:pt x="368" y="618"/>
                    <a:pt x="368" y="618"/>
                  </a:cubicBezTo>
                  <a:cubicBezTo>
                    <a:pt x="413" y="618"/>
                    <a:pt x="457" y="589"/>
                    <a:pt x="457" y="545"/>
                  </a:cubicBezTo>
                  <a:cubicBezTo>
                    <a:pt x="472" y="545"/>
                    <a:pt x="472" y="545"/>
                    <a:pt x="472" y="545"/>
                  </a:cubicBezTo>
                  <a:cubicBezTo>
                    <a:pt x="516" y="545"/>
                    <a:pt x="545" y="501"/>
                    <a:pt x="545" y="471"/>
                  </a:cubicBezTo>
                  <a:cubicBezTo>
                    <a:pt x="545" y="192"/>
                    <a:pt x="545" y="192"/>
                    <a:pt x="545" y="192"/>
                  </a:cubicBezTo>
                  <a:cubicBezTo>
                    <a:pt x="545" y="147"/>
                    <a:pt x="545" y="147"/>
                    <a:pt x="545" y="147"/>
                  </a:cubicBezTo>
                  <a:lnTo>
                    <a:pt x="413" y="0"/>
                  </a:lnTo>
                  <a:close/>
                  <a:moveTo>
                    <a:pt x="368" y="589"/>
                  </a:moveTo>
                  <a:lnTo>
                    <a:pt x="368" y="589"/>
                  </a:lnTo>
                  <a:cubicBezTo>
                    <a:pt x="74" y="589"/>
                    <a:pt x="74" y="589"/>
                    <a:pt x="74" y="589"/>
                  </a:cubicBezTo>
                  <a:cubicBezTo>
                    <a:pt x="59" y="589"/>
                    <a:pt x="45" y="559"/>
                    <a:pt x="45" y="545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45" y="133"/>
                    <a:pt x="59" y="118"/>
                    <a:pt x="74" y="118"/>
                  </a:cubicBezTo>
                  <a:cubicBezTo>
                    <a:pt x="104" y="118"/>
                    <a:pt x="104" y="118"/>
                    <a:pt x="104" y="118"/>
                  </a:cubicBezTo>
                  <a:cubicBezTo>
                    <a:pt x="104" y="471"/>
                    <a:pt x="104" y="471"/>
                    <a:pt x="104" y="471"/>
                  </a:cubicBezTo>
                  <a:cubicBezTo>
                    <a:pt x="104" y="501"/>
                    <a:pt x="133" y="545"/>
                    <a:pt x="177" y="545"/>
                  </a:cubicBezTo>
                  <a:cubicBezTo>
                    <a:pt x="413" y="545"/>
                    <a:pt x="413" y="545"/>
                    <a:pt x="413" y="545"/>
                  </a:cubicBezTo>
                  <a:cubicBezTo>
                    <a:pt x="413" y="559"/>
                    <a:pt x="398" y="589"/>
                    <a:pt x="368" y="589"/>
                  </a:cubicBezTo>
                  <a:close/>
                  <a:moveTo>
                    <a:pt x="516" y="471"/>
                  </a:moveTo>
                  <a:lnTo>
                    <a:pt x="516" y="471"/>
                  </a:lnTo>
                  <a:cubicBezTo>
                    <a:pt x="516" y="486"/>
                    <a:pt x="486" y="501"/>
                    <a:pt x="472" y="501"/>
                  </a:cubicBezTo>
                  <a:cubicBezTo>
                    <a:pt x="177" y="501"/>
                    <a:pt x="177" y="501"/>
                    <a:pt x="177" y="501"/>
                  </a:cubicBezTo>
                  <a:cubicBezTo>
                    <a:pt x="163" y="501"/>
                    <a:pt x="133" y="486"/>
                    <a:pt x="133" y="471"/>
                  </a:cubicBezTo>
                  <a:cubicBezTo>
                    <a:pt x="133" y="74"/>
                    <a:pt x="133" y="74"/>
                    <a:pt x="133" y="74"/>
                  </a:cubicBezTo>
                  <a:cubicBezTo>
                    <a:pt x="133" y="59"/>
                    <a:pt x="163" y="29"/>
                    <a:pt x="177" y="29"/>
                  </a:cubicBezTo>
                  <a:cubicBezTo>
                    <a:pt x="368" y="29"/>
                    <a:pt x="368" y="29"/>
                    <a:pt x="368" y="29"/>
                  </a:cubicBezTo>
                  <a:cubicBezTo>
                    <a:pt x="368" y="74"/>
                    <a:pt x="368" y="118"/>
                    <a:pt x="368" y="118"/>
                  </a:cubicBezTo>
                  <a:cubicBezTo>
                    <a:pt x="368" y="147"/>
                    <a:pt x="413" y="192"/>
                    <a:pt x="457" y="192"/>
                  </a:cubicBezTo>
                  <a:cubicBezTo>
                    <a:pt x="457" y="192"/>
                    <a:pt x="472" y="192"/>
                    <a:pt x="516" y="192"/>
                  </a:cubicBezTo>
                  <a:lnTo>
                    <a:pt x="516" y="471"/>
                  </a:lnTo>
                  <a:close/>
                  <a:moveTo>
                    <a:pt x="457" y="147"/>
                  </a:moveTo>
                  <a:lnTo>
                    <a:pt x="457" y="147"/>
                  </a:lnTo>
                  <a:cubicBezTo>
                    <a:pt x="427" y="147"/>
                    <a:pt x="413" y="118"/>
                    <a:pt x="413" y="88"/>
                  </a:cubicBezTo>
                  <a:cubicBezTo>
                    <a:pt x="413" y="88"/>
                    <a:pt x="413" y="74"/>
                    <a:pt x="413" y="29"/>
                  </a:cubicBezTo>
                  <a:cubicBezTo>
                    <a:pt x="516" y="147"/>
                    <a:pt x="516" y="147"/>
                    <a:pt x="516" y="147"/>
                  </a:cubicBezTo>
                  <a:lnTo>
                    <a:pt x="457" y="14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5611" name="文本框 9"/>
            <p:cNvSpPr txBox="1"/>
            <p:nvPr/>
          </p:nvSpPr>
          <p:spPr>
            <a:xfrm>
              <a:off x="2113" y="7329"/>
              <a:ext cx="3449" cy="15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/>
              <a:r>
                <a:rPr lang="en-US" altLang="zh-CN" sz="2800" b="1">
                  <a:solidFill>
                    <a:srgbClr val="046FB6"/>
                  </a:solidFill>
                  <a:latin typeface="Segoe Print" panose="02000600000000000000" charset="0"/>
                </a:rPr>
                <a:t>Shipping Documents</a:t>
              </a:r>
              <a:endParaRPr lang="en-US" altLang="zh-CN" sz="2800" b="1">
                <a:solidFill>
                  <a:srgbClr val="046FB6"/>
                </a:solidFill>
                <a:latin typeface="Segoe Print" panose="02000600000000000000" charset="0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935663" y="3524250"/>
            <a:ext cx="5454650" cy="644525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8A0554"/>
                </a:solidFill>
                <a:latin typeface="Times New Roman" panose="02020603050405020304" pitchFamily="18" charset="0"/>
              </a:rPr>
              <a:t>Documentary Collection</a:t>
            </a:r>
            <a:endParaRPr lang="en-US" altLang="zh-CN" sz="3600" b="1">
              <a:solidFill>
                <a:srgbClr val="8A0554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0058" name="五角星 130057"/>
          <p:cNvSpPr/>
          <p:nvPr/>
        </p:nvSpPr>
        <p:spPr>
          <a:xfrm>
            <a:off x="8423275" y="4386263"/>
            <a:ext cx="479425" cy="479425"/>
          </a:xfrm>
          <a:custGeom>
            <a:avLst/>
            <a:gdLst/>
            <a:ahLst/>
            <a:cxnLst>
              <a:cxn ang="16200000">
                <a:pos x="180181" y="0"/>
              </a:cxn>
              <a:cxn ang="10800000">
                <a:pos x="0" y="137646"/>
              </a:cxn>
              <a:cxn ang="5400000">
                <a:pos x="68823" y="360362"/>
              </a:cxn>
              <a:cxn ang="5400000">
                <a:pos x="291539" y="360362"/>
              </a:cxn>
              <a:cxn ang="0">
                <a:pos x="360362" y="137646"/>
              </a:cxn>
            </a:cxnLst>
            <a:pathLst>
              <a:path w="360363" h="360363">
                <a:moveTo>
                  <a:pt x="0" y="137646"/>
                </a:moveTo>
                <a:lnTo>
                  <a:pt x="137647" y="137647"/>
                </a:lnTo>
                <a:lnTo>
                  <a:pt x="180181" y="0"/>
                </a:lnTo>
                <a:lnTo>
                  <a:pt x="222715" y="137647"/>
                </a:lnTo>
                <a:lnTo>
                  <a:pt x="360362" y="137646"/>
                </a:lnTo>
                <a:lnTo>
                  <a:pt x="249003" y="222715"/>
                </a:lnTo>
                <a:lnTo>
                  <a:pt x="291539" y="360362"/>
                </a:lnTo>
                <a:lnTo>
                  <a:pt x="180181" y="275290"/>
                </a:lnTo>
                <a:lnTo>
                  <a:pt x="68823" y="360362"/>
                </a:lnTo>
                <a:lnTo>
                  <a:pt x="111359" y="222715"/>
                </a:lnTo>
                <a:close/>
              </a:path>
            </a:pathLst>
          </a:custGeom>
          <a:solidFill>
            <a:srgbClr val="FF0000"/>
          </a:solidFill>
          <a:ln w="12700">
            <a:noFill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" fill="hold"/>
                                        <p:tgtEl>
                                          <p:spTgt spid="13005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6" grpId="1"/>
      <p:bldP spid="9" grpId="0" bldLvl="0" animBg="1"/>
      <p:bldP spid="12" grpId="1"/>
      <p:bldP spid="1300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文本框 1"/>
          <p:cNvSpPr txBox="1"/>
          <p:nvPr/>
        </p:nvSpPr>
        <p:spPr>
          <a:xfrm>
            <a:off x="922338" y="654050"/>
            <a:ext cx="10347325" cy="52609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3200" b="1" i="1">
                <a:solidFill>
                  <a:srgbClr val="232526"/>
                </a:solidFill>
                <a:latin typeface="Times New Roman" panose="02020603050405020304" pitchFamily="18" charset="0"/>
                <a:sym typeface="黑体" panose="02010609060101010101" pitchFamily="49" charset="-122"/>
              </a:rPr>
              <a:t>Documentary Collection</a:t>
            </a:r>
            <a:r>
              <a:rPr lang="en-US" altLang="zh-CN" sz="3200" b="1">
                <a:solidFill>
                  <a:srgbClr val="232526"/>
                </a:solidFill>
                <a:latin typeface="Times New Roman" panose="02020603050405020304" pitchFamily="18" charset="0"/>
                <a:sym typeface="黑体" panose="02010609060101010101" pitchFamily="49" charset="-122"/>
              </a:rPr>
              <a:t> is a means of ensuring that goods (title documents) are handed over to the buyer (by a bank) only when the amount shown on a bill of exchange is paid or when the customer accepts the bill as a contract to pay by a specific date.</a:t>
            </a:r>
            <a:endParaRPr lang="en-US" altLang="zh-CN" sz="3200" b="1">
              <a:solidFill>
                <a:srgbClr val="232526"/>
              </a:solidFill>
              <a:latin typeface="Times New Roman" panose="02020603050405020304" pitchFamily="18" charset="0"/>
              <a:sym typeface="黑体" panose="02010609060101010101" pitchFamily="49" charset="-122"/>
            </a:endParaRPr>
          </a:p>
          <a:p>
            <a:pPr algn="just">
              <a:lnSpc>
                <a:spcPct val="120000"/>
              </a:lnSpc>
            </a:pPr>
            <a:endParaRPr lang="en-US" altLang="zh-CN" sz="3200" b="1">
              <a:solidFill>
                <a:srgbClr val="232526"/>
              </a:solidFill>
              <a:latin typeface="Times New Roman" panose="02020603050405020304" pitchFamily="18" charset="0"/>
              <a:sym typeface="黑体" panose="02010609060101010101" pitchFamily="49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b="1" i="1">
                <a:solidFill>
                  <a:srgbClr val="232526"/>
                </a:solidFill>
                <a:latin typeface="Times New Roman" panose="02020603050405020304" pitchFamily="18" charset="0"/>
                <a:sym typeface="黑体" panose="02010609060101010101" pitchFamily="49" charset="-122"/>
              </a:rPr>
              <a:t>URC 522</a:t>
            </a:r>
            <a:endParaRPr lang="en-US" altLang="zh-CN" b="1" i="1">
              <a:solidFill>
                <a:srgbClr val="232526"/>
              </a:solidFill>
              <a:latin typeface="Times New Roman" panose="02020603050405020304" pitchFamily="18" charset="0"/>
              <a:sym typeface="黑体" panose="02010609060101010101" pitchFamily="49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b="1" i="1">
                <a:solidFill>
                  <a:srgbClr val="232526"/>
                </a:solidFill>
                <a:latin typeface="Times New Roman" panose="02020603050405020304" pitchFamily="18" charset="0"/>
                <a:sym typeface="黑体" panose="02010609060101010101" pitchFamily="49" charset="-122"/>
              </a:rPr>
              <a:t>(Uniform Rules for Collection)</a:t>
            </a:r>
            <a:endParaRPr lang="en-US" altLang="zh-CN" b="1" i="1">
              <a:solidFill>
                <a:srgbClr val="232526"/>
              </a:solidFill>
              <a:latin typeface="Times New Roman" panose="02020603050405020304" pitchFamily="18" charset="0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2192338" y="996950"/>
            <a:ext cx="3108325" cy="2849563"/>
            <a:chOff x="2062186" y="3218950"/>
            <a:chExt cx="2447925" cy="2243212"/>
          </a:xfrm>
        </p:grpSpPr>
        <p:sp>
          <p:nvSpPr>
            <p:cNvPr id="8" name="矩形 7"/>
            <p:cNvSpPr/>
            <p:nvPr>
              <p:custDataLst>
                <p:tags r:id="rId1"/>
              </p:custDataLst>
            </p:nvPr>
          </p:nvSpPr>
          <p:spPr>
            <a:xfrm>
              <a:off x="2062186" y="3218950"/>
              <a:ext cx="2447925" cy="1524000"/>
            </a:xfrm>
            <a:prstGeom prst="rect">
              <a:avLst/>
            </a:prstGeom>
            <a:solidFill>
              <a:srgbClr val="8A0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lnSpcReduction="10000"/>
            </a:bodyPr>
            <a:p>
              <a:pPr algn="ctr" fontAlgn="base">
                <a:lnSpc>
                  <a:spcPct val="150000"/>
                </a:lnSpc>
              </a:pPr>
              <a:r>
                <a:rPr lang="en-US" altLang="zh-CN" sz="2800" b="1" strike="noStrike" noProof="1" dirty="0">
                  <a:solidFill>
                    <a:schemeClr val="bg1"/>
                  </a:solidFill>
                </a:rPr>
                <a:t>Documents</a:t>
              </a:r>
              <a:endParaRPr lang="en-US" altLang="zh-CN" sz="2800" b="1" strike="noStrike" noProof="1" dirty="0">
                <a:solidFill>
                  <a:schemeClr val="bg1"/>
                </a:solidFill>
              </a:endParaRPr>
            </a:p>
            <a:p>
              <a:pPr algn="ctr" fontAlgn="base">
                <a:lnSpc>
                  <a:spcPct val="150000"/>
                </a:lnSpc>
              </a:pPr>
              <a:r>
                <a:rPr lang="en-US" altLang="zh-CN" sz="2800" b="1" strike="noStrike" noProof="1" dirty="0">
                  <a:solidFill>
                    <a:schemeClr val="bg1"/>
                  </a:solidFill>
                </a:rPr>
                <a:t>against</a:t>
              </a:r>
              <a:endParaRPr lang="en-US" altLang="zh-CN" sz="2800" b="1" strike="noStrike" noProof="1" dirty="0">
                <a:solidFill>
                  <a:schemeClr val="bg1"/>
                </a:solidFill>
              </a:endParaRPr>
            </a:p>
            <a:p>
              <a:pPr algn="ctr" fontAlgn="base">
                <a:lnSpc>
                  <a:spcPct val="150000"/>
                </a:lnSpc>
              </a:pPr>
              <a:r>
                <a:rPr lang="en-US" altLang="zh-CN" sz="2800" b="1" strike="noStrike" noProof="1" dirty="0">
                  <a:solidFill>
                    <a:schemeClr val="bg1"/>
                  </a:solidFill>
                </a:rPr>
                <a:t>Payment</a:t>
              </a:r>
              <a:endParaRPr lang="en-US" altLang="zh-CN" sz="2800" b="1" strike="noStrike" noProof="1" dirty="0">
                <a:solidFill>
                  <a:schemeClr val="bg1"/>
                </a:solidFill>
              </a:endParaRPr>
            </a:p>
          </p:txBody>
        </p:sp>
        <p:sp>
          <p:nvSpPr>
            <p:cNvPr id="9" name="任意多边形 8"/>
            <p:cNvSpPr/>
            <p:nvPr>
              <p:custDataLst>
                <p:tags r:id="rId2"/>
              </p:custDataLst>
            </p:nvPr>
          </p:nvSpPr>
          <p:spPr>
            <a:xfrm>
              <a:off x="3053764" y="4742950"/>
              <a:ext cx="485775" cy="285879"/>
            </a:xfrm>
            <a:custGeom>
              <a:avLst/>
              <a:gdLst>
                <a:gd name="connsiteX0" fmla="*/ 412331 w 485775"/>
                <a:gd name="connsiteY0" fmla="*/ 0 h 285879"/>
                <a:gd name="connsiteX1" fmla="*/ 485775 w 485775"/>
                <a:gd name="connsiteY1" fmla="*/ 0 h 285879"/>
                <a:gd name="connsiteX2" fmla="*/ 342836 w 485775"/>
                <a:gd name="connsiteY2" fmla="*/ 285879 h 285879"/>
                <a:gd name="connsiteX3" fmla="*/ 334071 w 485775"/>
                <a:gd name="connsiteY3" fmla="*/ 279969 h 285879"/>
                <a:gd name="connsiteX4" fmla="*/ 278006 w 485775"/>
                <a:gd name="connsiteY4" fmla="*/ 268650 h 285879"/>
                <a:gd name="connsiteX5" fmla="*/ 0 w 485775"/>
                <a:gd name="connsiteY5" fmla="*/ 0 h 285879"/>
                <a:gd name="connsiteX6" fmla="*/ 73444 w 485775"/>
                <a:gd name="connsiteY6" fmla="*/ 0 h 285879"/>
                <a:gd name="connsiteX7" fmla="*/ 207769 w 485775"/>
                <a:gd name="connsiteY7" fmla="*/ 268650 h 285879"/>
                <a:gd name="connsiteX8" fmla="*/ 151703 w 485775"/>
                <a:gd name="connsiteY8" fmla="*/ 279969 h 285879"/>
                <a:gd name="connsiteX9" fmla="*/ 142939 w 485775"/>
                <a:gd name="connsiteY9" fmla="*/ 285878 h 28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5775" h="285879">
                  <a:moveTo>
                    <a:pt x="412331" y="0"/>
                  </a:moveTo>
                  <a:lnTo>
                    <a:pt x="485775" y="0"/>
                  </a:lnTo>
                  <a:lnTo>
                    <a:pt x="342836" y="285879"/>
                  </a:lnTo>
                  <a:lnTo>
                    <a:pt x="334071" y="279969"/>
                  </a:lnTo>
                  <a:lnTo>
                    <a:pt x="278006" y="268650"/>
                  </a:lnTo>
                  <a:close/>
                  <a:moveTo>
                    <a:pt x="0" y="0"/>
                  </a:moveTo>
                  <a:lnTo>
                    <a:pt x="73444" y="0"/>
                  </a:lnTo>
                  <a:lnTo>
                    <a:pt x="207769" y="268650"/>
                  </a:lnTo>
                  <a:lnTo>
                    <a:pt x="151703" y="279969"/>
                  </a:lnTo>
                  <a:lnTo>
                    <a:pt x="142939" y="285878"/>
                  </a:lnTo>
                  <a:close/>
                </a:path>
              </a:pathLst>
            </a:custGeom>
            <a:solidFill>
              <a:srgbClr val="8A0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5000" lnSpcReduction="20000"/>
            </a:bodyPr>
            <a:p>
              <a:pPr algn="ctr" fontAlgn="base"/>
              <a:endParaRPr lang="zh-CN" altLang="en-US" strike="noStrike" noProof="1"/>
            </a:p>
          </p:txBody>
        </p:sp>
        <p:sp>
          <p:nvSpPr>
            <p:cNvPr id="12" name="任意多边形 11"/>
            <p:cNvSpPr/>
            <p:nvPr>
              <p:custDataLst>
                <p:tags r:id="rId3"/>
              </p:custDataLst>
            </p:nvPr>
          </p:nvSpPr>
          <p:spPr>
            <a:xfrm>
              <a:off x="2862262" y="4993618"/>
              <a:ext cx="868582" cy="468544"/>
            </a:xfrm>
            <a:custGeom>
              <a:avLst/>
              <a:gdLst>
                <a:gd name="connsiteX0" fmla="*/ 234259 w 468518"/>
                <a:gd name="connsiteY0" fmla="*/ 35545 h 468518"/>
                <a:gd name="connsiteX1" fmla="*/ 432973 w 468518"/>
                <a:gd name="connsiteY1" fmla="*/ 234259 h 468518"/>
                <a:gd name="connsiteX2" fmla="*/ 234259 w 468518"/>
                <a:gd name="connsiteY2" fmla="*/ 432973 h 468518"/>
                <a:gd name="connsiteX3" fmla="*/ 35545 w 468518"/>
                <a:gd name="connsiteY3" fmla="*/ 234259 h 468518"/>
                <a:gd name="connsiteX4" fmla="*/ 234259 w 468518"/>
                <a:gd name="connsiteY4" fmla="*/ 35545 h 468518"/>
                <a:gd name="connsiteX5" fmla="*/ 234259 w 468518"/>
                <a:gd name="connsiteY5" fmla="*/ 17341 h 468518"/>
                <a:gd name="connsiteX6" fmla="*/ 17341 w 468518"/>
                <a:gd name="connsiteY6" fmla="*/ 234259 h 468518"/>
                <a:gd name="connsiteX7" fmla="*/ 234259 w 468518"/>
                <a:gd name="connsiteY7" fmla="*/ 451177 h 468518"/>
                <a:gd name="connsiteX8" fmla="*/ 451177 w 468518"/>
                <a:gd name="connsiteY8" fmla="*/ 234259 h 468518"/>
                <a:gd name="connsiteX9" fmla="*/ 234259 w 468518"/>
                <a:gd name="connsiteY9" fmla="*/ 17341 h 468518"/>
                <a:gd name="connsiteX10" fmla="*/ 234259 w 468518"/>
                <a:gd name="connsiteY10" fmla="*/ 0 h 468518"/>
                <a:gd name="connsiteX11" fmla="*/ 468518 w 468518"/>
                <a:gd name="connsiteY11" fmla="*/ 234259 h 468518"/>
                <a:gd name="connsiteX12" fmla="*/ 234259 w 468518"/>
                <a:gd name="connsiteY12" fmla="*/ 468518 h 468518"/>
                <a:gd name="connsiteX13" fmla="*/ 0 w 468518"/>
                <a:gd name="connsiteY13" fmla="*/ 234259 h 468518"/>
                <a:gd name="connsiteX14" fmla="*/ 234259 w 468518"/>
                <a:gd name="connsiteY14" fmla="*/ 0 h 46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8518" h="468518">
                  <a:moveTo>
                    <a:pt x="234259" y="35545"/>
                  </a:moveTo>
                  <a:cubicBezTo>
                    <a:pt x="344006" y="35545"/>
                    <a:pt x="432973" y="124512"/>
                    <a:pt x="432973" y="234259"/>
                  </a:cubicBezTo>
                  <a:cubicBezTo>
                    <a:pt x="432973" y="344006"/>
                    <a:pt x="344006" y="432973"/>
                    <a:pt x="234259" y="432973"/>
                  </a:cubicBezTo>
                  <a:cubicBezTo>
                    <a:pt x="124512" y="432973"/>
                    <a:pt x="35545" y="344006"/>
                    <a:pt x="35545" y="234259"/>
                  </a:cubicBezTo>
                  <a:cubicBezTo>
                    <a:pt x="35545" y="124512"/>
                    <a:pt x="124512" y="35545"/>
                    <a:pt x="234259" y="35545"/>
                  </a:cubicBezTo>
                  <a:close/>
                  <a:moveTo>
                    <a:pt x="234259" y="17341"/>
                  </a:moveTo>
                  <a:cubicBezTo>
                    <a:pt x="114458" y="17341"/>
                    <a:pt x="17341" y="114458"/>
                    <a:pt x="17341" y="234259"/>
                  </a:cubicBezTo>
                  <a:cubicBezTo>
                    <a:pt x="17341" y="354060"/>
                    <a:pt x="114458" y="451177"/>
                    <a:pt x="234259" y="451177"/>
                  </a:cubicBezTo>
                  <a:cubicBezTo>
                    <a:pt x="354060" y="451177"/>
                    <a:pt x="451177" y="354060"/>
                    <a:pt x="451177" y="234259"/>
                  </a:cubicBezTo>
                  <a:cubicBezTo>
                    <a:pt x="451177" y="114458"/>
                    <a:pt x="354060" y="17341"/>
                    <a:pt x="234259" y="17341"/>
                  </a:cubicBezTo>
                  <a:close/>
                  <a:moveTo>
                    <a:pt x="234259" y="0"/>
                  </a:moveTo>
                  <a:cubicBezTo>
                    <a:pt x="363637" y="0"/>
                    <a:pt x="468518" y="104881"/>
                    <a:pt x="468518" y="234259"/>
                  </a:cubicBezTo>
                  <a:cubicBezTo>
                    <a:pt x="468518" y="363637"/>
                    <a:pt x="363637" y="468518"/>
                    <a:pt x="234259" y="468518"/>
                  </a:cubicBezTo>
                  <a:cubicBezTo>
                    <a:pt x="104881" y="468518"/>
                    <a:pt x="0" y="363637"/>
                    <a:pt x="0" y="234259"/>
                  </a:cubicBezTo>
                  <a:cubicBezTo>
                    <a:pt x="0" y="104881"/>
                    <a:pt x="104881" y="0"/>
                    <a:pt x="234259" y="0"/>
                  </a:cubicBezTo>
                  <a:close/>
                </a:path>
              </a:pathLst>
            </a:custGeom>
            <a:solidFill>
              <a:srgbClr val="C7068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p>
              <a:pPr algn="ctr" fontAlgn="base"/>
              <a:r>
                <a:rPr lang="en-US" b="1" strike="noStrike" noProof="1" dirty="0">
                  <a:solidFill>
                    <a:schemeClr val="bg1"/>
                  </a:solidFill>
                </a:rPr>
                <a:t>D/P</a:t>
              </a:r>
              <a:endParaRPr lang="en-US" b="1" strike="noStrike" noProof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83438" y="996950"/>
            <a:ext cx="3108325" cy="2849563"/>
            <a:chOff x="2062186" y="3218950"/>
            <a:chExt cx="2447925" cy="2243212"/>
          </a:xfrm>
        </p:grpSpPr>
        <p:sp>
          <p:nvSpPr>
            <p:cNvPr id="25" name="矩形 24"/>
            <p:cNvSpPr/>
            <p:nvPr>
              <p:custDataLst>
                <p:tags r:id="rId4"/>
              </p:custDataLst>
            </p:nvPr>
          </p:nvSpPr>
          <p:spPr>
            <a:xfrm>
              <a:off x="2062186" y="3218950"/>
              <a:ext cx="2447925" cy="1524000"/>
            </a:xfrm>
            <a:prstGeom prst="rect">
              <a:avLst/>
            </a:prstGeom>
            <a:solidFill>
              <a:srgbClr val="8A0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lnSpcReduction="10000"/>
            </a:bodyPr>
            <a:p>
              <a:pPr algn="ctr" fontAlgn="base">
                <a:lnSpc>
                  <a:spcPct val="150000"/>
                </a:lnSpc>
              </a:pPr>
              <a:r>
                <a:rPr lang="en-US" altLang="zh-CN" sz="2800" b="1" strike="noStrike" noProof="1" dirty="0">
                  <a:solidFill>
                    <a:schemeClr val="bg1"/>
                  </a:solidFill>
                </a:rPr>
                <a:t>Document</a:t>
              </a:r>
              <a:endParaRPr lang="en-US" altLang="zh-CN" sz="2800" b="1" strike="noStrike" noProof="1" dirty="0">
                <a:solidFill>
                  <a:schemeClr val="bg1"/>
                </a:solidFill>
              </a:endParaRPr>
            </a:p>
            <a:p>
              <a:pPr algn="ctr" fontAlgn="base">
                <a:lnSpc>
                  <a:spcPct val="150000"/>
                </a:lnSpc>
              </a:pPr>
              <a:r>
                <a:rPr lang="en-US" altLang="zh-CN" sz="2800" b="1" strike="noStrike" noProof="1" dirty="0">
                  <a:solidFill>
                    <a:schemeClr val="bg1"/>
                  </a:solidFill>
                </a:rPr>
                <a:t>againt</a:t>
              </a:r>
              <a:endParaRPr lang="en-US" altLang="zh-CN" sz="2800" b="1" strike="noStrike" noProof="1" dirty="0">
                <a:solidFill>
                  <a:schemeClr val="bg1"/>
                </a:solidFill>
              </a:endParaRPr>
            </a:p>
            <a:p>
              <a:pPr algn="ctr" fontAlgn="base">
                <a:lnSpc>
                  <a:spcPct val="150000"/>
                </a:lnSpc>
              </a:pPr>
              <a:r>
                <a:rPr lang="en-US" altLang="zh-CN" sz="2800" b="1" strike="noStrike" noProof="1" dirty="0">
                  <a:solidFill>
                    <a:schemeClr val="bg1"/>
                  </a:solidFill>
                </a:rPr>
                <a:t>Acceptance</a:t>
              </a:r>
              <a:endParaRPr lang="en-US" altLang="zh-CN" sz="2800" b="1" strike="noStrike" noProof="1" dirty="0">
                <a:solidFill>
                  <a:schemeClr val="bg1"/>
                </a:solidFill>
              </a:endParaRPr>
            </a:p>
          </p:txBody>
        </p:sp>
        <p:sp>
          <p:nvSpPr>
            <p:cNvPr id="26" name="任意多边形 25"/>
            <p:cNvSpPr/>
            <p:nvPr>
              <p:custDataLst>
                <p:tags r:id="rId5"/>
              </p:custDataLst>
            </p:nvPr>
          </p:nvSpPr>
          <p:spPr>
            <a:xfrm>
              <a:off x="3053764" y="4742950"/>
              <a:ext cx="485775" cy="285879"/>
            </a:xfrm>
            <a:custGeom>
              <a:avLst/>
              <a:gdLst>
                <a:gd name="connsiteX0" fmla="*/ 412331 w 485775"/>
                <a:gd name="connsiteY0" fmla="*/ 0 h 285879"/>
                <a:gd name="connsiteX1" fmla="*/ 485775 w 485775"/>
                <a:gd name="connsiteY1" fmla="*/ 0 h 285879"/>
                <a:gd name="connsiteX2" fmla="*/ 342836 w 485775"/>
                <a:gd name="connsiteY2" fmla="*/ 285879 h 285879"/>
                <a:gd name="connsiteX3" fmla="*/ 334071 w 485775"/>
                <a:gd name="connsiteY3" fmla="*/ 279969 h 285879"/>
                <a:gd name="connsiteX4" fmla="*/ 278006 w 485775"/>
                <a:gd name="connsiteY4" fmla="*/ 268650 h 285879"/>
                <a:gd name="connsiteX5" fmla="*/ 0 w 485775"/>
                <a:gd name="connsiteY5" fmla="*/ 0 h 285879"/>
                <a:gd name="connsiteX6" fmla="*/ 73444 w 485775"/>
                <a:gd name="connsiteY6" fmla="*/ 0 h 285879"/>
                <a:gd name="connsiteX7" fmla="*/ 207769 w 485775"/>
                <a:gd name="connsiteY7" fmla="*/ 268650 h 285879"/>
                <a:gd name="connsiteX8" fmla="*/ 151703 w 485775"/>
                <a:gd name="connsiteY8" fmla="*/ 279969 h 285879"/>
                <a:gd name="connsiteX9" fmla="*/ 142939 w 485775"/>
                <a:gd name="connsiteY9" fmla="*/ 285878 h 28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5775" h="285879">
                  <a:moveTo>
                    <a:pt x="412331" y="0"/>
                  </a:moveTo>
                  <a:lnTo>
                    <a:pt x="485775" y="0"/>
                  </a:lnTo>
                  <a:lnTo>
                    <a:pt x="342836" y="285879"/>
                  </a:lnTo>
                  <a:lnTo>
                    <a:pt x="334071" y="279969"/>
                  </a:lnTo>
                  <a:lnTo>
                    <a:pt x="278006" y="268650"/>
                  </a:lnTo>
                  <a:close/>
                  <a:moveTo>
                    <a:pt x="0" y="0"/>
                  </a:moveTo>
                  <a:lnTo>
                    <a:pt x="73444" y="0"/>
                  </a:lnTo>
                  <a:lnTo>
                    <a:pt x="207769" y="268650"/>
                  </a:lnTo>
                  <a:lnTo>
                    <a:pt x="151703" y="279969"/>
                  </a:lnTo>
                  <a:lnTo>
                    <a:pt x="142939" y="285878"/>
                  </a:lnTo>
                  <a:close/>
                </a:path>
              </a:pathLst>
            </a:custGeom>
            <a:solidFill>
              <a:srgbClr val="8A05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5000" lnSpcReduction="20000"/>
            </a:bodyPr>
            <a:p>
              <a:pPr algn="ctr" fontAlgn="base"/>
              <a:endParaRPr lang="zh-CN" altLang="en-US" strike="noStrike" noProof="1"/>
            </a:p>
          </p:txBody>
        </p:sp>
        <p:sp>
          <p:nvSpPr>
            <p:cNvPr id="28" name="任意多边形 27"/>
            <p:cNvSpPr/>
            <p:nvPr>
              <p:custDataLst>
                <p:tags r:id="rId6"/>
              </p:custDataLst>
            </p:nvPr>
          </p:nvSpPr>
          <p:spPr>
            <a:xfrm>
              <a:off x="2887764" y="4993618"/>
              <a:ext cx="817578" cy="468544"/>
            </a:xfrm>
            <a:custGeom>
              <a:avLst/>
              <a:gdLst>
                <a:gd name="connsiteX0" fmla="*/ 234259 w 468518"/>
                <a:gd name="connsiteY0" fmla="*/ 35545 h 468518"/>
                <a:gd name="connsiteX1" fmla="*/ 432973 w 468518"/>
                <a:gd name="connsiteY1" fmla="*/ 234259 h 468518"/>
                <a:gd name="connsiteX2" fmla="*/ 234259 w 468518"/>
                <a:gd name="connsiteY2" fmla="*/ 432973 h 468518"/>
                <a:gd name="connsiteX3" fmla="*/ 35545 w 468518"/>
                <a:gd name="connsiteY3" fmla="*/ 234259 h 468518"/>
                <a:gd name="connsiteX4" fmla="*/ 234259 w 468518"/>
                <a:gd name="connsiteY4" fmla="*/ 35545 h 468518"/>
                <a:gd name="connsiteX5" fmla="*/ 234259 w 468518"/>
                <a:gd name="connsiteY5" fmla="*/ 17341 h 468518"/>
                <a:gd name="connsiteX6" fmla="*/ 17341 w 468518"/>
                <a:gd name="connsiteY6" fmla="*/ 234259 h 468518"/>
                <a:gd name="connsiteX7" fmla="*/ 234259 w 468518"/>
                <a:gd name="connsiteY7" fmla="*/ 451177 h 468518"/>
                <a:gd name="connsiteX8" fmla="*/ 451177 w 468518"/>
                <a:gd name="connsiteY8" fmla="*/ 234259 h 468518"/>
                <a:gd name="connsiteX9" fmla="*/ 234259 w 468518"/>
                <a:gd name="connsiteY9" fmla="*/ 17341 h 468518"/>
                <a:gd name="connsiteX10" fmla="*/ 234259 w 468518"/>
                <a:gd name="connsiteY10" fmla="*/ 0 h 468518"/>
                <a:gd name="connsiteX11" fmla="*/ 468518 w 468518"/>
                <a:gd name="connsiteY11" fmla="*/ 234259 h 468518"/>
                <a:gd name="connsiteX12" fmla="*/ 234259 w 468518"/>
                <a:gd name="connsiteY12" fmla="*/ 468518 h 468518"/>
                <a:gd name="connsiteX13" fmla="*/ 0 w 468518"/>
                <a:gd name="connsiteY13" fmla="*/ 234259 h 468518"/>
                <a:gd name="connsiteX14" fmla="*/ 234259 w 468518"/>
                <a:gd name="connsiteY14" fmla="*/ 0 h 46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8518" h="468518">
                  <a:moveTo>
                    <a:pt x="234259" y="35545"/>
                  </a:moveTo>
                  <a:cubicBezTo>
                    <a:pt x="344006" y="35545"/>
                    <a:pt x="432973" y="124512"/>
                    <a:pt x="432973" y="234259"/>
                  </a:cubicBezTo>
                  <a:cubicBezTo>
                    <a:pt x="432973" y="344006"/>
                    <a:pt x="344006" y="432973"/>
                    <a:pt x="234259" y="432973"/>
                  </a:cubicBezTo>
                  <a:cubicBezTo>
                    <a:pt x="124512" y="432973"/>
                    <a:pt x="35545" y="344006"/>
                    <a:pt x="35545" y="234259"/>
                  </a:cubicBezTo>
                  <a:cubicBezTo>
                    <a:pt x="35545" y="124512"/>
                    <a:pt x="124512" y="35545"/>
                    <a:pt x="234259" y="35545"/>
                  </a:cubicBezTo>
                  <a:close/>
                  <a:moveTo>
                    <a:pt x="234259" y="17341"/>
                  </a:moveTo>
                  <a:cubicBezTo>
                    <a:pt x="114458" y="17341"/>
                    <a:pt x="17341" y="114458"/>
                    <a:pt x="17341" y="234259"/>
                  </a:cubicBezTo>
                  <a:cubicBezTo>
                    <a:pt x="17341" y="354060"/>
                    <a:pt x="114458" y="451177"/>
                    <a:pt x="234259" y="451177"/>
                  </a:cubicBezTo>
                  <a:cubicBezTo>
                    <a:pt x="354060" y="451177"/>
                    <a:pt x="451177" y="354060"/>
                    <a:pt x="451177" y="234259"/>
                  </a:cubicBezTo>
                  <a:cubicBezTo>
                    <a:pt x="451177" y="114458"/>
                    <a:pt x="354060" y="17341"/>
                    <a:pt x="234259" y="17341"/>
                  </a:cubicBezTo>
                  <a:close/>
                  <a:moveTo>
                    <a:pt x="234259" y="0"/>
                  </a:moveTo>
                  <a:cubicBezTo>
                    <a:pt x="363637" y="0"/>
                    <a:pt x="468518" y="104881"/>
                    <a:pt x="468518" y="234259"/>
                  </a:cubicBezTo>
                  <a:cubicBezTo>
                    <a:pt x="468518" y="363637"/>
                    <a:pt x="363637" y="468518"/>
                    <a:pt x="234259" y="468518"/>
                  </a:cubicBezTo>
                  <a:cubicBezTo>
                    <a:pt x="104881" y="468518"/>
                    <a:pt x="0" y="363637"/>
                    <a:pt x="0" y="234259"/>
                  </a:cubicBezTo>
                  <a:cubicBezTo>
                    <a:pt x="0" y="104881"/>
                    <a:pt x="104881" y="0"/>
                    <a:pt x="234259" y="0"/>
                  </a:cubicBezTo>
                  <a:close/>
                </a:path>
              </a:pathLst>
            </a:custGeom>
            <a:solidFill>
              <a:srgbClr val="C7068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p>
              <a:pPr algn="ctr" fontAlgn="base"/>
              <a:r>
                <a:rPr lang="en-US" b="1" strike="noStrike" noProof="1" dirty="0">
                  <a:solidFill>
                    <a:schemeClr val="bg1"/>
                  </a:solidFill>
                </a:rPr>
                <a:t>D/A</a:t>
              </a:r>
              <a:endParaRPr lang="en-US" b="1" strike="noStrike" noProof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977900" y="4597400"/>
            <a:ext cx="2228850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685800">
              <a:buSzPct val="60000"/>
            </a:pPr>
            <a:r>
              <a:rPr lang="zh-CN" altLang="en-US" sz="3200" b="1">
                <a:solidFill>
                  <a:srgbClr val="232526"/>
                </a:solidFill>
                <a:latin typeface="Times New Roman" panose="02020603050405020304" pitchFamily="18" charset="0"/>
                <a:ea typeface="微软雅黑" panose="020B0503020204020204" charset="-122"/>
                <a:sym typeface="黑体" panose="02010609060101010101" pitchFamily="49" charset="-122"/>
              </a:rPr>
              <a:t>D/P at sight</a:t>
            </a:r>
            <a:endParaRPr lang="zh-CN" altLang="en-US" sz="3200" b="1">
              <a:solidFill>
                <a:srgbClr val="232526"/>
              </a:solidFill>
              <a:latin typeface="Times New Roman" panose="02020603050405020304" pitchFamily="18" charset="0"/>
              <a:ea typeface="微软雅黑" panose="020B0503020204020204" charset="-122"/>
              <a:sym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59238" y="4597400"/>
            <a:ext cx="2873375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685800">
              <a:buSzPct val="60000"/>
            </a:pPr>
            <a:r>
              <a:rPr lang="zh-CN" altLang="en-US" sz="3200" b="1">
                <a:solidFill>
                  <a:srgbClr val="232526"/>
                </a:solidFill>
                <a:latin typeface="Times New Roman" panose="02020603050405020304" pitchFamily="18" charset="0"/>
                <a:ea typeface="微软雅黑" panose="020B0503020204020204" charset="-122"/>
                <a:sym typeface="黑体" panose="02010609060101010101" pitchFamily="49" charset="-122"/>
              </a:rPr>
              <a:t>D/P a</a:t>
            </a:r>
            <a:r>
              <a:rPr lang="en-US" altLang="zh-CN" sz="3200" b="1">
                <a:solidFill>
                  <a:srgbClr val="232526"/>
                </a:solidFill>
                <a:latin typeface="Times New Roman" panose="02020603050405020304" pitchFamily="18" charset="0"/>
                <a:ea typeface="微软雅黑" panose="020B0503020204020204" charset="-122"/>
                <a:sym typeface="黑体" panose="02010609060101010101" pitchFamily="49" charset="-122"/>
              </a:rPr>
              <a:t>fter</a:t>
            </a:r>
            <a:r>
              <a:rPr lang="zh-CN" altLang="en-US" sz="3200" b="1">
                <a:solidFill>
                  <a:srgbClr val="232526"/>
                </a:solidFill>
                <a:latin typeface="Times New Roman" panose="02020603050405020304" pitchFamily="18" charset="0"/>
                <a:ea typeface="微软雅黑" panose="020B0503020204020204" charset="-122"/>
                <a:sym typeface="黑体" panose="02010609060101010101" pitchFamily="49" charset="-122"/>
              </a:rPr>
              <a:t> sight</a:t>
            </a:r>
            <a:endParaRPr lang="zh-CN" altLang="en-US" sz="3200" b="1">
              <a:solidFill>
                <a:srgbClr val="232526"/>
              </a:solidFill>
              <a:latin typeface="Times New Roman" panose="02020603050405020304" pitchFamily="18" charset="0"/>
              <a:ea typeface="微软雅黑" panose="020B0503020204020204" charset="-122"/>
              <a:sym typeface="黑体" panose="02010609060101010101" pitchFamily="49" charset="-122"/>
            </a:endParaRPr>
          </a:p>
        </p:txBody>
      </p:sp>
      <p:cxnSp>
        <p:nvCxnSpPr>
          <p:cNvPr id="4" name="直接箭头连接符 3"/>
          <p:cNvCxnSpPr>
            <a:stCxn id="12" idx="12"/>
            <a:endCxn id="2" idx="0"/>
          </p:cNvCxnSpPr>
          <p:nvPr/>
        </p:nvCxnSpPr>
        <p:spPr>
          <a:xfrm flipH="1">
            <a:off x="2092325" y="3846513"/>
            <a:ext cx="1666875" cy="750888"/>
          </a:xfrm>
          <a:prstGeom prst="straightConnector1">
            <a:avLst/>
          </a:prstGeom>
          <a:ln w="50800">
            <a:solidFill>
              <a:srgbClr val="8A05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>
            <a:stCxn id="12" idx="12"/>
            <a:endCxn id="3" idx="0"/>
          </p:cNvCxnSpPr>
          <p:nvPr/>
        </p:nvCxnSpPr>
        <p:spPr>
          <a:xfrm>
            <a:off x="3759200" y="3846513"/>
            <a:ext cx="1736725" cy="750888"/>
          </a:xfrm>
          <a:prstGeom prst="straightConnector1">
            <a:avLst/>
          </a:prstGeom>
          <a:ln w="50800">
            <a:solidFill>
              <a:srgbClr val="8A05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角矩形 5"/>
          <p:cNvSpPr/>
          <p:nvPr/>
        </p:nvSpPr>
        <p:spPr>
          <a:xfrm>
            <a:off x="9652000" y="5181600"/>
            <a:ext cx="2028825" cy="863600"/>
          </a:xfrm>
          <a:prstGeom prst="roundRect">
            <a:avLst/>
          </a:prstGeom>
          <a:solidFill>
            <a:srgbClr val="8A0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3200" b="1" strike="noStrike" noProof="1">
                <a:solidFill>
                  <a:schemeClr val="bg2"/>
                </a:solidFill>
              </a:rPr>
              <a:t>Types</a:t>
            </a:r>
            <a:endParaRPr lang="en-US" altLang="zh-CN" sz="3200" b="1" strike="noStrike" noProof="1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3" name="图片 1"/>
          <p:cNvPicPr>
            <a:picLocks noChangeAspect="1"/>
          </p:cNvPicPr>
          <p:nvPr/>
        </p:nvPicPr>
        <p:blipFill>
          <a:blip r:embed="rId1"/>
          <a:srcRect t="7379" b="9746"/>
          <a:stretch>
            <a:fillRect/>
          </a:stretch>
        </p:blipFill>
        <p:spPr>
          <a:xfrm>
            <a:off x="8380413" y="1489075"/>
            <a:ext cx="3800475" cy="4735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727075" y="400050"/>
            <a:ext cx="10229850" cy="30464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3200" b="1">
                <a:solidFill>
                  <a:srgbClr val="232526"/>
                </a:solidFill>
                <a:latin typeface="Times New Roman" panose="02020603050405020304" pitchFamily="18" charset="0"/>
                <a:ea typeface="微软雅黑" panose="020B0503020204020204" charset="-122"/>
                <a:sym typeface="黑体" panose="02010609060101010101" pitchFamily="49" charset="-122"/>
              </a:rPr>
              <a:t>Upon first presentation the Buyers shall pay against documentary draft drawn by the Sellers at sight. The shipping documents are to be delivered against payment only.</a:t>
            </a:r>
            <a:endParaRPr lang="zh-CN" altLang="en-US" sz="3200" b="1">
              <a:solidFill>
                <a:srgbClr val="232526"/>
              </a:solidFill>
              <a:latin typeface="Times New Roman" panose="02020603050405020304" pitchFamily="18" charset="0"/>
              <a:ea typeface="微软雅黑" panose="020B0503020204020204" charset="-122"/>
              <a:sym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 rot="-840000">
            <a:off x="3605213" y="3671888"/>
            <a:ext cx="2673350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4000" b="1">
                <a:solidFill>
                  <a:srgbClr val="FF0000"/>
                </a:solidFill>
                <a:latin typeface="Comic Sans MS" panose="030F0702030302020204" charset="0"/>
              </a:rPr>
              <a:t>D/P Sight</a:t>
            </a:r>
            <a:endParaRPr lang="en-US" altLang="zh-CN" sz="4000" b="1">
              <a:solidFill>
                <a:srgbClr val="FF0000"/>
              </a:solidFill>
              <a:latin typeface="Comic Sans MS" panose="030F07020303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0013" name="文本框 170012"/>
          <p:cNvSpPr txBox="1"/>
          <p:nvPr/>
        </p:nvSpPr>
        <p:spPr>
          <a:xfrm>
            <a:off x="4999038" y="917575"/>
            <a:ext cx="1920875" cy="58420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chemeClr val="accent1"/>
                </a:solidFill>
                <a:latin typeface="Times New Roman" panose="02020603050405020304" pitchFamily="18" charset="0"/>
              </a:rPr>
              <a:t>S/C</a:t>
            </a:r>
            <a:endParaRPr lang="en-US" altLang="zh-CN" sz="3200" b="1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流程图: 可选过程 5"/>
          <p:cNvSpPr/>
          <p:nvPr/>
        </p:nvSpPr>
        <p:spPr>
          <a:xfrm>
            <a:off x="1430338" y="1206500"/>
            <a:ext cx="2606675" cy="1057275"/>
          </a:xfrm>
          <a:prstGeom prst="flowChartAlternateProcess">
            <a:avLst/>
          </a:prstGeom>
          <a:solidFill>
            <a:srgbClr val="046FB6"/>
          </a:solidFill>
          <a:ln w="38100"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3200" b="1" strike="noStrike" noProof="1" dirty="0">
                <a:solidFill>
                  <a:schemeClr val="bg2"/>
                </a:solidFill>
                <a:ea typeface="微软雅黑" panose="020B0503020204020204" charset="-122"/>
                <a:cs typeface="+mn-ea"/>
                <a:sym typeface="+mn-ea"/>
              </a:rPr>
              <a:t>Exporter</a:t>
            </a:r>
            <a:endParaRPr lang="en-US" altLang="zh-CN" sz="3200" b="1" strike="noStrike" noProof="1" dirty="0">
              <a:solidFill>
                <a:schemeClr val="bg2"/>
              </a:solidFill>
              <a:effectLst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7" name="流程图: 可选过程 6"/>
          <p:cNvSpPr/>
          <p:nvPr/>
        </p:nvSpPr>
        <p:spPr>
          <a:xfrm>
            <a:off x="1425575" y="4565650"/>
            <a:ext cx="2630488" cy="1057275"/>
          </a:xfrm>
          <a:prstGeom prst="flowChartAlternateProcess">
            <a:avLst/>
          </a:prstGeom>
          <a:solidFill>
            <a:srgbClr val="046FB6"/>
          </a:solidFill>
          <a:ln w="38100"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3200" b="1" strike="noStrike" noProof="1">
                <a:solidFill>
                  <a:schemeClr val="bg2"/>
                </a:solidFill>
                <a:effectLst/>
                <a:ea typeface="宋体" panose="02010600030101010101" pitchFamily="2" charset="-122"/>
                <a:cs typeface="+mn-ea"/>
                <a:sym typeface="+mn-ea"/>
              </a:rPr>
              <a:t>Exporter's Bank</a:t>
            </a:r>
            <a:endParaRPr lang="en-US" altLang="zh-CN" sz="3200" b="1" strike="noStrike" noProof="1">
              <a:solidFill>
                <a:schemeClr val="bg2"/>
              </a:solidFill>
              <a:effectLst/>
              <a:ea typeface="宋体" panose="02010600030101010101" pitchFamily="2" charset="-122"/>
              <a:cs typeface="+mn-ea"/>
              <a:sym typeface="+mn-ea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7704138" y="4568825"/>
            <a:ext cx="2755900" cy="1055688"/>
          </a:xfrm>
          <a:prstGeom prst="flowChartAlternateProcess">
            <a:avLst/>
          </a:prstGeom>
          <a:solidFill>
            <a:srgbClr val="046FB6"/>
          </a:solidFill>
          <a:ln w="38100"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3200" b="1" strike="noStrike" noProof="1">
                <a:solidFill>
                  <a:schemeClr val="bg2"/>
                </a:solidFill>
                <a:effectLst/>
                <a:ea typeface="宋体" panose="02010600030101010101" pitchFamily="2" charset="-122"/>
                <a:cs typeface="+mn-ea"/>
                <a:sym typeface="+mn-ea"/>
              </a:rPr>
              <a:t>Importer's Bank</a:t>
            </a:r>
            <a:endParaRPr lang="en-US" altLang="zh-CN" sz="3200" b="1" strike="noStrike" noProof="1">
              <a:solidFill>
                <a:schemeClr val="bg2"/>
              </a:solidFill>
              <a:effectLst/>
              <a:ea typeface="宋体" panose="02010600030101010101" pitchFamily="2" charset="-122"/>
              <a:cs typeface="+mn-ea"/>
              <a:sym typeface="+mn-ea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4054475" y="4887913"/>
            <a:ext cx="364648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流程图: 可选过程 10"/>
          <p:cNvSpPr/>
          <p:nvPr/>
        </p:nvSpPr>
        <p:spPr>
          <a:xfrm>
            <a:off x="7686675" y="1198563"/>
            <a:ext cx="2779713" cy="1054100"/>
          </a:xfrm>
          <a:prstGeom prst="flowChartAlternateProcess">
            <a:avLst/>
          </a:prstGeom>
          <a:solidFill>
            <a:srgbClr val="046FB6"/>
          </a:solidFill>
          <a:ln w="38100"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3200" b="1" strike="noStrike" noProof="1">
                <a:solidFill>
                  <a:schemeClr val="bg2"/>
                </a:solidFill>
                <a:effectLst/>
                <a:ea typeface="宋体" panose="02010600030101010101" pitchFamily="2" charset="-122"/>
                <a:cs typeface="+mn-ea"/>
                <a:sym typeface="+mn-ea"/>
              </a:rPr>
              <a:t>Importer</a:t>
            </a:r>
            <a:endParaRPr lang="en-US" altLang="zh-CN" sz="3200" b="1" strike="noStrike" noProof="1">
              <a:solidFill>
                <a:schemeClr val="bg2"/>
              </a:solidFill>
              <a:effectLst/>
              <a:ea typeface="宋体" panose="02010600030101010101" pitchFamily="2" charset="-122"/>
              <a:cs typeface="+mn-ea"/>
              <a:sym typeface="+mn-ea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4040188" y="1492250"/>
            <a:ext cx="3646488" cy="952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 flipV="1">
            <a:off x="8334375" y="2232025"/>
            <a:ext cx="4763" cy="23145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>
            <a:off x="2214563" y="2260600"/>
            <a:ext cx="6350" cy="23034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 flipV="1">
            <a:off x="3173413" y="2260600"/>
            <a:ext cx="6350" cy="23161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9088438" y="2260600"/>
            <a:ext cx="7938" cy="23034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4040188" y="1797050"/>
            <a:ext cx="936625" cy="4763"/>
          </a:xfrm>
          <a:prstGeom prst="straightConnector1">
            <a:avLst/>
          </a:prstGeom>
          <a:ln w="38100"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5"/>
          <p:cNvSpPr/>
          <p:nvPr/>
        </p:nvSpPr>
        <p:spPr>
          <a:xfrm>
            <a:off x="4976813" y="1685925"/>
            <a:ext cx="1790700" cy="384175"/>
          </a:xfrm>
          <a:prstGeom prst="roundRect">
            <a:avLst/>
          </a:prstGeom>
          <a:noFill/>
          <a:ln w="38100"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1865" b="1" strike="noStrike" noProof="1">
                <a:solidFill>
                  <a:schemeClr val="accent1"/>
                </a:solidFill>
                <a:latin typeface="Times New Roman" panose="02020603050405020304" pitchFamily="18" charset="0"/>
              </a:rPr>
              <a:t>Shipping Line</a:t>
            </a:r>
            <a:endParaRPr lang="en-US" altLang="zh-CN" sz="1865" b="1" strike="noStrike" noProof="1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flipH="1">
            <a:off x="4022725" y="1973263"/>
            <a:ext cx="958850" cy="0"/>
          </a:xfrm>
          <a:prstGeom prst="straightConnector1">
            <a:avLst/>
          </a:prstGeom>
          <a:ln w="38100"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 flipV="1">
            <a:off x="9782175" y="2260600"/>
            <a:ext cx="4763" cy="23161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 flipV="1">
            <a:off x="4056063" y="5302250"/>
            <a:ext cx="3648075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6761163" y="1962150"/>
            <a:ext cx="938213" cy="4763"/>
          </a:xfrm>
          <a:prstGeom prst="straightConnector1">
            <a:avLst/>
          </a:prstGeom>
          <a:ln w="38100"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H="1">
            <a:off x="6721475" y="1797050"/>
            <a:ext cx="960438" cy="0"/>
          </a:xfrm>
          <a:prstGeom prst="straightConnector1">
            <a:avLst/>
          </a:prstGeom>
          <a:ln w="38100"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藤蔓"/>
          <p:cNvSpPr/>
          <p:nvPr/>
        </p:nvSpPr>
        <p:spPr bwMode="auto">
          <a:xfrm>
            <a:off x="11496675" y="115888"/>
            <a:ext cx="504825" cy="6161088"/>
          </a:xfrm>
          <a:custGeom>
            <a:avLst/>
            <a:gdLst>
              <a:gd name="T0" fmla="*/ 40958224 w 3288"/>
              <a:gd name="T1" fmla="*/ 236446999 h 13184"/>
              <a:gd name="T2" fmla="*/ 22163875 w 3288"/>
              <a:gd name="T3" fmla="*/ 269267646 h 13184"/>
              <a:gd name="T4" fmla="*/ 16554902 w 3288"/>
              <a:gd name="T5" fmla="*/ 266824987 h 13184"/>
              <a:gd name="T6" fmla="*/ 40163026 w 3288"/>
              <a:gd name="T7" fmla="*/ 197655020 h 13184"/>
              <a:gd name="T8" fmla="*/ 38153737 w 3288"/>
              <a:gd name="T9" fmla="*/ 129549970 h 13184"/>
              <a:gd name="T10" fmla="*/ 27731134 w 3288"/>
              <a:gd name="T11" fmla="*/ 117753679 h 13184"/>
              <a:gd name="T12" fmla="*/ 29949578 w 3288"/>
              <a:gd name="T13" fmla="*/ 115081275 h 13184"/>
              <a:gd name="T14" fmla="*/ 23963863 w 3288"/>
              <a:gd name="T15" fmla="*/ 108671696 h 13184"/>
              <a:gd name="T16" fmla="*/ 30556478 w 3288"/>
              <a:gd name="T17" fmla="*/ 110237570 h 13184"/>
              <a:gd name="T18" fmla="*/ 32586624 w 3288"/>
              <a:gd name="T19" fmla="*/ 105289396 h 13184"/>
              <a:gd name="T20" fmla="*/ 34553907 w 3288"/>
              <a:gd name="T21" fmla="*/ 107147580 h 13184"/>
              <a:gd name="T22" fmla="*/ 37463117 w 3288"/>
              <a:gd name="T23" fmla="*/ 111657217 h 13184"/>
              <a:gd name="T24" fmla="*/ 38760782 w 3288"/>
              <a:gd name="T25" fmla="*/ 119131712 h 13184"/>
              <a:gd name="T26" fmla="*/ 49581130 w 3288"/>
              <a:gd name="T27" fmla="*/ 68898463 h 13184"/>
              <a:gd name="T28" fmla="*/ 45562698 w 3288"/>
              <a:gd name="T29" fmla="*/ 44783972 h 13184"/>
              <a:gd name="T30" fmla="*/ 29614697 w 3288"/>
              <a:gd name="T31" fmla="*/ 23822181 h 13184"/>
              <a:gd name="T32" fmla="*/ 23628982 w 3288"/>
              <a:gd name="T33" fmla="*/ 30753815 h 13184"/>
              <a:gd name="T34" fmla="*/ 23001079 w 3288"/>
              <a:gd name="T35" fmla="*/ 28394528 h 13184"/>
              <a:gd name="T36" fmla="*/ 17517686 w 3288"/>
              <a:gd name="T37" fmla="*/ 27809908 h 13184"/>
              <a:gd name="T38" fmla="*/ 15613120 w 3288"/>
              <a:gd name="T39" fmla="*/ 23947457 h 13184"/>
              <a:gd name="T40" fmla="*/ 23942860 w 3288"/>
              <a:gd name="T41" fmla="*/ 22694700 h 13184"/>
              <a:gd name="T42" fmla="*/ 22959219 w 3288"/>
              <a:gd name="T43" fmla="*/ 18456421 h 13184"/>
              <a:gd name="T44" fmla="*/ 23315103 w 3288"/>
              <a:gd name="T45" fmla="*/ 16619189 h 13184"/>
              <a:gd name="T46" fmla="*/ 12348172 w 3288"/>
              <a:gd name="T47" fmla="*/ 12819303 h 13184"/>
              <a:gd name="T48" fmla="*/ 8853065 w 3288"/>
              <a:gd name="T49" fmla="*/ 7954647 h 13184"/>
              <a:gd name="T50" fmla="*/ 3432389 w 3288"/>
              <a:gd name="T51" fmla="*/ 8706301 h 13184"/>
              <a:gd name="T52" fmla="*/ 230159 w 3288"/>
              <a:gd name="T53" fmla="*/ 6054704 h 13184"/>
              <a:gd name="T54" fmla="*/ 5881137 w 3288"/>
              <a:gd name="T55" fmla="*/ 5303050 h 13184"/>
              <a:gd name="T56" fmla="*/ 4437034 w 3288"/>
              <a:gd name="T57" fmla="*/ 334069 h 13184"/>
              <a:gd name="T58" fmla="*/ 7011217 w 3288"/>
              <a:gd name="T59" fmla="*/ 521910 h 13184"/>
              <a:gd name="T60" fmla="*/ 9815704 w 3288"/>
              <a:gd name="T61" fmla="*/ 5741587 h 13184"/>
              <a:gd name="T62" fmla="*/ 15654981 w 3288"/>
              <a:gd name="T63" fmla="*/ 7453544 h 13184"/>
              <a:gd name="T64" fmla="*/ 38865360 w 3288"/>
              <a:gd name="T65" fmla="*/ 30106485 h 13184"/>
              <a:gd name="T66" fmla="*/ 52260036 w 3288"/>
              <a:gd name="T67" fmla="*/ 52822136 h 13184"/>
              <a:gd name="T68" fmla="*/ 55629563 w 3288"/>
              <a:gd name="T69" fmla="*/ 55661574 h 13184"/>
              <a:gd name="T70" fmla="*/ 59731715 w 3288"/>
              <a:gd name="T71" fmla="*/ 47790445 h 13184"/>
              <a:gd name="T72" fmla="*/ 61573418 w 3288"/>
              <a:gd name="T73" fmla="*/ 52676053 h 13184"/>
              <a:gd name="T74" fmla="*/ 68773078 w 3288"/>
              <a:gd name="T75" fmla="*/ 53323239 h 13184"/>
              <a:gd name="T76" fmla="*/ 60547916 w 3288"/>
              <a:gd name="T77" fmla="*/ 59858094 h 13184"/>
              <a:gd name="T78" fmla="*/ 66826653 w 3288"/>
              <a:gd name="T79" fmla="*/ 60317438 h 13184"/>
              <a:gd name="T80" fmla="*/ 58475910 w 3288"/>
              <a:gd name="T81" fmla="*/ 63198635 h 13184"/>
              <a:gd name="T82" fmla="*/ 52720498 w 3288"/>
              <a:gd name="T83" fmla="*/ 69566600 h 13184"/>
              <a:gd name="T84" fmla="*/ 44076735 w 3288"/>
              <a:gd name="T85" fmla="*/ 110884756 h 13184"/>
              <a:gd name="T86" fmla="*/ 46358042 w 3288"/>
              <a:gd name="T87" fmla="*/ 165586027 h 13184"/>
              <a:gd name="T88" fmla="*/ 49476407 w 3288"/>
              <a:gd name="T89" fmla="*/ 164187188 h 13184"/>
              <a:gd name="T90" fmla="*/ 52050736 w 3288"/>
              <a:gd name="T91" fmla="*/ 158904945 h 13184"/>
              <a:gd name="T92" fmla="*/ 55252822 w 3288"/>
              <a:gd name="T93" fmla="*/ 155856714 h 13184"/>
              <a:gd name="T94" fmla="*/ 55838864 w 3288"/>
              <a:gd name="T95" fmla="*/ 163289306 h 13184"/>
              <a:gd name="T96" fmla="*/ 64001308 w 3288"/>
              <a:gd name="T97" fmla="*/ 160804888 h 13184"/>
              <a:gd name="T98" fmla="*/ 59124815 w 3288"/>
              <a:gd name="T99" fmla="*/ 165982662 h 13184"/>
              <a:gd name="T100" fmla="*/ 61510700 w 3288"/>
              <a:gd name="T101" fmla="*/ 168884810 h 13184"/>
              <a:gd name="T102" fmla="*/ 51841435 w 3288"/>
              <a:gd name="T103" fmla="*/ 169782547 h 13184"/>
              <a:gd name="T104" fmla="*/ 49329969 w 3288"/>
              <a:gd name="T105" fmla="*/ 176526195 h 13184"/>
              <a:gd name="T106" fmla="*/ 7806560 w 3288"/>
              <a:gd name="T107" fmla="*/ 5574552 h 13184"/>
              <a:gd name="T108" fmla="*/ 26182307 w 3288"/>
              <a:gd name="T109" fmla="*/ 25534138 h 13184"/>
              <a:gd name="T110" fmla="*/ 24570763 w 3288"/>
              <a:gd name="T111" fmla="*/ 24761677 h 13184"/>
              <a:gd name="T112" fmla="*/ 55713284 w 3288"/>
              <a:gd name="T113" fmla="*/ 59419701 h 13184"/>
              <a:gd name="T114" fmla="*/ 56822506 w 3288"/>
              <a:gd name="T115" fmla="*/ 57561517 h 13184"/>
              <a:gd name="T116" fmla="*/ 34323749 w 3288"/>
              <a:gd name="T117" fmla="*/ 114413138 h 13184"/>
              <a:gd name="T118" fmla="*/ 31498260 w 3288"/>
              <a:gd name="T119" fmla="*/ 115185744 h 13184"/>
              <a:gd name="T120" fmla="*/ 55503983 w 3288"/>
              <a:gd name="T121" fmla="*/ 166274972 h 13184"/>
              <a:gd name="T122" fmla="*/ 53013520 w 3288"/>
              <a:gd name="T123" fmla="*/ 166295779 h 1318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288" h="13184">
                <a:moveTo>
                  <a:pt x="2293" y="9497"/>
                </a:moveTo>
                <a:lnTo>
                  <a:pt x="2293" y="9497"/>
                </a:lnTo>
                <a:lnTo>
                  <a:pt x="2292" y="9565"/>
                </a:lnTo>
                <a:lnTo>
                  <a:pt x="2289" y="9633"/>
                </a:lnTo>
                <a:lnTo>
                  <a:pt x="2286" y="9702"/>
                </a:lnTo>
                <a:lnTo>
                  <a:pt x="2283" y="9771"/>
                </a:lnTo>
                <a:lnTo>
                  <a:pt x="2278" y="9840"/>
                </a:lnTo>
                <a:lnTo>
                  <a:pt x="2273" y="9909"/>
                </a:lnTo>
                <a:lnTo>
                  <a:pt x="2266" y="9977"/>
                </a:lnTo>
                <a:lnTo>
                  <a:pt x="2258" y="10046"/>
                </a:lnTo>
                <a:lnTo>
                  <a:pt x="2251" y="10115"/>
                </a:lnTo>
                <a:lnTo>
                  <a:pt x="2241" y="10184"/>
                </a:lnTo>
                <a:lnTo>
                  <a:pt x="2231" y="10252"/>
                </a:lnTo>
                <a:lnTo>
                  <a:pt x="2220" y="10320"/>
                </a:lnTo>
                <a:lnTo>
                  <a:pt x="2208" y="10389"/>
                </a:lnTo>
                <a:lnTo>
                  <a:pt x="2195" y="10458"/>
                </a:lnTo>
                <a:lnTo>
                  <a:pt x="2182" y="10525"/>
                </a:lnTo>
                <a:lnTo>
                  <a:pt x="2167" y="10593"/>
                </a:lnTo>
                <a:lnTo>
                  <a:pt x="2152" y="10661"/>
                </a:lnTo>
                <a:lnTo>
                  <a:pt x="2136" y="10728"/>
                </a:lnTo>
                <a:lnTo>
                  <a:pt x="2120" y="10796"/>
                </a:lnTo>
                <a:lnTo>
                  <a:pt x="2102" y="10862"/>
                </a:lnTo>
                <a:lnTo>
                  <a:pt x="2083" y="10929"/>
                </a:lnTo>
                <a:lnTo>
                  <a:pt x="2064" y="10996"/>
                </a:lnTo>
                <a:lnTo>
                  <a:pt x="2044" y="11062"/>
                </a:lnTo>
                <a:lnTo>
                  <a:pt x="2023" y="11129"/>
                </a:lnTo>
                <a:lnTo>
                  <a:pt x="2002" y="11194"/>
                </a:lnTo>
                <a:lnTo>
                  <a:pt x="1980" y="11260"/>
                </a:lnTo>
                <a:lnTo>
                  <a:pt x="1957" y="11325"/>
                </a:lnTo>
                <a:lnTo>
                  <a:pt x="1933" y="11389"/>
                </a:lnTo>
                <a:lnTo>
                  <a:pt x="1909" y="11454"/>
                </a:lnTo>
                <a:lnTo>
                  <a:pt x="1884" y="11518"/>
                </a:lnTo>
                <a:lnTo>
                  <a:pt x="1858" y="11581"/>
                </a:lnTo>
                <a:lnTo>
                  <a:pt x="1831" y="11644"/>
                </a:lnTo>
                <a:lnTo>
                  <a:pt x="1804" y="11707"/>
                </a:lnTo>
                <a:lnTo>
                  <a:pt x="1776" y="11769"/>
                </a:lnTo>
                <a:lnTo>
                  <a:pt x="1747" y="11831"/>
                </a:lnTo>
                <a:lnTo>
                  <a:pt x="1718" y="11892"/>
                </a:lnTo>
                <a:lnTo>
                  <a:pt x="1688" y="11953"/>
                </a:lnTo>
                <a:lnTo>
                  <a:pt x="1657" y="12013"/>
                </a:lnTo>
                <a:lnTo>
                  <a:pt x="1625" y="12074"/>
                </a:lnTo>
                <a:lnTo>
                  <a:pt x="1592" y="12134"/>
                </a:lnTo>
                <a:lnTo>
                  <a:pt x="1559" y="12192"/>
                </a:lnTo>
                <a:lnTo>
                  <a:pt x="1524" y="12251"/>
                </a:lnTo>
                <a:lnTo>
                  <a:pt x="1489" y="12309"/>
                </a:lnTo>
                <a:lnTo>
                  <a:pt x="1453" y="12367"/>
                </a:lnTo>
                <a:lnTo>
                  <a:pt x="1415" y="12424"/>
                </a:lnTo>
                <a:lnTo>
                  <a:pt x="1378" y="12481"/>
                </a:lnTo>
                <a:lnTo>
                  <a:pt x="1339" y="12536"/>
                </a:lnTo>
                <a:lnTo>
                  <a:pt x="1299" y="12591"/>
                </a:lnTo>
                <a:lnTo>
                  <a:pt x="1260" y="12643"/>
                </a:lnTo>
                <a:lnTo>
                  <a:pt x="1221" y="12695"/>
                </a:lnTo>
                <a:lnTo>
                  <a:pt x="1181" y="12746"/>
                </a:lnTo>
                <a:lnTo>
                  <a:pt x="1142" y="12797"/>
                </a:lnTo>
                <a:lnTo>
                  <a:pt x="1101" y="12847"/>
                </a:lnTo>
                <a:lnTo>
                  <a:pt x="1059" y="12897"/>
                </a:lnTo>
                <a:lnTo>
                  <a:pt x="1017" y="12946"/>
                </a:lnTo>
                <a:lnTo>
                  <a:pt x="975" y="12994"/>
                </a:lnTo>
                <a:lnTo>
                  <a:pt x="936" y="13038"/>
                </a:lnTo>
                <a:lnTo>
                  <a:pt x="898" y="13080"/>
                </a:lnTo>
                <a:lnTo>
                  <a:pt x="859" y="13122"/>
                </a:lnTo>
                <a:lnTo>
                  <a:pt x="819" y="13163"/>
                </a:lnTo>
                <a:lnTo>
                  <a:pt x="812" y="13169"/>
                </a:lnTo>
                <a:lnTo>
                  <a:pt x="806" y="13173"/>
                </a:lnTo>
                <a:lnTo>
                  <a:pt x="799" y="13177"/>
                </a:lnTo>
                <a:lnTo>
                  <a:pt x="792" y="13180"/>
                </a:lnTo>
                <a:lnTo>
                  <a:pt x="786" y="13182"/>
                </a:lnTo>
                <a:lnTo>
                  <a:pt x="779" y="13183"/>
                </a:lnTo>
                <a:lnTo>
                  <a:pt x="771" y="13184"/>
                </a:lnTo>
                <a:lnTo>
                  <a:pt x="763" y="13184"/>
                </a:lnTo>
                <a:lnTo>
                  <a:pt x="749" y="13182"/>
                </a:lnTo>
                <a:lnTo>
                  <a:pt x="733" y="13177"/>
                </a:lnTo>
                <a:lnTo>
                  <a:pt x="718" y="13171"/>
                </a:lnTo>
                <a:lnTo>
                  <a:pt x="701" y="13163"/>
                </a:lnTo>
                <a:lnTo>
                  <a:pt x="686" y="13154"/>
                </a:lnTo>
                <a:lnTo>
                  <a:pt x="669" y="13143"/>
                </a:lnTo>
                <a:lnTo>
                  <a:pt x="638" y="13122"/>
                </a:lnTo>
                <a:lnTo>
                  <a:pt x="608" y="13100"/>
                </a:lnTo>
                <a:lnTo>
                  <a:pt x="581" y="13082"/>
                </a:lnTo>
                <a:lnTo>
                  <a:pt x="654" y="12982"/>
                </a:lnTo>
                <a:lnTo>
                  <a:pt x="723" y="12882"/>
                </a:lnTo>
                <a:lnTo>
                  <a:pt x="791" y="12780"/>
                </a:lnTo>
                <a:lnTo>
                  <a:pt x="857" y="12678"/>
                </a:lnTo>
                <a:lnTo>
                  <a:pt x="920" y="12574"/>
                </a:lnTo>
                <a:lnTo>
                  <a:pt x="982" y="12469"/>
                </a:lnTo>
                <a:lnTo>
                  <a:pt x="1041" y="12362"/>
                </a:lnTo>
                <a:lnTo>
                  <a:pt x="1098" y="12256"/>
                </a:lnTo>
                <a:lnTo>
                  <a:pt x="1154" y="12147"/>
                </a:lnTo>
                <a:lnTo>
                  <a:pt x="1207" y="12038"/>
                </a:lnTo>
                <a:lnTo>
                  <a:pt x="1259" y="11927"/>
                </a:lnTo>
                <a:lnTo>
                  <a:pt x="1308" y="11816"/>
                </a:lnTo>
                <a:lnTo>
                  <a:pt x="1356" y="11704"/>
                </a:lnTo>
                <a:lnTo>
                  <a:pt x="1401" y="11592"/>
                </a:lnTo>
                <a:lnTo>
                  <a:pt x="1445" y="11478"/>
                </a:lnTo>
                <a:lnTo>
                  <a:pt x="1488" y="11364"/>
                </a:lnTo>
                <a:lnTo>
                  <a:pt x="1528" y="11250"/>
                </a:lnTo>
                <a:lnTo>
                  <a:pt x="1565" y="11134"/>
                </a:lnTo>
                <a:lnTo>
                  <a:pt x="1602" y="11018"/>
                </a:lnTo>
                <a:lnTo>
                  <a:pt x="1636" y="10900"/>
                </a:lnTo>
                <a:lnTo>
                  <a:pt x="1669" y="10784"/>
                </a:lnTo>
                <a:lnTo>
                  <a:pt x="1701" y="10665"/>
                </a:lnTo>
                <a:lnTo>
                  <a:pt x="1730" y="10547"/>
                </a:lnTo>
                <a:lnTo>
                  <a:pt x="1757" y="10428"/>
                </a:lnTo>
                <a:lnTo>
                  <a:pt x="1784" y="10309"/>
                </a:lnTo>
                <a:lnTo>
                  <a:pt x="1808" y="10189"/>
                </a:lnTo>
                <a:lnTo>
                  <a:pt x="1830" y="10069"/>
                </a:lnTo>
                <a:lnTo>
                  <a:pt x="1851" y="9950"/>
                </a:lnTo>
                <a:lnTo>
                  <a:pt x="1870" y="9829"/>
                </a:lnTo>
                <a:lnTo>
                  <a:pt x="1888" y="9709"/>
                </a:lnTo>
                <a:lnTo>
                  <a:pt x="1905" y="9588"/>
                </a:lnTo>
                <a:lnTo>
                  <a:pt x="1919" y="9467"/>
                </a:lnTo>
                <a:lnTo>
                  <a:pt x="1935" y="9343"/>
                </a:lnTo>
                <a:lnTo>
                  <a:pt x="1947" y="9220"/>
                </a:lnTo>
                <a:lnTo>
                  <a:pt x="1957" y="9095"/>
                </a:lnTo>
                <a:lnTo>
                  <a:pt x="1963" y="8971"/>
                </a:lnTo>
                <a:lnTo>
                  <a:pt x="1969" y="8847"/>
                </a:lnTo>
                <a:lnTo>
                  <a:pt x="1971" y="8723"/>
                </a:lnTo>
                <a:lnTo>
                  <a:pt x="1972" y="8599"/>
                </a:lnTo>
                <a:lnTo>
                  <a:pt x="1971" y="8474"/>
                </a:lnTo>
                <a:lnTo>
                  <a:pt x="1968" y="8350"/>
                </a:lnTo>
                <a:lnTo>
                  <a:pt x="1962" y="8226"/>
                </a:lnTo>
                <a:lnTo>
                  <a:pt x="1954" y="8103"/>
                </a:lnTo>
                <a:lnTo>
                  <a:pt x="1946" y="7978"/>
                </a:lnTo>
                <a:lnTo>
                  <a:pt x="1936" y="7854"/>
                </a:lnTo>
                <a:lnTo>
                  <a:pt x="1923" y="7730"/>
                </a:lnTo>
                <a:lnTo>
                  <a:pt x="1910" y="7607"/>
                </a:lnTo>
                <a:lnTo>
                  <a:pt x="1895" y="7484"/>
                </a:lnTo>
                <a:lnTo>
                  <a:pt x="1879" y="7358"/>
                </a:lnTo>
                <a:lnTo>
                  <a:pt x="1866" y="7232"/>
                </a:lnTo>
                <a:lnTo>
                  <a:pt x="1854" y="7107"/>
                </a:lnTo>
                <a:lnTo>
                  <a:pt x="1842" y="6980"/>
                </a:lnTo>
                <a:lnTo>
                  <a:pt x="1835" y="6854"/>
                </a:lnTo>
                <a:lnTo>
                  <a:pt x="1827" y="6727"/>
                </a:lnTo>
                <a:lnTo>
                  <a:pt x="1823" y="6601"/>
                </a:lnTo>
                <a:lnTo>
                  <a:pt x="1820" y="6474"/>
                </a:lnTo>
                <a:lnTo>
                  <a:pt x="1820" y="6340"/>
                </a:lnTo>
                <a:lnTo>
                  <a:pt x="1823" y="6205"/>
                </a:lnTo>
                <a:lnTo>
                  <a:pt x="1827" y="6071"/>
                </a:lnTo>
                <a:lnTo>
                  <a:pt x="1835" y="5936"/>
                </a:lnTo>
                <a:lnTo>
                  <a:pt x="1801" y="5894"/>
                </a:lnTo>
                <a:lnTo>
                  <a:pt x="1768" y="5851"/>
                </a:lnTo>
                <a:lnTo>
                  <a:pt x="1737" y="5808"/>
                </a:lnTo>
                <a:lnTo>
                  <a:pt x="1707" y="5763"/>
                </a:lnTo>
                <a:lnTo>
                  <a:pt x="1679" y="5718"/>
                </a:lnTo>
                <a:lnTo>
                  <a:pt x="1652" y="5672"/>
                </a:lnTo>
                <a:lnTo>
                  <a:pt x="1626" y="5625"/>
                </a:lnTo>
                <a:lnTo>
                  <a:pt x="1602" y="5577"/>
                </a:lnTo>
                <a:lnTo>
                  <a:pt x="1585" y="5593"/>
                </a:lnTo>
                <a:lnTo>
                  <a:pt x="1566" y="5608"/>
                </a:lnTo>
                <a:lnTo>
                  <a:pt x="1547" y="5621"/>
                </a:lnTo>
                <a:lnTo>
                  <a:pt x="1526" y="5634"/>
                </a:lnTo>
                <a:lnTo>
                  <a:pt x="1504" y="5644"/>
                </a:lnTo>
                <a:lnTo>
                  <a:pt x="1482" y="5651"/>
                </a:lnTo>
                <a:lnTo>
                  <a:pt x="1459" y="5657"/>
                </a:lnTo>
                <a:lnTo>
                  <a:pt x="1435" y="5661"/>
                </a:lnTo>
                <a:lnTo>
                  <a:pt x="1412" y="5662"/>
                </a:lnTo>
                <a:lnTo>
                  <a:pt x="1401" y="5662"/>
                </a:lnTo>
                <a:lnTo>
                  <a:pt x="1390" y="5661"/>
                </a:lnTo>
                <a:lnTo>
                  <a:pt x="1379" y="5659"/>
                </a:lnTo>
                <a:lnTo>
                  <a:pt x="1368" y="5657"/>
                </a:lnTo>
                <a:lnTo>
                  <a:pt x="1357" y="5655"/>
                </a:lnTo>
                <a:lnTo>
                  <a:pt x="1346" y="5650"/>
                </a:lnTo>
                <a:lnTo>
                  <a:pt x="1335" y="5646"/>
                </a:lnTo>
                <a:lnTo>
                  <a:pt x="1325" y="5640"/>
                </a:lnTo>
                <a:lnTo>
                  <a:pt x="1315" y="5635"/>
                </a:lnTo>
                <a:lnTo>
                  <a:pt x="1305" y="5628"/>
                </a:lnTo>
                <a:lnTo>
                  <a:pt x="1296" y="5620"/>
                </a:lnTo>
                <a:lnTo>
                  <a:pt x="1287" y="5611"/>
                </a:lnTo>
                <a:lnTo>
                  <a:pt x="1278" y="5601"/>
                </a:lnTo>
                <a:lnTo>
                  <a:pt x="1270" y="5591"/>
                </a:lnTo>
                <a:lnTo>
                  <a:pt x="1256" y="5570"/>
                </a:lnTo>
                <a:lnTo>
                  <a:pt x="1244" y="5551"/>
                </a:lnTo>
                <a:lnTo>
                  <a:pt x="1234" y="5535"/>
                </a:lnTo>
                <a:lnTo>
                  <a:pt x="1227" y="5520"/>
                </a:lnTo>
                <a:lnTo>
                  <a:pt x="1223" y="5509"/>
                </a:lnTo>
                <a:lnTo>
                  <a:pt x="1220" y="5499"/>
                </a:lnTo>
                <a:lnTo>
                  <a:pt x="1220" y="5492"/>
                </a:lnTo>
                <a:lnTo>
                  <a:pt x="1223" y="5485"/>
                </a:lnTo>
                <a:lnTo>
                  <a:pt x="1226" y="5480"/>
                </a:lnTo>
                <a:lnTo>
                  <a:pt x="1230" y="5477"/>
                </a:lnTo>
                <a:lnTo>
                  <a:pt x="1237" y="5475"/>
                </a:lnTo>
                <a:lnTo>
                  <a:pt x="1246" y="5475"/>
                </a:lnTo>
                <a:lnTo>
                  <a:pt x="1255" y="5475"/>
                </a:lnTo>
                <a:lnTo>
                  <a:pt x="1265" y="5476"/>
                </a:lnTo>
                <a:lnTo>
                  <a:pt x="1288" y="5482"/>
                </a:lnTo>
                <a:lnTo>
                  <a:pt x="1315" y="5488"/>
                </a:lnTo>
                <a:lnTo>
                  <a:pt x="1341" y="5495"/>
                </a:lnTo>
                <a:lnTo>
                  <a:pt x="1369" y="5503"/>
                </a:lnTo>
                <a:lnTo>
                  <a:pt x="1396" y="5508"/>
                </a:lnTo>
                <a:lnTo>
                  <a:pt x="1408" y="5510"/>
                </a:lnTo>
                <a:lnTo>
                  <a:pt x="1420" y="5512"/>
                </a:lnTo>
                <a:lnTo>
                  <a:pt x="1431" y="5512"/>
                </a:lnTo>
                <a:lnTo>
                  <a:pt x="1441" y="5512"/>
                </a:lnTo>
                <a:lnTo>
                  <a:pt x="1450" y="5509"/>
                </a:lnTo>
                <a:lnTo>
                  <a:pt x="1458" y="5506"/>
                </a:lnTo>
                <a:lnTo>
                  <a:pt x="1463" y="5502"/>
                </a:lnTo>
                <a:lnTo>
                  <a:pt x="1469" y="5495"/>
                </a:lnTo>
                <a:lnTo>
                  <a:pt x="1444" y="5489"/>
                </a:lnTo>
                <a:lnTo>
                  <a:pt x="1417" y="5482"/>
                </a:lnTo>
                <a:lnTo>
                  <a:pt x="1388" y="5472"/>
                </a:lnTo>
                <a:lnTo>
                  <a:pt x="1357" y="5459"/>
                </a:lnTo>
                <a:lnTo>
                  <a:pt x="1326" y="5445"/>
                </a:lnTo>
                <a:lnTo>
                  <a:pt x="1293" y="5428"/>
                </a:lnTo>
                <a:lnTo>
                  <a:pt x="1264" y="5411"/>
                </a:lnTo>
                <a:lnTo>
                  <a:pt x="1249" y="5401"/>
                </a:lnTo>
                <a:lnTo>
                  <a:pt x="1235" y="5391"/>
                </a:lnTo>
                <a:lnTo>
                  <a:pt x="1221" y="5380"/>
                </a:lnTo>
                <a:lnTo>
                  <a:pt x="1208" y="5368"/>
                </a:lnTo>
                <a:lnTo>
                  <a:pt x="1196" y="5357"/>
                </a:lnTo>
                <a:lnTo>
                  <a:pt x="1185" y="5345"/>
                </a:lnTo>
                <a:lnTo>
                  <a:pt x="1175" y="5333"/>
                </a:lnTo>
                <a:lnTo>
                  <a:pt x="1166" y="5320"/>
                </a:lnTo>
                <a:lnTo>
                  <a:pt x="1158" y="5307"/>
                </a:lnTo>
                <a:lnTo>
                  <a:pt x="1152" y="5293"/>
                </a:lnTo>
                <a:lnTo>
                  <a:pt x="1146" y="5280"/>
                </a:lnTo>
                <a:lnTo>
                  <a:pt x="1143" y="5265"/>
                </a:lnTo>
                <a:lnTo>
                  <a:pt x="1140" y="5251"/>
                </a:lnTo>
                <a:lnTo>
                  <a:pt x="1140" y="5235"/>
                </a:lnTo>
                <a:lnTo>
                  <a:pt x="1142" y="5221"/>
                </a:lnTo>
                <a:lnTo>
                  <a:pt x="1145" y="5205"/>
                </a:lnTo>
                <a:lnTo>
                  <a:pt x="1149" y="5189"/>
                </a:lnTo>
                <a:lnTo>
                  <a:pt x="1157" y="5172"/>
                </a:lnTo>
                <a:lnTo>
                  <a:pt x="1164" y="5163"/>
                </a:lnTo>
                <a:lnTo>
                  <a:pt x="1173" y="5155"/>
                </a:lnTo>
                <a:lnTo>
                  <a:pt x="1181" y="5151"/>
                </a:lnTo>
                <a:lnTo>
                  <a:pt x="1191" y="5148"/>
                </a:lnTo>
                <a:lnTo>
                  <a:pt x="1203" y="5148"/>
                </a:lnTo>
                <a:lnTo>
                  <a:pt x="1214" y="5149"/>
                </a:lnTo>
                <a:lnTo>
                  <a:pt x="1226" y="5151"/>
                </a:lnTo>
                <a:lnTo>
                  <a:pt x="1238" y="5155"/>
                </a:lnTo>
                <a:lnTo>
                  <a:pt x="1251" y="5161"/>
                </a:lnTo>
                <a:lnTo>
                  <a:pt x="1265" y="5168"/>
                </a:lnTo>
                <a:lnTo>
                  <a:pt x="1278" y="5177"/>
                </a:lnTo>
                <a:lnTo>
                  <a:pt x="1292" y="5185"/>
                </a:lnTo>
                <a:lnTo>
                  <a:pt x="1320" y="5206"/>
                </a:lnTo>
                <a:lnTo>
                  <a:pt x="1348" y="5230"/>
                </a:lnTo>
                <a:lnTo>
                  <a:pt x="1374" y="5254"/>
                </a:lnTo>
                <a:lnTo>
                  <a:pt x="1400" y="5280"/>
                </a:lnTo>
                <a:lnTo>
                  <a:pt x="1423" y="5303"/>
                </a:lnTo>
                <a:lnTo>
                  <a:pt x="1443" y="5325"/>
                </a:lnTo>
                <a:lnTo>
                  <a:pt x="1473" y="5360"/>
                </a:lnTo>
                <a:lnTo>
                  <a:pt x="1484" y="5373"/>
                </a:lnTo>
                <a:lnTo>
                  <a:pt x="1484" y="5364"/>
                </a:lnTo>
                <a:lnTo>
                  <a:pt x="1483" y="5355"/>
                </a:lnTo>
                <a:lnTo>
                  <a:pt x="1478" y="5333"/>
                </a:lnTo>
                <a:lnTo>
                  <a:pt x="1470" y="5307"/>
                </a:lnTo>
                <a:lnTo>
                  <a:pt x="1460" y="5280"/>
                </a:lnTo>
                <a:lnTo>
                  <a:pt x="1437" y="5219"/>
                </a:lnTo>
                <a:lnTo>
                  <a:pt x="1424" y="5187"/>
                </a:lnTo>
                <a:lnTo>
                  <a:pt x="1413" y="5154"/>
                </a:lnTo>
                <a:lnTo>
                  <a:pt x="1403" y="5123"/>
                </a:lnTo>
                <a:lnTo>
                  <a:pt x="1396" y="5093"/>
                </a:lnTo>
                <a:lnTo>
                  <a:pt x="1392" y="5079"/>
                </a:lnTo>
                <a:lnTo>
                  <a:pt x="1390" y="5065"/>
                </a:lnTo>
                <a:lnTo>
                  <a:pt x="1389" y="5051"/>
                </a:lnTo>
                <a:lnTo>
                  <a:pt x="1389" y="5039"/>
                </a:lnTo>
                <a:lnTo>
                  <a:pt x="1389" y="5028"/>
                </a:lnTo>
                <a:lnTo>
                  <a:pt x="1391" y="5017"/>
                </a:lnTo>
                <a:lnTo>
                  <a:pt x="1394" y="5008"/>
                </a:lnTo>
                <a:lnTo>
                  <a:pt x="1399" y="4999"/>
                </a:lnTo>
                <a:lnTo>
                  <a:pt x="1404" y="4991"/>
                </a:lnTo>
                <a:lnTo>
                  <a:pt x="1411" y="4986"/>
                </a:lnTo>
                <a:lnTo>
                  <a:pt x="1420" y="4980"/>
                </a:lnTo>
                <a:lnTo>
                  <a:pt x="1430" y="4977"/>
                </a:lnTo>
                <a:lnTo>
                  <a:pt x="1444" y="4974"/>
                </a:lnTo>
                <a:lnTo>
                  <a:pt x="1459" y="4972"/>
                </a:lnTo>
                <a:lnTo>
                  <a:pt x="1472" y="4972"/>
                </a:lnTo>
                <a:lnTo>
                  <a:pt x="1485" y="4976"/>
                </a:lnTo>
                <a:lnTo>
                  <a:pt x="1498" y="4980"/>
                </a:lnTo>
                <a:lnTo>
                  <a:pt x="1509" y="4987"/>
                </a:lnTo>
                <a:lnTo>
                  <a:pt x="1520" y="4996"/>
                </a:lnTo>
                <a:lnTo>
                  <a:pt x="1530" y="5006"/>
                </a:lnTo>
                <a:lnTo>
                  <a:pt x="1540" y="5017"/>
                </a:lnTo>
                <a:lnTo>
                  <a:pt x="1549" y="5030"/>
                </a:lnTo>
                <a:lnTo>
                  <a:pt x="1557" y="5043"/>
                </a:lnTo>
                <a:lnTo>
                  <a:pt x="1565" y="5059"/>
                </a:lnTo>
                <a:lnTo>
                  <a:pt x="1573" y="5074"/>
                </a:lnTo>
                <a:lnTo>
                  <a:pt x="1580" y="5091"/>
                </a:lnTo>
                <a:lnTo>
                  <a:pt x="1586" y="5109"/>
                </a:lnTo>
                <a:lnTo>
                  <a:pt x="1592" y="5127"/>
                </a:lnTo>
                <a:lnTo>
                  <a:pt x="1603" y="5163"/>
                </a:lnTo>
                <a:lnTo>
                  <a:pt x="1611" y="5201"/>
                </a:lnTo>
                <a:lnTo>
                  <a:pt x="1617" y="5239"/>
                </a:lnTo>
                <a:lnTo>
                  <a:pt x="1622" y="5274"/>
                </a:lnTo>
                <a:lnTo>
                  <a:pt x="1624" y="5307"/>
                </a:lnTo>
                <a:lnTo>
                  <a:pt x="1625" y="5337"/>
                </a:lnTo>
                <a:lnTo>
                  <a:pt x="1624" y="5362"/>
                </a:lnTo>
                <a:lnTo>
                  <a:pt x="1622" y="5382"/>
                </a:lnTo>
                <a:lnTo>
                  <a:pt x="1630" y="5366"/>
                </a:lnTo>
                <a:lnTo>
                  <a:pt x="1636" y="5351"/>
                </a:lnTo>
                <a:lnTo>
                  <a:pt x="1642" y="5336"/>
                </a:lnTo>
                <a:lnTo>
                  <a:pt x="1645" y="5322"/>
                </a:lnTo>
                <a:lnTo>
                  <a:pt x="1648" y="5309"/>
                </a:lnTo>
                <a:lnTo>
                  <a:pt x="1649" y="5294"/>
                </a:lnTo>
                <a:lnTo>
                  <a:pt x="1651" y="5281"/>
                </a:lnTo>
                <a:lnTo>
                  <a:pt x="1651" y="5268"/>
                </a:lnTo>
                <a:lnTo>
                  <a:pt x="1651" y="5240"/>
                </a:lnTo>
                <a:lnTo>
                  <a:pt x="1648" y="5212"/>
                </a:lnTo>
                <a:lnTo>
                  <a:pt x="1647" y="5183"/>
                </a:lnTo>
                <a:lnTo>
                  <a:pt x="1648" y="5151"/>
                </a:lnTo>
                <a:lnTo>
                  <a:pt x="1649" y="5141"/>
                </a:lnTo>
                <a:lnTo>
                  <a:pt x="1651" y="5132"/>
                </a:lnTo>
                <a:lnTo>
                  <a:pt x="1653" y="5124"/>
                </a:lnTo>
                <a:lnTo>
                  <a:pt x="1656" y="5118"/>
                </a:lnTo>
                <a:lnTo>
                  <a:pt x="1661" y="5113"/>
                </a:lnTo>
                <a:lnTo>
                  <a:pt x="1665" y="5109"/>
                </a:lnTo>
                <a:lnTo>
                  <a:pt x="1671" y="5106"/>
                </a:lnTo>
                <a:lnTo>
                  <a:pt x="1676" y="5103"/>
                </a:lnTo>
                <a:lnTo>
                  <a:pt x="1682" y="5102"/>
                </a:lnTo>
                <a:lnTo>
                  <a:pt x="1688" y="5102"/>
                </a:lnTo>
                <a:lnTo>
                  <a:pt x="1695" y="5102"/>
                </a:lnTo>
                <a:lnTo>
                  <a:pt x="1702" y="5104"/>
                </a:lnTo>
                <a:lnTo>
                  <a:pt x="1716" y="5109"/>
                </a:lnTo>
                <a:lnTo>
                  <a:pt x="1730" y="5117"/>
                </a:lnTo>
                <a:lnTo>
                  <a:pt x="1746" y="5128"/>
                </a:lnTo>
                <a:lnTo>
                  <a:pt x="1759" y="5140"/>
                </a:lnTo>
                <a:lnTo>
                  <a:pt x="1773" y="5153"/>
                </a:lnTo>
                <a:lnTo>
                  <a:pt x="1785" y="5169"/>
                </a:lnTo>
                <a:lnTo>
                  <a:pt x="1795" y="5185"/>
                </a:lnTo>
                <a:lnTo>
                  <a:pt x="1803" y="5202"/>
                </a:lnTo>
                <a:lnTo>
                  <a:pt x="1805" y="5211"/>
                </a:lnTo>
                <a:lnTo>
                  <a:pt x="1807" y="5219"/>
                </a:lnTo>
                <a:lnTo>
                  <a:pt x="1808" y="5228"/>
                </a:lnTo>
                <a:lnTo>
                  <a:pt x="1808" y="5236"/>
                </a:lnTo>
                <a:lnTo>
                  <a:pt x="1808" y="5254"/>
                </a:lnTo>
                <a:lnTo>
                  <a:pt x="1806" y="5272"/>
                </a:lnTo>
                <a:lnTo>
                  <a:pt x="1804" y="5291"/>
                </a:lnTo>
                <a:lnTo>
                  <a:pt x="1800" y="5310"/>
                </a:lnTo>
                <a:lnTo>
                  <a:pt x="1796" y="5329"/>
                </a:lnTo>
                <a:lnTo>
                  <a:pt x="1790" y="5348"/>
                </a:lnTo>
                <a:lnTo>
                  <a:pt x="1785" y="5367"/>
                </a:lnTo>
                <a:lnTo>
                  <a:pt x="1777" y="5386"/>
                </a:lnTo>
                <a:lnTo>
                  <a:pt x="1769" y="5405"/>
                </a:lnTo>
                <a:lnTo>
                  <a:pt x="1762" y="5423"/>
                </a:lnTo>
                <a:lnTo>
                  <a:pt x="1752" y="5441"/>
                </a:lnTo>
                <a:lnTo>
                  <a:pt x="1742" y="5457"/>
                </a:lnTo>
                <a:lnTo>
                  <a:pt x="1730" y="5473"/>
                </a:lnTo>
                <a:lnTo>
                  <a:pt x="1719" y="5488"/>
                </a:lnTo>
                <a:lnTo>
                  <a:pt x="1707" y="5502"/>
                </a:lnTo>
                <a:lnTo>
                  <a:pt x="1694" y="5514"/>
                </a:lnTo>
                <a:lnTo>
                  <a:pt x="1688" y="5519"/>
                </a:lnTo>
                <a:lnTo>
                  <a:pt x="1685" y="5525"/>
                </a:lnTo>
                <a:lnTo>
                  <a:pt x="1683" y="5531"/>
                </a:lnTo>
                <a:lnTo>
                  <a:pt x="1682" y="5538"/>
                </a:lnTo>
                <a:lnTo>
                  <a:pt x="1681" y="5546"/>
                </a:lnTo>
                <a:lnTo>
                  <a:pt x="1682" y="5554"/>
                </a:lnTo>
                <a:lnTo>
                  <a:pt x="1683" y="5563"/>
                </a:lnTo>
                <a:lnTo>
                  <a:pt x="1686" y="5571"/>
                </a:lnTo>
                <a:lnTo>
                  <a:pt x="1693" y="5590"/>
                </a:lnTo>
                <a:lnTo>
                  <a:pt x="1703" y="5610"/>
                </a:lnTo>
                <a:lnTo>
                  <a:pt x="1715" y="5630"/>
                </a:lnTo>
                <a:lnTo>
                  <a:pt x="1729" y="5651"/>
                </a:lnTo>
                <a:lnTo>
                  <a:pt x="1745" y="5672"/>
                </a:lnTo>
                <a:lnTo>
                  <a:pt x="1760" y="5693"/>
                </a:lnTo>
                <a:lnTo>
                  <a:pt x="1793" y="5733"/>
                </a:lnTo>
                <a:lnTo>
                  <a:pt x="1844" y="5793"/>
                </a:lnTo>
                <a:lnTo>
                  <a:pt x="1852" y="5706"/>
                </a:lnTo>
                <a:lnTo>
                  <a:pt x="1861" y="5619"/>
                </a:lnTo>
                <a:lnTo>
                  <a:pt x="1872" y="5533"/>
                </a:lnTo>
                <a:lnTo>
                  <a:pt x="1884" y="5446"/>
                </a:lnTo>
                <a:lnTo>
                  <a:pt x="1896" y="5361"/>
                </a:lnTo>
                <a:lnTo>
                  <a:pt x="1909" y="5274"/>
                </a:lnTo>
                <a:lnTo>
                  <a:pt x="1923" y="5189"/>
                </a:lnTo>
                <a:lnTo>
                  <a:pt x="1939" y="5102"/>
                </a:lnTo>
                <a:lnTo>
                  <a:pt x="1954" y="5017"/>
                </a:lnTo>
                <a:lnTo>
                  <a:pt x="1971" y="4931"/>
                </a:lnTo>
                <a:lnTo>
                  <a:pt x="1989" y="4846"/>
                </a:lnTo>
                <a:lnTo>
                  <a:pt x="2008" y="4761"/>
                </a:lnTo>
                <a:lnTo>
                  <a:pt x="2027" y="4676"/>
                </a:lnTo>
                <a:lnTo>
                  <a:pt x="2047" y="4591"/>
                </a:lnTo>
                <a:lnTo>
                  <a:pt x="2068" y="4507"/>
                </a:lnTo>
                <a:lnTo>
                  <a:pt x="2089" y="4422"/>
                </a:lnTo>
                <a:lnTo>
                  <a:pt x="2110" y="4342"/>
                </a:lnTo>
                <a:lnTo>
                  <a:pt x="2132" y="4263"/>
                </a:lnTo>
                <a:lnTo>
                  <a:pt x="2179" y="4103"/>
                </a:lnTo>
                <a:lnTo>
                  <a:pt x="2225" y="3944"/>
                </a:lnTo>
                <a:lnTo>
                  <a:pt x="2248" y="3864"/>
                </a:lnTo>
                <a:lnTo>
                  <a:pt x="2271" y="3784"/>
                </a:lnTo>
                <a:lnTo>
                  <a:pt x="2292" y="3705"/>
                </a:lnTo>
                <a:lnTo>
                  <a:pt x="2312" y="3625"/>
                </a:lnTo>
                <a:lnTo>
                  <a:pt x="2329" y="3544"/>
                </a:lnTo>
                <a:lnTo>
                  <a:pt x="2345" y="3463"/>
                </a:lnTo>
                <a:lnTo>
                  <a:pt x="2358" y="3381"/>
                </a:lnTo>
                <a:lnTo>
                  <a:pt x="2365" y="3341"/>
                </a:lnTo>
                <a:lnTo>
                  <a:pt x="2369" y="3300"/>
                </a:lnTo>
                <a:lnTo>
                  <a:pt x="2374" y="3258"/>
                </a:lnTo>
                <a:lnTo>
                  <a:pt x="2377" y="3217"/>
                </a:lnTo>
                <a:lnTo>
                  <a:pt x="2380" y="3175"/>
                </a:lnTo>
                <a:lnTo>
                  <a:pt x="2381" y="3133"/>
                </a:lnTo>
                <a:lnTo>
                  <a:pt x="2383" y="3091"/>
                </a:lnTo>
                <a:lnTo>
                  <a:pt x="2383" y="3049"/>
                </a:lnTo>
                <a:lnTo>
                  <a:pt x="2383" y="3007"/>
                </a:lnTo>
                <a:lnTo>
                  <a:pt x="2380" y="2965"/>
                </a:lnTo>
                <a:lnTo>
                  <a:pt x="2377" y="2923"/>
                </a:lnTo>
                <a:lnTo>
                  <a:pt x="2374" y="2880"/>
                </a:lnTo>
                <a:lnTo>
                  <a:pt x="2369" y="2838"/>
                </a:lnTo>
                <a:lnTo>
                  <a:pt x="2365" y="2796"/>
                </a:lnTo>
                <a:lnTo>
                  <a:pt x="2358" y="2754"/>
                </a:lnTo>
                <a:lnTo>
                  <a:pt x="2352" y="2713"/>
                </a:lnTo>
                <a:lnTo>
                  <a:pt x="2344" y="2671"/>
                </a:lnTo>
                <a:lnTo>
                  <a:pt x="2335" y="2630"/>
                </a:lnTo>
                <a:lnTo>
                  <a:pt x="2326" y="2588"/>
                </a:lnTo>
                <a:lnTo>
                  <a:pt x="2316" y="2547"/>
                </a:lnTo>
                <a:lnTo>
                  <a:pt x="2305" y="2506"/>
                </a:lnTo>
                <a:lnTo>
                  <a:pt x="2294" y="2464"/>
                </a:lnTo>
                <a:lnTo>
                  <a:pt x="2282" y="2425"/>
                </a:lnTo>
                <a:lnTo>
                  <a:pt x="2269" y="2383"/>
                </a:lnTo>
                <a:lnTo>
                  <a:pt x="2255" y="2344"/>
                </a:lnTo>
                <a:lnTo>
                  <a:pt x="2241" y="2304"/>
                </a:lnTo>
                <a:lnTo>
                  <a:pt x="2226" y="2264"/>
                </a:lnTo>
                <a:lnTo>
                  <a:pt x="2211" y="2224"/>
                </a:lnTo>
                <a:lnTo>
                  <a:pt x="2194" y="2185"/>
                </a:lnTo>
                <a:lnTo>
                  <a:pt x="2177" y="2145"/>
                </a:lnTo>
                <a:lnTo>
                  <a:pt x="2161" y="2107"/>
                </a:lnTo>
                <a:lnTo>
                  <a:pt x="2142" y="2068"/>
                </a:lnTo>
                <a:lnTo>
                  <a:pt x="2104" y="1993"/>
                </a:lnTo>
                <a:lnTo>
                  <a:pt x="2064" y="1919"/>
                </a:lnTo>
                <a:lnTo>
                  <a:pt x="2022" y="1846"/>
                </a:lnTo>
                <a:lnTo>
                  <a:pt x="1983" y="1782"/>
                </a:lnTo>
                <a:lnTo>
                  <a:pt x="1943" y="1720"/>
                </a:lnTo>
                <a:lnTo>
                  <a:pt x="1902" y="1658"/>
                </a:lnTo>
                <a:lnTo>
                  <a:pt x="1860" y="1598"/>
                </a:lnTo>
                <a:lnTo>
                  <a:pt x="1817" y="1538"/>
                </a:lnTo>
                <a:lnTo>
                  <a:pt x="1773" y="1478"/>
                </a:lnTo>
                <a:lnTo>
                  <a:pt x="1727" y="1421"/>
                </a:lnTo>
                <a:lnTo>
                  <a:pt x="1681" y="1363"/>
                </a:lnTo>
                <a:lnTo>
                  <a:pt x="1635" y="1309"/>
                </a:lnTo>
                <a:lnTo>
                  <a:pt x="1590" y="1255"/>
                </a:lnTo>
                <a:lnTo>
                  <a:pt x="1566" y="1229"/>
                </a:lnTo>
                <a:lnTo>
                  <a:pt x="1542" y="1203"/>
                </a:lnTo>
                <a:lnTo>
                  <a:pt x="1518" y="1178"/>
                </a:lnTo>
                <a:lnTo>
                  <a:pt x="1492" y="1153"/>
                </a:lnTo>
                <a:lnTo>
                  <a:pt x="1482" y="1146"/>
                </a:lnTo>
                <a:lnTo>
                  <a:pt x="1472" y="1140"/>
                </a:lnTo>
                <a:lnTo>
                  <a:pt x="1462" y="1137"/>
                </a:lnTo>
                <a:lnTo>
                  <a:pt x="1451" y="1136"/>
                </a:lnTo>
                <a:lnTo>
                  <a:pt x="1439" y="1136"/>
                </a:lnTo>
                <a:lnTo>
                  <a:pt x="1428" y="1138"/>
                </a:lnTo>
                <a:lnTo>
                  <a:pt x="1415" y="1141"/>
                </a:lnTo>
                <a:lnTo>
                  <a:pt x="1403" y="1144"/>
                </a:lnTo>
                <a:lnTo>
                  <a:pt x="1378" y="1153"/>
                </a:lnTo>
                <a:lnTo>
                  <a:pt x="1352" y="1161"/>
                </a:lnTo>
                <a:lnTo>
                  <a:pt x="1340" y="1166"/>
                </a:lnTo>
                <a:lnTo>
                  <a:pt x="1327" y="1168"/>
                </a:lnTo>
                <a:lnTo>
                  <a:pt x="1315" y="1170"/>
                </a:lnTo>
                <a:lnTo>
                  <a:pt x="1302" y="1170"/>
                </a:lnTo>
                <a:lnTo>
                  <a:pt x="1312" y="1210"/>
                </a:lnTo>
                <a:lnTo>
                  <a:pt x="1317" y="1230"/>
                </a:lnTo>
                <a:lnTo>
                  <a:pt x="1320" y="1250"/>
                </a:lnTo>
                <a:lnTo>
                  <a:pt x="1322" y="1269"/>
                </a:lnTo>
                <a:lnTo>
                  <a:pt x="1323" y="1288"/>
                </a:lnTo>
                <a:lnTo>
                  <a:pt x="1322" y="1306"/>
                </a:lnTo>
                <a:lnTo>
                  <a:pt x="1321" y="1324"/>
                </a:lnTo>
                <a:lnTo>
                  <a:pt x="1317" y="1341"/>
                </a:lnTo>
                <a:lnTo>
                  <a:pt x="1311" y="1357"/>
                </a:lnTo>
                <a:lnTo>
                  <a:pt x="1303" y="1373"/>
                </a:lnTo>
                <a:lnTo>
                  <a:pt x="1293" y="1389"/>
                </a:lnTo>
                <a:lnTo>
                  <a:pt x="1280" y="1402"/>
                </a:lnTo>
                <a:lnTo>
                  <a:pt x="1266" y="1415"/>
                </a:lnTo>
                <a:lnTo>
                  <a:pt x="1247" y="1427"/>
                </a:lnTo>
                <a:lnTo>
                  <a:pt x="1226" y="1438"/>
                </a:lnTo>
                <a:lnTo>
                  <a:pt x="1200" y="1450"/>
                </a:lnTo>
                <a:lnTo>
                  <a:pt x="1178" y="1458"/>
                </a:lnTo>
                <a:lnTo>
                  <a:pt x="1159" y="1465"/>
                </a:lnTo>
                <a:lnTo>
                  <a:pt x="1143" y="1469"/>
                </a:lnTo>
                <a:lnTo>
                  <a:pt x="1129" y="1473"/>
                </a:lnTo>
                <a:lnTo>
                  <a:pt x="1118" y="1474"/>
                </a:lnTo>
                <a:lnTo>
                  <a:pt x="1109" y="1474"/>
                </a:lnTo>
                <a:lnTo>
                  <a:pt x="1103" y="1472"/>
                </a:lnTo>
                <a:lnTo>
                  <a:pt x="1098" y="1467"/>
                </a:lnTo>
                <a:lnTo>
                  <a:pt x="1096" y="1463"/>
                </a:lnTo>
                <a:lnTo>
                  <a:pt x="1095" y="1457"/>
                </a:lnTo>
                <a:lnTo>
                  <a:pt x="1096" y="1450"/>
                </a:lnTo>
                <a:lnTo>
                  <a:pt x="1098" y="1442"/>
                </a:lnTo>
                <a:lnTo>
                  <a:pt x="1102" y="1433"/>
                </a:lnTo>
                <a:lnTo>
                  <a:pt x="1112" y="1412"/>
                </a:lnTo>
                <a:lnTo>
                  <a:pt x="1125" y="1390"/>
                </a:lnTo>
                <a:lnTo>
                  <a:pt x="1140" y="1366"/>
                </a:lnTo>
                <a:lnTo>
                  <a:pt x="1169" y="1321"/>
                </a:lnTo>
                <a:lnTo>
                  <a:pt x="1181" y="1300"/>
                </a:lnTo>
                <a:lnTo>
                  <a:pt x="1186" y="1290"/>
                </a:lnTo>
                <a:lnTo>
                  <a:pt x="1189" y="1282"/>
                </a:lnTo>
                <a:lnTo>
                  <a:pt x="1191" y="1273"/>
                </a:lnTo>
                <a:lnTo>
                  <a:pt x="1193" y="1266"/>
                </a:lnTo>
                <a:lnTo>
                  <a:pt x="1191" y="1261"/>
                </a:lnTo>
                <a:lnTo>
                  <a:pt x="1189" y="1257"/>
                </a:lnTo>
                <a:lnTo>
                  <a:pt x="1190" y="1258"/>
                </a:lnTo>
                <a:lnTo>
                  <a:pt x="1190" y="1260"/>
                </a:lnTo>
                <a:lnTo>
                  <a:pt x="1188" y="1264"/>
                </a:lnTo>
                <a:lnTo>
                  <a:pt x="1185" y="1271"/>
                </a:lnTo>
                <a:lnTo>
                  <a:pt x="1178" y="1279"/>
                </a:lnTo>
                <a:lnTo>
                  <a:pt x="1162" y="1298"/>
                </a:lnTo>
                <a:lnTo>
                  <a:pt x="1140" y="1320"/>
                </a:lnTo>
                <a:lnTo>
                  <a:pt x="1099" y="1360"/>
                </a:lnTo>
                <a:lnTo>
                  <a:pt x="1077" y="1380"/>
                </a:lnTo>
                <a:lnTo>
                  <a:pt x="1055" y="1395"/>
                </a:lnTo>
                <a:lnTo>
                  <a:pt x="1032" y="1410"/>
                </a:lnTo>
                <a:lnTo>
                  <a:pt x="1007" y="1423"/>
                </a:lnTo>
                <a:lnTo>
                  <a:pt x="994" y="1428"/>
                </a:lnTo>
                <a:lnTo>
                  <a:pt x="982" y="1434"/>
                </a:lnTo>
                <a:lnTo>
                  <a:pt x="969" y="1438"/>
                </a:lnTo>
                <a:lnTo>
                  <a:pt x="955" y="1442"/>
                </a:lnTo>
                <a:lnTo>
                  <a:pt x="942" y="1445"/>
                </a:lnTo>
                <a:lnTo>
                  <a:pt x="927" y="1446"/>
                </a:lnTo>
                <a:lnTo>
                  <a:pt x="914" y="1447"/>
                </a:lnTo>
                <a:lnTo>
                  <a:pt x="901" y="1447"/>
                </a:lnTo>
                <a:lnTo>
                  <a:pt x="886" y="1446"/>
                </a:lnTo>
                <a:lnTo>
                  <a:pt x="873" y="1443"/>
                </a:lnTo>
                <a:lnTo>
                  <a:pt x="854" y="1437"/>
                </a:lnTo>
                <a:lnTo>
                  <a:pt x="840" y="1432"/>
                </a:lnTo>
                <a:lnTo>
                  <a:pt x="828" y="1425"/>
                </a:lnTo>
                <a:lnTo>
                  <a:pt x="818" y="1417"/>
                </a:lnTo>
                <a:lnTo>
                  <a:pt x="811" y="1410"/>
                </a:lnTo>
                <a:lnTo>
                  <a:pt x="807" y="1401"/>
                </a:lnTo>
                <a:lnTo>
                  <a:pt x="806" y="1392"/>
                </a:lnTo>
                <a:lnTo>
                  <a:pt x="806" y="1383"/>
                </a:lnTo>
                <a:lnTo>
                  <a:pt x="809" y="1373"/>
                </a:lnTo>
                <a:lnTo>
                  <a:pt x="813" y="1363"/>
                </a:lnTo>
                <a:lnTo>
                  <a:pt x="819" y="1353"/>
                </a:lnTo>
                <a:lnTo>
                  <a:pt x="828" y="1343"/>
                </a:lnTo>
                <a:lnTo>
                  <a:pt x="837" y="1332"/>
                </a:lnTo>
                <a:lnTo>
                  <a:pt x="848" y="1322"/>
                </a:lnTo>
                <a:lnTo>
                  <a:pt x="859" y="1312"/>
                </a:lnTo>
                <a:lnTo>
                  <a:pt x="872" y="1301"/>
                </a:lnTo>
                <a:lnTo>
                  <a:pt x="901" y="1281"/>
                </a:lnTo>
                <a:lnTo>
                  <a:pt x="931" y="1262"/>
                </a:lnTo>
                <a:lnTo>
                  <a:pt x="962" y="1245"/>
                </a:lnTo>
                <a:lnTo>
                  <a:pt x="994" y="1230"/>
                </a:lnTo>
                <a:lnTo>
                  <a:pt x="1023" y="1217"/>
                </a:lnTo>
                <a:lnTo>
                  <a:pt x="1051" y="1208"/>
                </a:lnTo>
                <a:lnTo>
                  <a:pt x="1073" y="1201"/>
                </a:lnTo>
                <a:lnTo>
                  <a:pt x="1083" y="1200"/>
                </a:lnTo>
                <a:lnTo>
                  <a:pt x="1092" y="1199"/>
                </a:lnTo>
                <a:lnTo>
                  <a:pt x="1084" y="1197"/>
                </a:lnTo>
                <a:lnTo>
                  <a:pt x="1075" y="1196"/>
                </a:lnTo>
                <a:lnTo>
                  <a:pt x="1053" y="1192"/>
                </a:lnTo>
                <a:lnTo>
                  <a:pt x="1027" y="1191"/>
                </a:lnTo>
                <a:lnTo>
                  <a:pt x="997" y="1190"/>
                </a:lnTo>
                <a:lnTo>
                  <a:pt x="933" y="1189"/>
                </a:lnTo>
                <a:lnTo>
                  <a:pt x="899" y="1187"/>
                </a:lnTo>
                <a:lnTo>
                  <a:pt x="865" y="1184"/>
                </a:lnTo>
                <a:lnTo>
                  <a:pt x="834" y="1181"/>
                </a:lnTo>
                <a:lnTo>
                  <a:pt x="806" y="1176"/>
                </a:lnTo>
                <a:lnTo>
                  <a:pt x="792" y="1172"/>
                </a:lnTo>
                <a:lnTo>
                  <a:pt x="781" y="1169"/>
                </a:lnTo>
                <a:lnTo>
                  <a:pt x="770" y="1163"/>
                </a:lnTo>
                <a:lnTo>
                  <a:pt x="760" y="1159"/>
                </a:lnTo>
                <a:lnTo>
                  <a:pt x="752" y="1153"/>
                </a:lnTo>
                <a:lnTo>
                  <a:pt x="746" y="1147"/>
                </a:lnTo>
                <a:lnTo>
                  <a:pt x="740" y="1139"/>
                </a:lnTo>
                <a:lnTo>
                  <a:pt x="737" y="1130"/>
                </a:lnTo>
                <a:lnTo>
                  <a:pt x="736" y="1121"/>
                </a:lnTo>
                <a:lnTo>
                  <a:pt x="736" y="1111"/>
                </a:lnTo>
                <a:lnTo>
                  <a:pt x="739" y="1100"/>
                </a:lnTo>
                <a:lnTo>
                  <a:pt x="745" y="1088"/>
                </a:lnTo>
                <a:lnTo>
                  <a:pt x="753" y="1079"/>
                </a:lnTo>
                <a:lnTo>
                  <a:pt x="762" y="1070"/>
                </a:lnTo>
                <a:lnTo>
                  <a:pt x="772" y="1061"/>
                </a:lnTo>
                <a:lnTo>
                  <a:pt x="783" y="1055"/>
                </a:lnTo>
                <a:lnTo>
                  <a:pt x="794" y="1048"/>
                </a:lnTo>
                <a:lnTo>
                  <a:pt x="807" y="1042"/>
                </a:lnTo>
                <a:lnTo>
                  <a:pt x="818" y="1038"/>
                </a:lnTo>
                <a:lnTo>
                  <a:pt x="831" y="1034"/>
                </a:lnTo>
                <a:lnTo>
                  <a:pt x="843" y="1030"/>
                </a:lnTo>
                <a:lnTo>
                  <a:pt x="857" y="1028"/>
                </a:lnTo>
                <a:lnTo>
                  <a:pt x="883" y="1025"/>
                </a:lnTo>
                <a:lnTo>
                  <a:pt x="911" y="1024"/>
                </a:lnTo>
                <a:lnTo>
                  <a:pt x="940" y="1025"/>
                </a:lnTo>
                <a:lnTo>
                  <a:pt x="967" y="1027"/>
                </a:lnTo>
                <a:lnTo>
                  <a:pt x="996" y="1032"/>
                </a:lnTo>
                <a:lnTo>
                  <a:pt x="1024" y="1039"/>
                </a:lnTo>
                <a:lnTo>
                  <a:pt x="1051" y="1047"/>
                </a:lnTo>
                <a:lnTo>
                  <a:pt x="1076" y="1056"/>
                </a:lnTo>
                <a:lnTo>
                  <a:pt x="1101" y="1065"/>
                </a:lnTo>
                <a:lnTo>
                  <a:pt x="1123" y="1076"/>
                </a:lnTo>
                <a:lnTo>
                  <a:pt x="1144" y="1087"/>
                </a:lnTo>
                <a:lnTo>
                  <a:pt x="1130" y="1077"/>
                </a:lnTo>
                <a:lnTo>
                  <a:pt x="1114" y="1066"/>
                </a:lnTo>
                <a:lnTo>
                  <a:pt x="1071" y="1041"/>
                </a:lnTo>
                <a:lnTo>
                  <a:pt x="1024" y="1015"/>
                </a:lnTo>
                <a:lnTo>
                  <a:pt x="1001" y="1000"/>
                </a:lnTo>
                <a:lnTo>
                  <a:pt x="980" y="986"/>
                </a:lnTo>
                <a:lnTo>
                  <a:pt x="962" y="971"/>
                </a:lnTo>
                <a:lnTo>
                  <a:pt x="954" y="964"/>
                </a:lnTo>
                <a:lnTo>
                  <a:pt x="947" y="957"/>
                </a:lnTo>
                <a:lnTo>
                  <a:pt x="942" y="949"/>
                </a:lnTo>
                <a:lnTo>
                  <a:pt x="937" y="941"/>
                </a:lnTo>
                <a:lnTo>
                  <a:pt x="935" y="934"/>
                </a:lnTo>
                <a:lnTo>
                  <a:pt x="934" y="926"/>
                </a:lnTo>
                <a:lnTo>
                  <a:pt x="934" y="919"/>
                </a:lnTo>
                <a:lnTo>
                  <a:pt x="937" y="912"/>
                </a:lnTo>
                <a:lnTo>
                  <a:pt x="942" y="904"/>
                </a:lnTo>
                <a:lnTo>
                  <a:pt x="947" y="897"/>
                </a:lnTo>
                <a:lnTo>
                  <a:pt x="956" y="889"/>
                </a:lnTo>
                <a:lnTo>
                  <a:pt x="967" y="883"/>
                </a:lnTo>
                <a:lnTo>
                  <a:pt x="981" y="876"/>
                </a:lnTo>
                <a:lnTo>
                  <a:pt x="997" y="868"/>
                </a:lnTo>
                <a:lnTo>
                  <a:pt x="1005" y="867"/>
                </a:lnTo>
                <a:lnTo>
                  <a:pt x="1013" y="865"/>
                </a:lnTo>
                <a:lnTo>
                  <a:pt x="1030" y="865"/>
                </a:lnTo>
                <a:lnTo>
                  <a:pt x="1046" y="866"/>
                </a:lnTo>
                <a:lnTo>
                  <a:pt x="1063" y="871"/>
                </a:lnTo>
                <a:lnTo>
                  <a:pt x="1081" y="876"/>
                </a:lnTo>
                <a:lnTo>
                  <a:pt x="1097" y="884"/>
                </a:lnTo>
                <a:lnTo>
                  <a:pt x="1115" y="894"/>
                </a:lnTo>
                <a:lnTo>
                  <a:pt x="1132" y="904"/>
                </a:lnTo>
                <a:lnTo>
                  <a:pt x="1148" y="915"/>
                </a:lnTo>
                <a:lnTo>
                  <a:pt x="1165" y="927"/>
                </a:lnTo>
                <a:lnTo>
                  <a:pt x="1179" y="940"/>
                </a:lnTo>
                <a:lnTo>
                  <a:pt x="1194" y="954"/>
                </a:lnTo>
                <a:lnTo>
                  <a:pt x="1207" y="967"/>
                </a:lnTo>
                <a:lnTo>
                  <a:pt x="1219" y="979"/>
                </a:lnTo>
                <a:lnTo>
                  <a:pt x="1229" y="993"/>
                </a:lnTo>
                <a:lnTo>
                  <a:pt x="1238" y="1004"/>
                </a:lnTo>
                <a:lnTo>
                  <a:pt x="1245" y="1016"/>
                </a:lnTo>
                <a:lnTo>
                  <a:pt x="1252" y="1031"/>
                </a:lnTo>
                <a:lnTo>
                  <a:pt x="1267" y="1066"/>
                </a:lnTo>
                <a:lnTo>
                  <a:pt x="1276" y="1082"/>
                </a:lnTo>
                <a:lnTo>
                  <a:pt x="1280" y="1089"/>
                </a:lnTo>
                <a:lnTo>
                  <a:pt x="1285" y="1096"/>
                </a:lnTo>
                <a:lnTo>
                  <a:pt x="1289" y="1100"/>
                </a:lnTo>
                <a:lnTo>
                  <a:pt x="1293" y="1103"/>
                </a:lnTo>
                <a:lnTo>
                  <a:pt x="1299" y="1105"/>
                </a:lnTo>
                <a:lnTo>
                  <a:pt x="1305" y="1105"/>
                </a:lnTo>
                <a:lnTo>
                  <a:pt x="1414" y="1081"/>
                </a:lnTo>
                <a:lnTo>
                  <a:pt x="1363" y="1034"/>
                </a:lnTo>
                <a:lnTo>
                  <a:pt x="1315" y="986"/>
                </a:lnTo>
                <a:lnTo>
                  <a:pt x="1215" y="889"/>
                </a:lnTo>
                <a:lnTo>
                  <a:pt x="1165" y="842"/>
                </a:lnTo>
                <a:lnTo>
                  <a:pt x="1114" y="796"/>
                </a:lnTo>
                <a:lnTo>
                  <a:pt x="1087" y="774"/>
                </a:lnTo>
                <a:lnTo>
                  <a:pt x="1061" y="752"/>
                </a:lnTo>
                <a:lnTo>
                  <a:pt x="1033" y="732"/>
                </a:lnTo>
                <a:lnTo>
                  <a:pt x="1004" y="711"/>
                </a:lnTo>
                <a:lnTo>
                  <a:pt x="992" y="703"/>
                </a:lnTo>
                <a:lnTo>
                  <a:pt x="979" y="697"/>
                </a:lnTo>
                <a:lnTo>
                  <a:pt x="964" y="693"/>
                </a:lnTo>
                <a:lnTo>
                  <a:pt x="951" y="690"/>
                </a:lnTo>
                <a:lnTo>
                  <a:pt x="936" y="689"/>
                </a:lnTo>
                <a:lnTo>
                  <a:pt x="923" y="689"/>
                </a:lnTo>
                <a:lnTo>
                  <a:pt x="909" y="689"/>
                </a:lnTo>
                <a:lnTo>
                  <a:pt x="894" y="691"/>
                </a:lnTo>
                <a:lnTo>
                  <a:pt x="865" y="694"/>
                </a:lnTo>
                <a:lnTo>
                  <a:pt x="835" y="699"/>
                </a:lnTo>
                <a:lnTo>
                  <a:pt x="804" y="702"/>
                </a:lnTo>
                <a:lnTo>
                  <a:pt x="790" y="703"/>
                </a:lnTo>
                <a:lnTo>
                  <a:pt x="774" y="702"/>
                </a:lnTo>
                <a:lnTo>
                  <a:pt x="761" y="701"/>
                </a:lnTo>
                <a:lnTo>
                  <a:pt x="749" y="699"/>
                </a:lnTo>
                <a:lnTo>
                  <a:pt x="737" y="695"/>
                </a:lnTo>
                <a:lnTo>
                  <a:pt x="726" y="691"/>
                </a:lnTo>
                <a:lnTo>
                  <a:pt x="713" y="685"/>
                </a:lnTo>
                <a:lnTo>
                  <a:pt x="702" y="680"/>
                </a:lnTo>
                <a:lnTo>
                  <a:pt x="680" y="666"/>
                </a:lnTo>
                <a:lnTo>
                  <a:pt x="636" y="639"/>
                </a:lnTo>
                <a:lnTo>
                  <a:pt x="614" y="625"/>
                </a:lnTo>
                <a:lnTo>
                  <a:pt x="590" y="614"/>
                </a:lnTo>
                <a:lnTo>
                  <a:pt x="605" y="608"/>
                </a:lnTo>
                <a:lnTo>
                  <a:pt x="618" y="602"/>
                </a:lnTo>
                <a:lnTo>
                  <a:pt x="632" y="598"/>
                </a:lnTo>
                <a:lnTo>
                  <a:pt x="647" y="594"/>
                </a:lnTo>
                <a:lnTo>
                  <a:pt x="661" y="592"/>
                </a:lnTo>
                <a:lnTo>
                  <a:pt x="676" y="590"/>
                </a:lnTo>
                <a:lnTo>
                  <a:pt x="690" y="589"/>
                </a:lnTo>
                <a:lnTo>
                  <a:pt x="705" y="589"/>
                </a:lnTo>
                <a:lnTo>
                  <a:pt x="720" y="590"/>
                </a:lnTo>
                <a:lnTo>
                  <a:pt x="735" y="591"/>
                </a:lnTo>
                <a:lnTo>
                  <a:pt x="763" y="595"/>
                </a:lnTo>
                <a:lnTo>
                  <a:pt x="792" y="602"/>
                </a:lnTo>
                <a:lnTo>
                  <a:pt x="821" y="611"/>
                </a:lnTo>
                <a:lnTo>
                  <a:pt x="798" y="594"/>
                </a:lnTo>
                <a:lnTo>
                  <a:pt x="773" y="578"/>
                </a:lnTo>
                <a:lnTo>
                  <a:pt x="749" y="562"/>
                </a:lnTo>
                <a:lnTo>
                  <a:pt x="725" y="547"/>
                </a:lnTo>
                <a:lnTo>
                  <a:pt x="675" y="517"/>
                </a:lnTo>
                <a:lnTo>
                  <a:pt x="625" y="489"/>
                </a:lnTo>
                <a:lnTo>
                  <a:pt x="575" y="460"/>
                </a:lnTo>
                <a:lnTo>
                  <a:pt x="525" y="430"/>
                </a:lnTo>
                <a:lnTo>
                  <a:pt x="499" y="415"/>
                </a:lnTo>
                <a:lnTo>
                  <a:pt x="475" y="399"/>
                </a:lnTo>
                <a:lnTo>
                  <a:pt x="452" y="382"/>
                </a:lnTo>
                <a:lnTo>
                  <a:pt x="427" y="365"/>
                </a:lnTo>
                <a:lnTo>
                  <a:pt x="423" y="381"/>
                </a:lnTo>
                <a:lnTo>
                  <a:pt x="416" y="396"/>
                </a:lnTo>
                <a:lnTo>
                  <a:pt x="408" y="411"/>
                </a:lnTo>
                <a:lnTo>
                  <a:pt x="400" y="425"/>
                </a:lnTo>
                <a:lnTo>
                  <a:pt x="390" y="438"/>
                </a:lnTo>
                <a:lnTo>
                  <a:pt x="379" y="449"/>
                </a:lnTo>
                <a:lnTo>
                  <a:pt x="367" y="460"/>
                </a:lnTo>
                <a:lnTo>
                  <a:pt x="355" y="469"/>
                </a:lnTo>
                <a:lnTo>
                  <a:pt x="342" y="478"/>
                </a:lnTo>
                <a:lnTo>
                  <a:pt x="327" y="483"/>
                </a:lnTo>
                <a:lnTo>
                  <a:pt x="313" y="489"/>
                </a:lnTo>
                <a:lnTo>
                  <a:pt x="298" y="491"/>
                </a:lnTo>
                <a:lnTo>
                  <a:pt x="282" y="493"/>
                </a:lnTo>
                <a:lnTo>
                  <a:pt x="265" y="492"/>
                </a:lnTo>
                <a:lnTo>
                  <a:pt x="249" y="489"/>
                </a:lnTo>
                <a:lnTo>
                  <a:pt x="231" y="484"/>
                </a:lnTo>
                <a:lnTo>
                  <a:pt x="197" y="471"/>
                </a:lnTo>
                <a:lnTo>
                  <a:pt x="184" y="465"/>
                </a:lnTo>
                <a:lnTo>
                  <a:pt x="173" y="459"/>
                </a:lnTo>
                <a:lnTo>
                  <a:pt x="164" y="453"/>
                </a:lnTo>
                <a:lnTo>
                  <a:pt x="158" y="449"/>
                </a:lnTo>
                <a:lnTo>
                  <a:pt x="153" y="443"/>
                </a:lnTo>
                <a:lnTo>
                  <a:pt x="150" y="439"/>
                </a:lnTo>
                <a:lnTo>
                  <a:pt x="149" y="435"/>
                </a:lnTo>
                <a:lnTo>
                  <a:pt x="149" y="431"/>
                </a:lnTo>
                <a:lnTo>
                  <a:pt x="151" y="427"/>
                </a:lnTo>
                <a:lnTo>
                  <a:pt x="154" y="423"/>
                </a:lnTo>
                <a:lnTo>
                  <a:pt x="159" y="420"/>
                </a:lnTo>
                <a:lnTo>
                  <a:pt x="164" y="417"/>
                </a:lnTo>
                <a:lnTo>
                  <a:pt x="179" y="410"/>
                </a:lnTo>
                <a:lnTo>
                  <a:pt x="196" y="405"/>
                </a:lnTo>
                <a:lnTo>
                  <a:pt x="214" y="399"/>
                </a:lnTo>
                <a:lnTo>
                  <a:pt x="254" y="387"/>
                </a:lnTo>
                <a:lnTo>
                  <a:pt x="274" y="379"/>
                </a:lnTo>
                <a:lnTo>
                  <a:pt x="291" y="372"/>
                </a:lnTo>
                <a:lnTo>
                  <a:pt x="305" y="364"/>
                </a:lnTo>
                <a:lnTo>
                  <a:pt x="311" y="359"/>
                </a:lnTo>
                <a:lnTo>
                  <a:pt x="315" y="355"/>
                </a:lnTo>
                <a:lnTo>
                  <a:pt x="296" y="358"/>
                </a:lnTo>
                <a:lnTo>
                  <a:pt x="276" y="361"/>
                </a:lnTo>
                <a:lnTo>
                  <a:pt x="253" y="365"/>
                </a:lnTo>
                <a:lnTo>
                  <a:pt x="229" y="366"/>
                </a:lnTo>
                <a:lnTo>
                  <a:pt x="203" y="367"/>
                </a:lnTo>
                <a:lnTo>
                  <a:pt x="177" y="367"/>
                </a:lnTo>
                <a:lnTo>
                  <a:pt x="151" y="365"/>
                </a:lnTo>
                <a:lnTo>
                  <a:pt x="126" y="360"/>
                </a:lnTo>
                <a:lnTo>
                  <a:pt x="101" y="355"/>
                </a:lnTo>
                <a:lnTo>
                  <a:pt x="89" y="351"/>
                </a:lnTo>
                <a:lnTo>
                  <a:pt x="78" y="347"/>
                </a:lnTo>
                <a:lnTo>
                  <a:pt x="67" y="343"/>
                </a:lnTo>
                <a:lnTo>
                  <a:pt x="57" y="337"/>
                </a:lnTo>
                <a:lnTo>
                  <a:pt x="47" y="331"/>
                </a:lnTo>
                <a:lnTo>
                  <a:pt x="38" y="324"/>
                </a:lnTo>
                <a:lnTo>
                  <a:pt x="30" y="317"/>
                </a:lnTo>
                <a:lnTo>
                  <a:pt x="23" y="309"/>
                </a:lnTo>
                <a:lnTo>
                  <a:pt x="17" y="300"/>
                </a:lnTo>
                <a:lnTo>
                  <a:pt x="11" y="290"/>
                </a:lnTo>
                <a:lnTo>
                  <a:pt x="7" y="280"/>
                </a:lnTo>
                <a:lnTo>
                  <a:pt x="4" y="269"/>
                </a:lnTo>
                <a:lnTo>
                  <a:pt x="1" y="257"/>
                </a:lnTo>
                <a:lnTo>
                  <a:pt x="0" y="244"/>
                </a:lnTo>
                <a:lnTo>
                  <a:pt x="0" y="234"/>
                </a:lnTo>
                <a:lnTo>
                  <a:pt x="3" y="226"/>
                </a:lnTo>
                <a:lnTo>
                  <a:pt x="5" y="218"/>
                </a:lnTo>
                <a:lnTo>
                  <a:pt x="9" y="213"/>
                </a:lnTo>
                <a:lnTo>
                  <a:pt x="15" y="208"/>
                </a:lnTo>
                <a:lnTo>
                  <a:pt x="21" y="205"/>
                </a:lnTo>
                <a:lnTo>
                  <a:pt x="29" y="203"/>
                </a:lnTo>
                <a:lnTo>
                  <a:pt x="37" y="202"/>
                </a:lnTo>
                <a:lnTo>
                  <a:pt x="47" y="201"/>
                </a:lnTo>
                <a:lnTo>
                  <a:pt x="57" y="202"/>
                </a:lnTo>
                <a:lnTo>
                  <a:pt x="78" y="204"/>
                </a:lnTo>
                <a:lnTo>
                  <a:pt x="101" y="209"/>
                </a:lnTo>
                <a:lnTo>
                  <a:pt x="127" y="217"/>
                </a:lnTo>
                <a:lnTo>
                  <a:pt x="152" y="225"/>
                </a:lnTo>
                <a:lnTo>
                  <a:pt x="177" y="234"/>
                </a:lnTo>
                <a:lnTo>
                  <a:pt x="224" y="252"/>
                </a:lnTo>
                <a:lnTo>
                  <a:pt x="245" y="258"/>
                </a:lnTo>
                <a:lnTo>
                  <a:pt x="263" y="264"/>
                </a:lnTo>
                <a:lnTo>
                  <a:pt x="278" y="267"/>
                </a:lnTo>
                <a:lnTo>
                  <a:pt x="283" y="267"/>
                </a:lnTo>
                <a:lnTo>
                  <a:pt x="288" y="266"/>
                </a:lnTo>
                <a:lnTo>
                  <a:pt x="285" y="260"/>
                </a:lnTo>
                <a:lnTo>
                  <a:pt x="281" y="254"/>
                </a:lnTo>
                <a:lnTo>
                  <a:pt x="271" y="240"/>
                </a:lnTo>
                <a:lnTo>
                  <a:pt x="258" y="227"/>
                </a:lnTo>
                <a:lnTo>
                  <a:pt x="242" y="213"/>
                </a:lnTo>
                <a:lnTo>
                  <a:pt x="209" y="183"/>
                </a:lnTo>
                <a:lnTo>
                  <a:pt x="173" y="152"/>
                </a:lnTo>
                <a:lnTo>
                  <a:pt x="156" y="136"/>
                </a:lnTo>
                <a:lnTo>
                  <a:pt x="141" y="121"/>
                </a:lnTo>
                <a:lnTo>
                  <a:pt x="128" y="105"/>
                </a:lnTo>
                <a:lnTo>
                  <a:pt x="117" y="90"/>
                </a:lnTo>
                <a:lnTo>
                  <a:pt x="112" y="82"/>
                </a:lnTo>
                <a:lnTo>
                  <a:pt x="109" y="74"/>
                </a:lnTo>
                <a:lnTo>
                  <a:pt x="107" y="67"/>
                </a:lnTo>
                <a:lnTo>
                  <a:pt x="106" y="60"/>
                </a:lnTo>
                <a:lnTo>
                  <a:pt x="105" y="53"/>
                </a:lnTo>
                <a:lnTo>
                  <a:pt x="106" y="45"/>
                </a:lnTo>
                <a:lnTo>
                  <a:pt x="108" y="39"/>
                </a:lnTo>
                <a:lnTo>
                  <a:pt x="111" y="32"/>
                </a:lnTo>
                <a:lnTo>
                  <a:pt x="118" y="22"/>
                </a:lnTo>
                <a:lnTo>
                  <a:pt x="126" y="13"/>
                </a:lnTo>
                <a:lnTo>
                  <a:pt x="133" y="8"/>
                </a:lnTo>
                <a:lnTo>
                  <a:pt x="142" y="3"/>
                </a:lnTo>
                <a:lnTo>
                  <a:pt x="151" y="0"/>
                </a:lnTo>
                <a:lnTo>
                  <a:pt x="161" y="0"/>
                </a:lnTo>
                <a:lnTo>
                  <a:pt x="171" y="0"/>
                </a:lnTo>
                <a:lnTo>
                  <a:pt x="181" y="2"/>
                </a:lnTo>
                <a:lnTo>
                  <a:pt x="191" y="5"/>
                </a:lnTo>
                <a:lnTo>
                  <a:pt x="201" y="11"/>
                </a:lnTo>
                <a:lnTo>
                  <a:pt x="212" y="16"/>
                </a:lnTo>
                <a:lnTo>
                  <a:pt x="223" y="23"/>
                </a:lnTo>
                <a:lnTo>
                  <a:pt x="233" y="32"/>
                </a:lnTo>
                <a:lnTo>
                  <a:pt x="244" y="41"/>
                </a:lnTo>
                <a:lnTo>
                  <a:pt x="265" y="61"/>
                </a:lnTo>
                <a:lnTo>
                  <a:pt x="285" y="82"/>
                </a:lnTo>
                <a:lnTo>
                  <a:pt x="305" y="106"/>
                </a:lnTo>
                <a:lnTo>
                  <a:pt x="323" y="130"/>
                </a:lnTo>
                <a:lnTo>
                  <a:pt x="340" y="154"/>
                </a:lnTo>
                <a:lnTo>
                  <a:pt x="353" y="176"/>
                </a:lnTo>
                <a:lnTo>
                  <a:pt x="364" y="196"/>
                </a:lnTo>
                <a:lnTo>
                  <a:pt x="373" y="215"/>
                </a:lnTo>
                <a:lnTo>
                  <a:pt x="377" y="228"/>
                </a:lnTo>
                <a:lnTo>
                  <a:pt x="377" y="222"/>
                </a:lnTo>
                <a:lnTo>
                  <a:pt x="377" y="214"/>
                </a:lnTo>
                <a:lnTo>
                  <a:pt x="375" y="199"/>
                </a:lnTo>
                <a:lnTo>
                  <a:pt x="372" y="184"/>
                </a:lnTo>
                <a:lnTo>
                  <a:pt x="365" y="168"/>
                </a:lnTo>
                <a:lnTo>
                  <a:pt x="352" y="136"/>
                </a:lnTo>
                <a:lnTo>
                  <a:pt x="337" y="104"/>
                </a:lnTo>
                <a:lnTo>
                  <a:pt x="332" y="88"/>
                </a:lnTo>
                <a:lnTo>
                  <a:pt x="327" y="74"/>
                </a:lnTo>
                <a:lnTo>
                  <a:pt x="325" y="61"/>
                </a:lnTo>
                <a:lnTo>
                  <a:pt x="325" y="54"/>
                </a:lnTo>
                <a:lnTo>
                  <a:pt x="325" y="47"/>
                </a:lnTo>
                <a:lnTo>
                  <a:pt x="326" y="42"/>
                </a:lnTo>
                <a:lnTo>
                  <a:pt x="329" y="36"/>
                </a:lnTo>
                <a:lnTo>
                  <a:pt x="331" y="31"/>
                </a:lnTo>
                <a:lnTo>
                  <a:pt x="335" y="25"/>
                </a:lnTo>
                <a:lnTo>
                  <a:pt x="340" y="21"/>
                </a:lnTo>
                <a:lnTo>
                  <a:pt x="345" y="16"/>
                </a:lnTo>
                <a:lnTo>
                  <a:pt x="352" y="13"/>
                </a:lnTo>
                <a:lnTo>
                  <a:pt x="361" y="10"/>
                </a:lnTo>
                <a:lnTo>
                  <a:pt x="371" y="8"/>
                </a:lnTo>
                <a:lnTo>
                  <a:pt x="380" y="8"/>
                </a:lnTo>
                <a:lnTo>
                  <a:pt x="390" y="8"/>
                </a:lnTo>
                <a:lnTo>
                  <a:pt x="397" y="9"/>
                </a:lnTo>
                <a:lnTo>
                  <a:pt x="406" y="11"/>
                </a:lnTo>
                <a:lnTo>
                  <a:pt x="414" y="14"/>
                </a:lnTo>
                <a:lnTo>
                  <a:pt x="421" y="19"/>
                </a:lnTo>
                <a:lnTo>
                  <a:pt x="427" y="23"/>
                </a:lnTo>
                <a:lnTo>
                  <a:pt x="434" y="29"/>
                </a:lnTo>
                <a:lnTo>
                  <a:pt x="440" y="34"/>
                </a:lnTo>
                <a:lnTo>
                  <a:pt x="449" y="47"/>
                </a:lnTo>
                <a:lnTo>
                  <a:pt x="458" y="63"/>
                </a:lnTo>
                <a:lnTo>
                  <a:pt x="465" y="81"/>
                </a:lnTo>
                <a:lnTo>
                  <a:pt x="472" y="98"/>
                </a:lnTo>
                <a:lnTo>
                  <a:pt x="476" y="117"/>
                </a:lnTo>
                <a:lnTo>
                  <a:pt x="479" y="136"/>
                </a:lnTo>
                <a:lnTo>
                  <a:pt x="482" y="155"/>
                </a:lnTo>
                <a:lnTo>
                  <a:pt x="483" y="174"/>
                </a:lnTo>
                <a:lnTo>
                  <a:pt x="484" y="191"/>
                </a:lnTo>
                <a:lnTo>
                  <a:pt x="484" y="207"/>
                </a:lnTo>
                <a:lnTo>
                  <a:pt x="483" y="222"/>
                </a:lnTo>
                <a:lnTo>
                  <a:pt x="478" y="242"/>
                </a:lnTo>
                <a:lnTo>
                  <a:pt x="469" y="275"/>
                </a:lnTo>
                <a:lnTo>
                  <a:pt x="462" y="307"/>
                </a:lnTo>
                <a:lnTo>
                  <a:pt x="461" y="318"/>
                </a:lnTo>
                <a:lnTo>
                  <a:pt x="461" y="323"/>
                </a:lnTo>
                <a:lnTo>
                  <a:pt x="461" y="325"/>
                </a:lnTo>
                <a:lnTo>
                  <a:pt x="473" y="336"/>
                </a:lnTo>
                <a:lnTo>
                  <a:pt x="486" y="347"/>
                </a:lnTo>
                <a:lnTo>
                  <a:pt x="501" y="358"/>
                </a:lnTo>
                <a:lnTo>
                  <a:pt x="516" y="368"/>
                </a:lnTo>
                <a:lnTo>
                  <a:pt x="532" y="378"/>
                </a:lnTo>
                <a:lnTo>
                  <a:pt x="548" y="388"/>
                </a:lnTo>
                <a:lnTo>
                  <a:pt x="584" y="405"/>
                </a:lnTo>
                <a:lnTo>
                  <a:pt x="619" y="421"/>
                </a:lnTo>
                <a:lnTo>
                  <a:pt x="655" y="436"/>
                </a:lnTo>
                <a:lnTo>
                  <a:pt x="720" y="461"/>
                </a:lnTo>
                <a:lnTo>
                  <a:pt x="712" y="441"/>
                </a:lnTo>
                <a:lnTo>
                  <a:pt x="707" y="422"/>
                </a:lnTo>
                <a:lnTo>
                  <a:pt x="703" y="405"/>
                </a:lnTo>
                <a:lnTo>
                  <a:pt x="702" y="388"/>
                </a:lnTo>
                <a:lnTo>
                  <a:pt x="703" y="371"/>
                </a:lnTo>
                <a:lnTo>
                  <a:pt x="706" y="354"/>
                </a:lnTo>
                <a:lnTo>
                  <a:pt x="711" y="315"/>
                </a:lnTo>
                <a:lnTo>
                  <a:pt x="719" y="320"/>
                </a:lnTo>
                <a:lnTo>
                  <a:pt x="727" y="327"/>
                </a:lnTo>
                <a:lnTo>
                  <a:pt x="735" y="336"/>
                </a:lnTo>
                <a:lnTo>
                  <a:pt x="741" y="346"/>
                </a:lnTo>
                <a:lnTo>
                  <a:pt x="748" y="357"/>
                </a:lnTo>
                <a:lnTo>
                  <a:pt x="753" y="369"/>
                </a:lnTo>
                <a:lnTo>
                  <a:pt x="759" y="381"/>
                </a:lnTo>
                <a:lnTo>
                  <a:pt x="764" y="395"/>
                </a:lnTo>
                <a:lnTo>
                  <a:pt x="772" y="422"/>
                </a:lnTo>
                <a:lnTo>
                  <a:pt x="779" y="448"/>
                </a:lnTo>
                <a:lnTo>
                  <a:pt x="782" y="472"/>
                </a:lnTo>
                <a:lnTo>
                  <a:pt x="784" y="491"/>
                </a:lnTo>
                <a:lnTo>
                  <a:pt x="824" y="514"/>
                </a:lnTo>
                <a:lnTo>
                  <a:pt x="864" y="538"/>
                </a:lnTo>
                <a:lnTo>
                  <a:pt x="904" y="562"/>
                </a:lnTo>
                <a:lnTo>
                  <a:pt x="942" y="588"/>
                </a:lnTo>
                <a:lnTo>
                  <a:pt x="981" y="613"/>
                </a:lnTo>
                <a:lnTo>
                  <a:pt x="1017" y="641"/>
                </a:lnTo>
                <a:lnTo>
                  <a:pt x="1055" y="669"/>
                </a:lnTo>
                <a:lnTo>
                  <a:pt x="1091" y="697"/>
                </a:lnTo>
                <a:lnTo>
                  <a:pt x="1165" y="758"/>
                </a:lnTo>
                <a:lnTo>
                  <a:pt x="1238" y="822"/>
                </a:lnTo>
                <a:lnTo>
                  <a:pt x="1310" y="886"/>
                </a:lnTo>
                <a:lnTo>
                  <a:pt x="1382" y="951"/>
                </a:lnTo>
                <a:lnTo>
                  <a:pt x="1453" y="1018"/>
                </a:lnTo>
                <a:lnTo>
                  <a:pt x="1523" y="1085"/>
                </a:lnTo>
                <a:lnTo>
                  <a:pt x="1591" y="1153"/>
                </a:lnTo>
                <a:lnTo>
                  <a:pt x="1658" y="1221"/>
                </a:lnTo>
                <a:lnTo>
                  <a:pt x="1727" y="1293"/>
                </a:lnTo>
                <a:lnTo>
                  <a:pt x="1793" y="1366"/>
                </a:lnTo>
                <a:lnTo>
                  <a:pt x="1857" y="1442"/>
                </a:lnTo>
                <a:lnTo>
                  <a:pt x="1919" y="1519"/>
                </a:lnTo>
                <a:lnTo>
                  <a:pt x="1949" y="1558"/>
                </a:lnTo>
                <a:lnTo>
                  <a:pt x="1979" y="1598"/>
                </a:lnTo>
                <a:lnTo>
                  <a:pt x="2008" y="1638"/>
                </a:lnTo>
                <a:lnTo>
                  <a:pt x="2037" y="1678"/>
                </a:lnTo>
                <a:lnTo>
                  <a:pt x="2064" y="1719"/>
                </a:lnTo>
                <a:lnTo>
                  <a:pt x="2092" y="1760"/>
                </a:lnTo>
                <a:lnTo>
                  <a:pt x="2120" y="1801"/>
                </a:lnTo>
                <a:lnTo>
                  <a:pt x="2145" y="1843"/>
                </a:lnTo>
                <a:lnTo>
                  <a:pt x="2173" y="1889"/>
                </a:lnTo>
                <a:lnTo>
                  <a:pt x="2198" y="1934"/>
                </a:lnTo>
                <a:lnTo>
                  <a:pt x="2222" y="1981"/>
                </a:lnTo>
                <a:lnTo>
                  <a:pt x="2244" y="2027"/>
                </a:lnTo>
                <a:lnTo>
                  <a:pt x="2265" y="2074"/>
                </a:lnTo>
                <a:lnTo>
                  <a:pt x="2284" y="2122"/>
                </a:lnTo>
                <a:lnTo>
                  <a:pt x="2304" y="2168"/>
                </a:lnTo>
                <a:lnTo>
                  <a:pt x="2322" y="2216"/>
                </a:lnTo>
                <a:lnTo>
                  <a:pt x="2357" y="2311"/>
                </a:lnTo>
                <a:lnTo>
                  <a:pt x="2393" y="2407"/>
                </a:lnTo>
                <a:lnTo>
                  <a:pt x="2429" y="2502"/>
                </a:lnTo>
                <a:lnTo>
                  <a:pt x="2449" y="2551"/>
                </a:lnTo>
                <a:lnTo>
                  <a:pt x="2469" y="2599"/>
                </a:lnTo>
                <a:lnTo>
                  <a:pt x="2472" y="2586"/>
                </a:lnTo>
                <a:lnTo>
                  <a:pt x="2477" y="2573"/>
                </a:lnTo>
                <a:lnTo>
                  <a:pt x="2482" y="2559"/>
                </a:lnTo>
                <a:lnTo>
                  <a:pt x="2489" y="2544"/>
                </a:lnTo>
                <a:lnTo>
                  <a:pt x="2497" y="2530"/>
                </a:lnTo>
                <a:lnTo>
                  <a:pt x="2506" y="2514"/>
                </a:lnTo>
                <a:lnTo>
                  <a:pt x="2515" y="2500"/>
                </a:lnTo>
                <a:lnTo>
                  <a:pt x="2526" y="2486"/>
                </a:lnTo>
                <a:lnTo>
                  <a:pt x="2536" y="2472"/>
                </a:lnTo>
                <a:lnTo>
                  <a:pt x="2548" y="2460"/>
                </a:lnTo>
                <a:lnTo>
                  <a:pt x="2559" y="2449"/>
                </a:lnTo>
                <a:lnTo>
                  <a:pt x="2572" y="2439"/>
                </a:lnTo>
                <a:lnTo>
                  <a:pt x="2584" y="2430"/>
                </a:lnTo>
                <a:lnTo>
                  <a:pt x="2598" y="2423"/>
                </a:lnTo>
                <a:lnTo>
                  <a:pt x="2612" y="2419"/>
                </a:lnTo>
                <a:lnTo>
                  <a:pt x="2625" y="2417"/>
                </a:lnTo>
                <a:lnTo>
                  <a:pt x="2633" y="2418"/>
                </a:lnTo>
                <a:lnTo>
                  <a:pt x="2639" y="2419"/>
                </a:lnTo>
                <a:lnTo>
                  <a:pt x="2644" y="2422"/>
                </a:lnTo>
                <a:lnTo>
                  <a:pt x="2649" y="2426"/>
                </a:lnTo>
                <a:lnTo>
                  <a:pt x="2653" y="2431"/>
                </a:lnTo>
                <a:lnTo>
                  <a:pt x="2655" y="2437"/>
                </a:lnTo>
                <a:lnTo>
                  <a:pt x="2658" y="2445"/>
                </a:lnTo>
                <a:lnTo>
                  <a:pt x="2660" y="2452"/>
                </a:lnTo>
                <a:lnTo>
                  <a:pt x="2662" y="2470"/>
                </a:lnTo>
                <a:lnTo>
                  <a:pt x="2662" y="2491"/>
                </a:lnTo>
                <a:lnTo>
                  <a:pt x="2661" y="2514"/>
                </a:lnTo>
                <a:lnTo>
                  <a:pt x="2660" y="2539"/>
                </a:lnTo>
                <a:lnTo>
                  <a:pt x="2655" y="2588"/>
                </a:lnTo>
                <a:lnTo>
                  <a:pt x="2654" y="2612"/>
                </a:lnTo>
                <a:lnTo>
                  <a:pt x="2654" y="2635"/>
                </a:lnTo>
                <a:lnTo>
                  <a:pt x="2655" y="2656"/>
                </a:lnTo>
                <a:lnTo>
                  <a:pt x="2658" y="2666"/>
                </a:lnTo>
                <a:lnTo>
                  <a:pt x="2660" y="2675"/>
                </a:lnTo>
                <a:lnTo>
                  <a:pt x="2662" y="2684"/>
                </a:lnTo>
                <a:lnTo>
                  <a:pt x="2665" y="2691"/>
                </a:lnTo>
                <a:lnTo>
                  <a:pt x="2670" y="2697"/>
                </a:lnTo>
                <a:lnTo>
                  <a:pt x="2674" y="2703"/>
                </a:lnTo>
                <a:lnTo>
                  <a:pt x="2674" y="2681"/>
                </a:lnTo>
                <a:lnTo>
                  <a:pt x="2675" y="2657"/>
                </a:lnTo>
                <a:lnTo>
                  <a:pt x="2676" y="2634"/>
                </a:lnTo>
                <a:lnTo>
                  <a:pt x="2679" y="2611"/>
                </a:lnTo>
                <a:lnTo>
                  <a:pt x="2681" y="2588"/>
                </a:lnTo>
                <a:lnTo>
                  <a:pt x="2684" y="2564"/>
                </a:lnTo>
                <a:lnTo>
                  <a:pt x="2689" y="2542"/>
                </a:lnTo>
                <a:lnTo>
                  <a:pt x="2694" y="2519"/>
                </a:lnTo>
                <a:lnTo>
                  <a:pt x="2701" y="2497"/>
                </a:lnTo>
                <a:lnTo>
                  <a:pt x="2709" y="2474"/>
                </a:lnTo>
                <a:lnTo>
                  <a:pt x="2716" y="2452"/>
                </a:lnTo>
                <a:lnTo>
                  <a:pt x="2726" y="2431"/>
                </a:lnTo>
                <a:lnTo>
                  <a:pt x="2736" y="2410"/>
                </a:lnTo>
                <a:lnTo>
                  <a:pt x="2749" y="2391"/>
                </a:lnTo>
                <a:lnTo>
                  <a:pt x="2761" y="2371"/>
                </a:lnTo>
                <a:lnTo>
                  <a:pt x="2775" y="2354"/>
                </a:lnTo>
                <a:lnTo>
                  <a:pt x="2784" y="2344"/>
                </a:lnTo>
                <a:lnTo>
                  <a:pt x="2795" y="2332"/>
                </a:lnTo>
                <a:lnTo>
                  <a:pt x="2807" y="2321"/>
                </a:lnTo>
                <a:lnTo>
                  <a:pt x="2822" y="2310"/>
                </a:lnTo>
                <a:lnTo>
                  <a:pt x="2837" y="2299"/>
                </a:lnTo>
                <a:lnTo>
                  <a:pt x="2854" y="2289"/>
                </a:lnTo>
                <a:lnTo>
                  <a:pt x="2871" y="2279"/>
                </a:lnTo>
                <a:lnTo>
                  <a:pt x="2888" y="2271"/>
                </a:lnTo>
                <a:lnTo>
                  <a:pt x="2906" y="2265"/>
                </a:lnTo>
                <a:lnTo>
                  <a:pt x="2924" y="2260"/>
                </a:lnTo>
                <a:lnTo>
                  <a:pt x="2942" y="2257"/>
                </a:lnTo>
                <a:lnTo>
                  <a:pt x="2958" y="2257"/>
                </a:lnTo>
                <a:lnTo>
                  <a:pt x="2966" y="2258"/>
                </a:lnTo>
                <a:lnTo>
                  <a:pt x="2974" y="2259"/>
                </a:lnTo>
                <a:lnTo>
                  <a:pt x="2981" y="2263"/>
                </a:lnTo>
                <a:lnTo>
                  <a:pt x="2989" y="2265"/>
                </a:lnTo>
                <a:lnTo>
                  <a:pt x="2996" y="2269"/>
                </a:lnTo>
                <a:lnTo>
                  <a:pt x="3003" y="2275"/>
                </a:lnTo>
                <a:lnTo>
                  <a:pt x="3009" y="2280"/>
                </a:lnTo>
                <a:lnTo>
                  <a:pt x="3015" y="2287"/>
                </a:lnTo>
                <a:lnTo>
                  <a:pt x="3020" y="2295"/>
                </a:lnTo>
                <a:lnTo>
                  <a:pt x="3024" y="2304"/>
                </a:lnTo>
                <a:lnTo>
                  <a:pt x="3026" y="2314"/>
                </a:lnTo>
                <a:lnTo>
                  <a:pt x="3027" y="2325"/>
                </a:lnTo>
                <a:lnTo>
                  <a:pt x="3026" y="2336"/>
                </a:lnTo>
                <a:lnTo>
                  <a:pt x="3025" y="2348"/>
                </a:lnTo>
                <a:lnTo>
                  <a:pt x="3021" y="2361"/>
                </a:lnTo>
                <a:lnTo>
                  <a:pt x="3018" y="2375"/>
                </a:lnTo>
                <a:lnTo>
                  <a:pt x="3014" y="2388"/>
                </a:lnTo>
                <a:lnTo>
                  <a:pt x="3008" y="2402"/>
                </a:lnTo>
                <a:lnTo>
                  <a:pt x="2995" y="2431"/>
                </a:lnTo>
                <a:lnTo>
                  <a:pt x="2978" y="2462"/>
                </a:lnTo>
                <a:lnTo>
                  <a:pt x="2960" y="2492"/>
                </a:lnTo>
                <a:lnTo>
                  <a:pt x="2942" y="2523"/>
                </a:lnTo>
                <a:lnTo>
                  <a:pt x="2922" y="2553"/>
                </a:lnTo>
                <a:lnTo>
                  <a:pt x="2883" y="2611"/>
                </a:lnTo>
                <a:lnTo>
                  <a:pt x="2850" y="2660"/>
                </a:lnTo>
                <a:lnTo>
                  <a:pt x="2836" y="2680"/>
                </a:lnTo>
                <a:lnTo>
                  <a:pt x="2825" y="2696"/>
                </a:lnTo>
                <a:lnTo>
                  <a:pt x="2835" y="2693"/>
                </a:lnTo>
                <a:lnTo>
                  <a:pt x="2845" y="2689"/>
                </a:lnTo>
                <a:lnTo>
                  <a:pt x="2871" y="2676"/>
                </a:lnTo>
                <a:lnTo>
                  <a:pt x="2899" y="2659"/>
                </a:lnTo>
                <a:lnTo>
                  <a:pt x="2932" y="2639"/>
                </a:lnTo>
                <a:lnTo>
                  <a:pt x="3001" y="2593"/>
                </a:lnTo>
                <a:lnTo>
                  <a:pt x="3038" y="2570"/>
                </a:lnTo>
                <a:lnTo>
                  <a:pt x="3076" y="2549"/>
                </a:lnTo>
                <a:lnTo>
                  <a:pt x="3112" y="2529"/>
                </a:lnTo>
                <a:lnTo>
                  <a:pt x="3130" y="2521"/>
                </a:lnTo>
                <a:lnTo>
                  <a:pt x="3147" y="2513"/>
                </a:lnTo>
                <a:lnTo>
                  <a:pt x="3163" y="2508"/>
                </a:lnTo>
                <a:lnTo>
                  <a:pt x="3180" y="2502"/>
                </a:lnTo>
                <a:lnTo>
                  <a:pt x="3196" y="2499"/>
                </a:lnTo>
                <a:lnTo>
                  <a:pt x="3210" y="2497"/>
                </a:lnTo>
                <a:lnTo>
                  <a:pt x="3223" y="2497"/>
                </a:lnTo>
                <a:lnTo>
                  <a:pt x="3237" y="2498"/>
                </a:lnTo>
                <a:lnTo>
                  <a:pt x="3248" y="2502"/>
                </a:lnTo>
                <a:lnTo>
                  <a:pt x="3259" y="2508"/>
                </a:lnTo>
                <a:lnTo>
                  <a:pt x="3268" y="2515"/>
                </a:lnTo>
                <a:lnTo>
                  <a:pt x="3275" y="2525"/>
                </a:lnTo>
                <a:lnTo>
                  <a:pt x="3282" y="2539"/>
                </a:lnTo>
                <a:lnTo>
                  <a:pt x="3286" y="2554"/>
                </a:lnTo>
                <a:lnTo>
                  <a:pt x="3288" y="2571"/>
                </a:lnTo>
                <a:lnTo>
                  <a:pt x="3288" y="2586"/>
                </a:lnTo>
                <a:lnTo>
                  <a:pt x="3285" y="2603"/>
                </a:lnTo>
                <a:lnTo>
                  <a:pt x="3282" y="2619"/>
                </a:lnTo>
                <a:lnTo>
                  <a:pt x="3275" y="2633"/>
                </a:lnTo>
                <a:lnTo>
                  <a:pt x="3269" y="2647"/>
                </a:lnTo>
                <a:lnTo>
                  <a:pt x="3259" y="2662"/>
                </a:lnTo>
                <a:lnTo>
                  <a:pt x="3249" y="2676"/>
                </a:lnTo>
                <a:lnTo>
                  <a:pt x="3237" y="2690"/>
                </a:lnTo>
                <a:lnTo>
                  <a:pt x="3223" y="2703"/>
                </a:lnTo>
                <a:lnTo>
                  <a:pt x="3210" y="2715"/>
                </a:lnTo>
                <a:lnTo>
                  <a:pt x="3194" y="2727"/>
                </a:lnTo>
                <a:lnTo>
                  <a:pt x="3178" y="2738"/>
                </a:lnTo>
                <a:lnTo>
                  <a:pt x="3161" y="2750"/>
                </a:lnTo>
                <a:lnTo>
                  <a:pt x="3143" y="2761"/>
                </a:lnTo>
                <a:lnTo>
                  <a:pt x="3126" y="2771"/>
                </a:lnTo>
                <a:lnTo>
                  <a:pt x="3088" y="2789"/>
                </a:lnTo>
                <a:lnTo>
                  <a:pt x="3049" y="2806"/>
                </a:lnTo>
                <a:lnTo>
                  <a:pt x="3010" y="2821"/>
                </a:lnTo>
                <a:lnTo>
                  <a:pt x="2973" y="2832"/>
                </a:lnTo>
                <a:lnTo>
                  <a:pt x="2937" y="2842"/>
                </a:lnTo>
                <a:lnTo>
                  <a:pt x="2903" y="2848"/>
                </a:lnTo>
                <a:lnTo>
                  <a:pt x="2873" y="2853"/>
                </a:lnTo>
                <a:lnTo>
                  <a:pt x="2847" y="2854"/>
                </a:lnTo>
                <a:lnTo>
                  <a:pt x="2862" y="2859"/>
                </a:lnTo>
                <a:lnTo>
                  <a:pt x="2877" y="2864"/>
                </a:lnTo>
                <a:lnTo>
                  <a:pt x="2893" y="2867"/>
                </a:lnTo>
                <a:lnTo>
                  <a:pt x="2908" y="2870"/>
                </a:lnTo>
                <a:lnTo>
                  <a:pt x="2925" y="2873"/>
                </a:lnTo>
                <a:lnTo>
                  <a:pt x="2942" y="2874"/>
                </a:lnTo>
                <a:lnTo>
                  <a:pt x="2957" y="2874"/>
                </a:lnTo>
                <a:lnTo>
                  <a:pt x="2974" y="2873"/>
                </a:lnTo>
                <a:lnTo>
                  <a:pt x="2990" y="2872"/>
                </a:lnTo>
                <a:lnTo>
                  <a:pt x="3007" y="2869"/>
                </a:lnTo>
                <a:lnTo>
                  <a:pt x="3023" y="2866"/>
                </a:lnTo>
                <a:lnTo>
                  <a:pt x="3038" y="2862"/>
                </a:lnTo>
                <a:lnTo>
                  <a:pt x="3054" y="2857"/>
                </a:lnTo>
                <a:lnTo>
                  <a:pt x="3069" y="2850"/>
                </a:lnTo>
                <a:lnTo>
                  <a:pt x="3084" y="2844"/>
                </a:lnTo>
                <a:lnTo>
                  <a:pt x="3097" y="2836"/>
                </a:lnTo>
                <a:lnTo>
                  <a:pt x="3106" y="2833"/>
                </a:lnTo>
                <a:lnTo>
                  <a:pt x="3113" y="2829"/>
                </a:lnTo>
                <a:lnTo>
                  <a:pt x="3120" y="2826"/>
                </a:lnTo>
                <a:lnTo>
                  <a:pt x="3128" y="2825"/>
                </a:lnTo>
                <a:lnTo>
                  <a:pt x="3135" y="2825"/>
                </a:lnTo>
                <a:lnTo>
                  <a:pt x="3141" y="2825"/>
                </a:lnTo>
                <a:lnTo>
                  <a:pt x="3147" y="2826"/>
                </a:lnTo>
                <a:lnTo>
                  <a:pt x="3152" y="2827"/>
                </a:lnTo>
                <a:lnTo>
                  <a:pt x="3158" y="2831"/>
                </a:lnTo>
                <a:lnTo>
                  <a:pt x="3163" y="2833"/>
                </a:lnTo>
                <a:lnTo>
                  <a:pt x="3172" y="2842"/>
                </a:lnTo>
                <a:lnTo>
                  <a:pt x="3180" y="2852"/>
                </a:lnTo>
                <a:lnTo>
                  <a:pt x="3186" y="2863"/>
                </a:lnTo>
                <a:lnTo>
                  <a:pt x="3190" y="2876"/>
                </a:lnTo>
                <a:lnTo>
                  <a:pt x="3193" y="2889"/>
                </a:lnTo>
                <a:lnTo>
                  <a:pt x="3196" y="2904"/>
                </a:lnTo>
                <a:lnTo>
                  <a:pt x="3196" y="2918"/>
                </a:lnTo>
                <a:lnTo>
                  <a:pt x="3193" y="2933"/>
                </a:lnTo>
                <a:lnTo>
                  <a:pt x="3191" y="2947"/>
                </a:lnTo>
                <a:lnTo>
                  <a:pt x="3187" y="2960"/>
                </a:lnTo>
                <a:lnTo>
                  <a:pt x="3180" y="2971"/>
                </a:lnTo>
                <a:lnTo>
                  <a:pt x="3173" y="2981"/>
                </a:lnTo>
                <a:lnTo>
                  <a:pt x="3164" y="2990"/>
                </a:lnTo>
                <a:lnTo>
                  <a:pt x="3155" y="2999"/>
                </a:lnTo>
                <a:lnTo>
                  <a:pt x="3142" y="3007"/>
                </a:lnTo>
                <a:lnTo>
                  <a:pt x="3129" y="3014"/>
                </a:lnTo>
                <a:lnTo>
                  <a:pt x="3115" y="3020"/>
                </a:lnTo>
                <a:lnTo>
                  <a:pt x="3098" y="3026"/>
                </a:lnTo>
                <a:lnTo>
                  <a:pt x="3080" y="3031"/>
                </a:lnTo>
                <a:lnTo>
                  <a:pt x="3062" y="3036"/>
                </a:lnTo>
                <a:lnTo>
                  <a:pt x="3042" y="3039"/>
                </a:lnTo>
                <a:lnTo>
                  <a:pt x="3023" y="3042"/>
                </a:lnTo>
                <a:lnTo>
                  <a:pt x="3003" y="3045"/>
                </a:lnTo>
                <a:lnTo>
                  <a:pt x="2981" y="3046"/>
                </a:lnTo>
                <a:lnTo>
                  <a:pt x="2960" y="3047"/>
                </a:lnTo>
                <a:lnTo>
                  <a:pt x="2938" y="3047"/>
                </a:lnTo>
                <a:lnTo>
                  <a:pt x="2917" y="3046"/>
                </a:lnTo>
                <a:lnTo>
                  <a:pt x="2895" y="3045"/>
                </a:lnTo>
                <a:lnTo>
                  <a:pt x="2874" y="3042"/>
                </a:lnTo>
                <a:lnTo>
                  <a:pt x="2853" y="3039"/>
                </a:lnTo>
                <a:lnTo>
                  <a:pt x="2833" y="3036"/>
                </a:lnTo>
                <a:lnTo>
                  <a:pt x="2813" y="3031"/>
                </a:lnTo>
                <a:lnTo>
                  <a:pt x="2794" y="3027"/>
                </a:lnTo>
                <a:lnTo>
                  <a:pt x="2776" y="3021"/>
                </a:lnTo>
                <a:lnTo>
                  <a:pt x="2759" y="3015"/>
                </a:lnTo>
                <a:lnTo>
                  <a:pt x="2743" y="3008"/>
                </a:lnTo>
                <a:lnTo>
                  <a:pt x="2729" y="2999"/>
                </a:lnTo>
                <a:lnTo>
                  <a:pt x="2715" y="2991"/>
                </a:lnTo>
                <a:lnTo>
                  <a:pt x="2704" y="2981"/>
                </a:lnTo>
                <a:lnTo>
                  <a:pt x="2694" y="2971"/>
                </a:lnTo>
                <a:lnTo>
                  <a:pt x="2685" y="2960"/>
                </a:lnTo>
                <a:lnTo>
                  <a:pt x="2680" y="2949"/>
                </a:lnTo>
                <a:lnTo>
                  <a:pt x="2676" y="2937"/>
                </a:lnTo>
                <a:lnTo>
                  <a:pt x="2660" y="2953"/>
                </a:lnTo>
                <a:lnTo>
                  <a:pt x="2644" y="2969"/>
                </a:lnTo>
                <a:lnTo>
                  <a:pt x="2613" y="3002"/>
                </a:lnTo>
                <a:lnTo>
                  <a:pt x="2583" y="3036"/>
                </a:lnTo>
                <a:lnTo>
                  <a:pt x="2553" y="3069"/>
                </a:lnTo>
                <a:lnTo>
                  <a:pt x="2549" y="3076"/>
                </a:lnTo>
                <a:lnTo>
                  <a:pt x="2545" y="3082"/>
                </a:lnTo>
                <a:lnTo>
                  <a:pt x="2540" y="3089"/>
                </a:lnTo>
                <a:lnTo>
                  <a:pt x="2537" y="3098"/>
                </a:lnTo>
                <a:lnTo>
                  <a:pt x="2531" y="3116"/>
                </a:lnTo>
                <a:lnTo>
                  <a:pt x="2527" y="3136"/>
                </a:lnTo>
                <a:lnTo>
                  <a:pt x="2523" y="3158"/>
                </a:lnTo>
                <a:lnTo>
                  <a:pt x="2521" y="3181"/>
                </a:lnTo>
                <a:lnTo>
                  <a:pt x="2519" y="3205"/>
                </a:lnTo>
                <a:lnTo>
                  <a:pt x="2519" y="3231"/>
                </a:lnTo>
                <a:lnTo>
                  <a:pt x="2519" y="3282"/>
                </a:lnTo>
                <a:lnTo>
                  <a:pt x="2519" y="3332"/>
                </a:lnTo>
                <a:lnTo>
                  <a:pt x="2520" y="3376"/>
                </a:lnTo>
                <a:lnTo>
                  <a:pt x="2519" y="3395"/>
                </a:lnTo>
                <a:lnTo>
                  <a:pt x="2518" y="3412"/>
                </a:lnTo>
                <a:lnTo>
                  <a:pt x="2512" y="3456"/>
                </a:lnTo>
                <a:lnTo>
                  <a:pt x="2506" y="3499"/>
                </a:lnTo>
                <a:lnTo>
                  <a:pt x="2499" y="3543"/>
                </a:lnTo>
                <a:lnTo>
                  <a:pt x="2491" y="3586"/>
                </a:lnTo>
                <a:lnTo>
                  <a:pt x="2482" y="3628"/>
                </a:lnTo>
                <a:lnTo>
                  <a:pt x="2474" y="3671"/>
                </a:lnTo>
                <a:lnTo>
                  <a:pt x="2452" y="3756"/>
                </a:lnTo>
                <a:lnTo>
                  <a:pt x="2431" y="3840"/>
                </a:lnTo>
                <a:lnTo>
                  <a:pt x="2408" y="3924"/>
                </a:lnTo>
                <a:lnTo>
                  <a:pt x="2360" y="4093"/>
                </a:lnTo>
                <a:lnTo>
                  <a:pt x="2337" y="4179"/>
                </a:lnTo>
                <a:lnTo>
                  <a:pt x="2315" y="4265"/>
                </a:lnTo>
                <a:lnTo>
                  <a:pt x="2293" y="4351"/>
                </a:lnTo>
                <a:lnTo>
                  <a:pt x="2272" y="4438"/>
                </a:lnTo>
                <a:lnTo>
                  <a:pt x="2252" y="4524"/>
                </a:lnTo>
                <a:lnTo>
                  <a:pt x="2232" y="4611"/>
                </a:lnTo>
                <a:lnTo>
                  <a:pt x="2213" y="4697"/>
                </a:lnTo>
                <a:lnTo>
                  <a:pt x="2195" y="4785"/>
                </a:lnTo>
                <a:lnTo>
                  <a:pt x="2179" y="4873"/>
                </a:lnTo>
                <a:lnTo>
                  <a:pt x="2163" y="4960"/>
                </a:lnTo>
                <a:lnTo>
                  <a:pt x="2147" y="5047"/>
                </a:lnTo>
                <a:lnTo>
                  <a:pt x="2133" y="5136"/>
                </a:lnTo>
                <a:lnTo>
                  <a:pt x="2119" y="5223"/>
                </a:lnTo>
                <a:lnTo>
                  <a:pt x="2106" y="5311"/>
                </a:lnTo>
                <a:lnTo>
                  <a:pt x="2094" y="5399"/>
                </a:lnTo>
                <a:lnTo>
                  <a:pt x="2083" y="5487"/>
                </a:lnTo>
                <a:lnTo>
                  <a:pt x="2073" y="5575"/>
                </a:lnTo>
                <a:lnTo>
                  <a:pt x="2064" y="5662"/>
                </a:lnTo>
                <a:lnTo>
                  <a:pt x="2058" y="5751"/>
                </a:lnTo>
                <a:lnTo>
                  <a:pt x="2052" y="5839"/>
                </a:lnTo>
                <a:lnTo>
                  <a:pt x="2048" y="5927"/>
                </a:lnTo>
                <a:lnTo>
                  <a:pt x="2044" y="6015"/>
                </a:lnTo>
                <a:lnTo>
                  <a:pt x="2042" y="6104"/>
                </a:lnTo>
                <a:lnTo>
                  <a:pt x="2042" y="6193"/>
                </a:lnTo>
                <a:lnTo>
                  <a:pt x="2042" y="6281"/>
                </a:lnTo>
                <a:lnTo>
                  <a:pt x="2044" y="6369"/>
                </a:lnTo>
                <a:lnTo>
                  <a:pt x="2047" y="6458"/>
                </a:lnTo>
                <a:lnTo>
                  <a:pt x="2051" y="6546"/>
                </a:lnTo>
                <a:lnTo>
                  <a:pt x="2055" y="6634"/>
                </a:lnTo>
                <a:lnTo>
                  <a:pt x="2062" y="6723"/>
                </a:lnTo>
                <a:lnTo>
                  <a:pt x="2069" y="6810"/>
                </a:lnTo>
                <a:lnTo>
                  <a:pt x="2076" y="6898"/>
                </a:lnTo>
                <a:lnTo>
                  <a:pt x="2085" y="6985"/>
                </a:lnTo>
                <a:lnTo>
                  <a:pt x="2095" y="7071"/>
                </a:lnTo>
                <a:lnTo>
                  <a:pt x="2105" y="7158"/>
                </a:lnTo>
                <a:lnTo>
                  <a:pt x="2118" y="7243"/>
                </a:lnTo>
                <a:lnTo>
                  <a:pt x="2142" y="7415"/>
                </a:lnTo>
                <a:lnTo>
                  <a:pt x="2167" y="7587"/>
                </a:lnTo>
                <a:lnTo>
                  <a:pt x="2192" y="7759"/>
                </a:lnTo>
                <a:lnTo>
                  <a:pt x="2204" y="7844"/>
                </a:lnTo>
                <a:lnTo>
                  <a:pt x="2215" y="7931"/>
                </a:lnTo>
                <a:lnTo>
                  <a:pt x="2225" y="8017"/>
                </a:lnTo>
                <a:lnTo>
                  <a:pt x="2235" y="8104"/>
                </a:lnTo>
                <a:lnTo>
                  <a:pt x="2243" y="8190"/>
                </a:lnTo>
                <a:lnTo>
                  <a:pt x="2250" y="8277"/>
                </a:lnTo>
                <a:lnTo>
                  <a:pt x="2277" y="8239"/>
                </a:lnTo>
                <a:lnTo>
                  <a:pt x="2307" y="8203"/>
                </a:lnTo>
                <a:lnTo>
                  <a:pt x="2336" y="8166"/>
                </a:lnTo>
                <a:lnTo>
                  <a:pt x="2367" y="8130"/>
                </a:lnTo>
                <a:lnTo>
                  <a:pt x="2399" y="8095"/>
                </a:lnTo>
                <a:lnTo>
                  <a:pt x="2431" y="8062"/>
                </a:lnTo>
                <a:lnTo>
                  <a:pt x="2466" y="8028"/>
                </a:lnTo>
                <a:lnTo>
                  <a:pt x="2500" y="7997"/>
                </a:lnTo>
                <a:lnTo>
                  <a:pt x="2486" y="7992"/>
                </a:lnTo>
                <a:lnTo>
                  <a:pt x="2474" y="7986"/>
                </a:lnTo>
                <a:lnTo>
                  <a:pt x="2461" y="7980"/>
                </a:lnTo>
                <a:lnTo>
                  <a:pt x="2449" y="7973"/>
                </a:lnTo>
                <a:lnTo>
                  <a:pt x="2438" y="7965"/>
                </a:lnTo>
                <a:lnTo>
                  <a:pt x="2428" y="7957"/>
                </a:lnTo>
                <a:lnTo>
                  <a:pt x="2418" y="7949"/>
                </a:lnTo>
                <a:lnTo>
                  <a:pt x="2409" y="7940"/>
                </a:lnTo>
                <a:lnTo>
                  <a:pt x="2400" y="7930"/>
                </a:lnTo>
                <a:lnTo>
                  <a:pt x="2393" y="7920"/>
                </a:lnTo>
                <a:lnTo>
                  <a:pt x="2386" y="7910"/>
                </a:lnTo>
                <a:lnTo>
                  <a:pt x="2379" y="7899"/>
                </a:lnTo>
                <a:lnTo>
                  <a:pt x="2374" y="7888"/>
                </a:lnTo>
                <a:lnTo>
                  <a:pt x="2368" y="7876"/>
                </a:lnTo>
                <a:lnTo>
                  <a:pt x="2364" y="7864"/>
                </a:lnTo>
                <a:lnTo>
                  <a:pt x="2360" y="7852"/>
                </a:lnTo>
                <a:lnTo>
                  <a:pt x="2357" y="7840"/>
                </a:lnTo>
                <a:lnTo>
                  <a:pt x="2355" y="7828"/>
                </a:lnTo>
                <a:lnTo>
                  <a:pt x="2354" y="7815"/>
                </a:lnTo>
                <a:lnTo>
                  <a:pt x="2353" y="7803"/>
                </a:lnTo>
                <a:lnTo>
                  <a:pt x="2353" y="7790"/>
                </a:lnTo>
                <a:lnTo>
                  <a:pt x="2353" y="7778"/>
                </a:lnTo>
                <a:lnTo>
                  <a:pt x="2354" y="7765"/>
                </a:lnTo>
                <a:lnTo>
                  <a:pt x="2356" y="7752"/>
                </a:lnTo>
                <a:lnTo>
                  <a:pt x="2358" y="7740"/>
                </a:lnTo>
                <a:lnTo>
                  <a:pt x="2362" y="7728"/>
                </a:lnTo>
                <a:lnTo>
                  <a:pt x="2366" y="7714"/>
                </a:lnTo>
                <a:lnTo>
                  <a:pt x="2372" y="7702"/>
                </a:lnTo>
                <a:lnTo>
                  <a:pt x="2377" y="7690"/>
                </a:lnTo>
                <a:lnTo>
                  <a:pt x="2383" y="7679"/>
                </a:lnTo>
                <a:lnTo>
                  <a:pt x="2390" y="7667"/>
                </a:lnTo>
                <a:lnTo>
                  <a:pt x="2398" y="7656"/>
                </a:lnTo>
                <a:lnTo>
                  <a:pt x="2410" y="7639"/>
                </a:lnTo>
                <a:lnTo>
                  <a:pt x="2423" y="7626"/>
                </a:lnTo>
                <a:lnTo>
                  <a:pt x="2432" y="7615"/>
                </a:lnTo>
                <a:lnTo>
                  <a:pt x="2442" y="7607"/>
                </a:lnTo>
                <a:lnTo>
                  <a:pt x="2450" y="7601"/>
                </a:lnTo>
                <a:lnTo>
                  <a:pt x="2458" y="7598"/>
                </a:lnTo>
                <a:lnTo>
                  <a:pt x="2466" y="7597"/>
                </a:lnTo>
                <a:lnTo>
                  <a:pt x="2471" y="7598"/>
                </a:lnTo>
                <a:lnTo>
                  <a:pt x="2477" y="7600"/>
                </a:lnTo>
                <a:lnTo>
                  <a:pt x="2482" y="7606"/>
                </a:lnTo>
                <a:lnTo>
                  <a:pt x="2487" y="7611"/>
                </a:lnTo>
                <a:lnTo>
                  <a:pt x="2490" y="7619"/>
                </a:lnTo>
                <a:lnTo>
                  <a:pt x="2493" y="7628"/>
                </a:lnTo>
                <a:lnTo>
                  <a:pt x="2497" y="7638"/>
                </a:lnTo>
                <a:lnTo>
                  <a:pt x="2501" y="7661"/>
                </a:lnTo>
                <a:lnTo>
                  <a:pt x="2506" y="7687"/>
                </a:lnTo>
                <a:lnTo>
                  <a:pt x="2508" y="7713"/>
                </a:lnTo>
                <a:lnTo>
                  <a:pt x="2515" y="7768"/>
                </a:lnTo>
                <a:lnTo>
                  <a:pt x="2518" y="7793"/>
                </a:lnTo>
                <a:lnTo>
                  <a:pt x="2522" y="7814"/>
                </a:lnTo>
                <a:lnTo>
                  <a:pt x="2526" y="7823"/>
                </a:lnTo>
                <a:lnTo>
                  <a:pt x="2529" y="7832"/>
                </a:lnTo>
                <a:lnTo>
                  <a:pt x="2533" y="7838"/>
                </a:lnTo>
                <a:lnTo>
                  <a:pt x="2537" y="7843"/>
                </a:lnTo>
                <a:lnTo>
                  <a:pt x="2536" y="7822"/>
                </a:lnTo>
                <a:lnTo>
                  <a:pt x="2537" y="7793"/>
                </a:lnTo>
                <a:lnTo>
                  <a:pt x="2539" y="7761"/>
                </a:lnTo>
                <a:lnTo>
                  <a:pt x="2543" y="7723"/>
                </a:lnTo>
                <a:lnTo>
                  <a:pt x="2551" y="7685"/>
                </a:lnTo>
                <a:lnTo>
                  <a:pt x="2560" y="7643"/>
                </a:lnTo>
                <a:lnTo>
                  <a:pt x="2571" y="7602"/>
                </a:lnTo>
                <a:lnTo>
                  <a:pt x="2578" y="7582"/>
                </a:lnTo>
                <a:lnTo>
                  <a:pt x="2584" y="7564"/>
                </a:lnTo>
                <a:lnTo>
                  <a:pt x="2592" y="7545"/>
                </a:lnTo>
                <a:lnTo>
                  <a:pt x="2600" y="7526"/>
                </a:lnTo>
                <a:lnTo>
                  <a:pt x="2609" y="7509"/>
                </a:lnTo>
                <a:lnTo>
                  <a:pt x="2619" y="7493"/>
                </a:lnTo>
                <a:lnTo>
                  <a:pt x="2629" y="7478"/>
                </a:lnTo>
                <a:lnTo>
                  <a:pt x="2640" y="7465"/>
                </a:lnTo>
                <a:lnTo>
                  <a:pt x="2651" y="7454"/>
                </a:lnTo>
                <a:lnTo>
                  <a:pt x="2662" y="7444"/>
                </a:lnTo>
                <a:lnTo>
                  <a:pt x="2675" y="7435"/>
                </a:lnTo>
                <a:lnTo>
                  <a:pt x="2688" y="7429"/>
                </a:lnTo>
                <a:lnTo>
                  <a:pt x="2702" y="7426"/>
                </a:lnTo>
                <a:lnTo>
                  <a:pt x="2716" y="7424"/>
                </a:lnTo>
                <a:lnTo>
                  <a:pt x="2731" y="7425"/>
                </a:lnTo>
                <a:lnTo>
                  <a:pt x="2746" y="7429"/>
                </a:lnTo>
                <a:lnTo>
                  <a:pt x="2763" y="7436"/>
                </a:lnTo>
                <a:lnTo>
                  <a:pt x="2781" y="7446"/>
                </a:lnTo>
                <a:lnTo>
                  <a:pt x="2789" y="7450"/>
                </a:lnTo>
                <a:lnTo>
                  <a:pt x="2795" y="7456"/>
                </a:lnTo>
                <a:lnTo>
                  <a:pt x="2800" y="7464"/>
                </a:lnTo>
                <a:lnTo>
                  <a:pt x="2803" y="7473"/>
                </a:lnTo>
                <a:lnTo>
                  <a:pt x="2805" y="7484"/>
                </a:lnTo>
                <a:lnTo>
                  <a:pt x="2805" y="7495"/>
                </a:lnTo>
                <a:lnTo>
                  <a:pt x="2804" y="7507"/>
                </a:lnTo>
                <a:lnTo>
                  <a:pt x="2803" y="7521"/>
                </a:lnTo>
                <a:lnTo>
                  <a:pt x="2800" y="7536"/>
                </a:lnTo>
                <a:lnTo>
                  <a:pt x="2795" y="7550"/>
                </a:lnTo>
                <a:lnTo>
                  <a:pt x="2785" y="7582"/>
                </a:lnTo>
                <a:lnTo>
                  <a:pt x="2772" y="7616"/>
                </a:lnTo>
                <a:lnTo>
                  <a:pt x="2757" y="7649"/>
                </a:lnTo>
                <a:lnTo>
                  <a:pt x="2742" y="7682"/>
                </a:lnTo>
                <a:lnTo>
                  <a:pt x="2725" y="7714"/>
                </a:lnTo>
                <a:lnTo>
                  <a:pt x="2695" y="7771"/>
                </a:lnTo>
                <a:lnTo>
                  <a:pt x="2673" y="7810"/>
                </a:lnTo>
                <a:lnTo>
                  <a:pt x="2668" y="7821"/>
                </a:lnTo>
                <a:lnTo>
                  <a:pt x="2667" y="7825"/>
                </a:lnTo>
                <a:lnTo>
                  <a:pt x="2674" y="7822"/>
                </a:lnTo>
                <a:lnTo>
                  <a:pt x="2683" y="7818"/>
                </a:lnTo>
                <a:lnTo>
                  <a:pt x="2703" y="7804"/>
                </a:lnTo>
                <a:lnTo>
                  <a:pt x="2725" y="7789"/>
                </a:lnTo>
                <a:lnTo>
                  <a:pt x="2751" y="7769"/>
                </a:lnTo>
                <a:lnTo>
                  <a:pt x="2804" y="7727"/>
                </a:lnTo>
                <a:lnTo>
                  <a:pt x="2832" y="7704"/>
                </a:lnTo>
                <a:lnTo>
                  <a:pt x="2859" y="7682"/>
                </a:lnTo>
                <a:lnTo>
                  <a:pt x="2888" y="7663"/>
                </a:lnTo>
                <a:lnTo>
                  <a:pt x="2916" y="7646"/>
                </a:lnTo>
                <a:lnTo>
                  <a:pt x="2929" y="7639"/>
                </a:lnTo>
                <a:lnTo>
                  <a:pt x="2943" y="7632"/>
                </a:lnTo>
                <a:lnTo>
                  <a:pt x="2955" y="7627"/>
                </a:lnTo>
                <a:lnTo>
                  <a:pt x="2967" y="7624"/>
                </a:lnTo>
                <a:lnTo>
                  <a:pt x="2979" y="7620"/>
                </a:lnTo>
                <a:lnTo>
                  <a:pt x="2990" y="7619"/>
                </a:lnTo>
                <a:lnTo>
                  <a:pt x="3001" y="7619"/>
                </a:lnTo>
                <a:lnTo>
                  <a:pt x="3011" y="7621"/>
                </a:lnTo>
                <a:lnTo>
                  <a:pt x="3020" y="7625"/>
                </a:lnTo>
                <a:lnTo>
                  <a:pt x="3029" y="7630"/>
                </a:lnTo>
                <a:lnTo>
                  <a:pt x="3037" y="7638"/>
                </a:lnTo>
                <a:lnTo>
                  <a:pt x="3044" y="7648"/>
                </a:lnTo>
                <a:lnTo>
                  <a:pt x="3051" y="7661"/>
                </a:lnTo>
                <a:lnTo>
                  <a:pt x="3056" y="7676"/>
                </a:lnTo>
                <a:lnTo>
                  <a:pt x="3058" y="7689"/>
                </a:lnTo>
                <a:lnTo>
                  <a:pt x="3058" y="7702"/>
                </a:lnTo>
                <a:lnTo>
                  <a:pt x="3057" y="7717"/>
                </a:lnTo>
                <a:lnTo>
                  <a:pt x="3052" y="7730"/>
                </a:lnTo>
                <a:lnTo>
                  <a:pt x="3048" y="7743"/>
                </a:lnTo>
                <a:lnTo>
                  <a:pt x="3040" y="7757"/>
                </a:lnTo>
                <a:lnTo>
                  <a:pt x="3031" y="7770"/>
                </a:lnTo>
                <a:lnTo>
                  <a:pt x="3021" y="7783"/>
                </a:lnTo>
                <a:lnTo>
                  <a:pt x="3010" y="7795"/>
                </a:lnTo>
                <a:lnTo>
                  <a:pt x="2998" y="7808"/>
                </a:lnTo>
                <a:lnTo>
                  <a:pt x="2985" y="7820"/>
                </a:lnTo>
                <a:lnTo>
                  <a:pt x="2970" y="7832"/>
                </a:lnTo>
                <a:lnTo>
                  <a:pt x="2955" y="7844"/>
                </a:lnTo>
                <a:lnTo>
                  <a:pt x="2939" y="7855"/>
                </a:lnTo>
                <a:lnTo>
                  <a:pt x="2906" y="7876"/>
                </a:lnTo>
                <a:lnTo>
                  <a:pt x="2873" y="7895"/>
                </a:lnTo>
                <a:lnTo>
                  <a:pt x="2838" y="7912"/>
                </a:lnTo>
                <a:lnTo>
                  <a:pt x="2804" y="7927"/>
                </a:lnTo>
                <a:lnTo>
                  <a:pt x="2773" y="7940"/>
                </a:lnTo>
                <a:lnTo>
                  <a:pt x="2744" y="7949"/>
                </a:lnTo>
                <a:lnTo>
                  <a:pt x="2719" y="7955"/>
                </a:lnTo>
                <a:lnTo>
                  <a:pt x="2699" y="7958"/>
                </a:lnTo>
                <a:lnTo>
                  <a:pt x="2718" y="7963"/>
                </a:lnTo>
                <a:lnTo>
                  <a:pt x="2735" y="7966"/>
                </a:lnTo>
                <a:lnTo>
                  <a:pt x="2752" y="7966"/>
                </a:lnTo>
                <a:lnTo>
                  <a:pt x="2767" y="7965"/>
                </a:lnTo>
                <a:lnTo>
                  <a:pt x="2783" y="7963"/>
                </a:lnTo>
                <a:lnTo>
                  <a:pt x="2797" y="7960"/>
                </a:lnTo>
                <a:lnTo>
                  <a:pt x="2812" y="7955"/>
                </a:lnTo>
                <a:lnTo>
                  <a:pt x="2825" y="7950"/>
                </a:lnTo>
                <a:lnTo>
                  <a:pt x="2852" y="7937"/>
                </a:lnTo>
                <a:lnTo>
                  <a:pt x="2879" y="7925"/>
                </a:lnTo>
                <a:lnTo>
                  <a:pt x="2894" y="7921"/>
                </a:lnTo>
                <a:lnTo>
                  <a:pt x="2909" y="7915"/>
                </a:lnTo>
                <a:lnTo>
                  <a:pt x="2925" y="7912"/>
                </a:lnTo>
                <a:lnTo>
                  <a:pt x="2942" y="7910"/>
                </a:lnTo>
                <a:lnTo>
                  <a:pt x="2950" y="7909"/>
                </a:lnTo>
                <a:lnTo>
                  <a:pt x="2959" y="7910"/>
                </a:lnTo>
                <a:lnTo>
                  <a:pt x="2967" y="7911"/>
                </a:lnTo>
                <a:lnTo>
                  <a:pt x="2974" y="7913"/>
                </a:lnTo>
                <a:lnTo>
                  <a:pt x="2980" y="7915"/>
                </a:lnTo>
                <a:lnTo>
                  <a:pt x="2986" y="7920"/>
                </a:lnTo>
                <a:lnTo>
                  <a:pt x="2990" y="7924"/>
                </a:lnTo>
                <a:lnTo>
                  <a:pt x="2994" y="7929"/>
                </a:lnTo>
                <a:lnTo>
                  <a:pt x="2997" y="7934"/>
                </a:lnTo>
                <a:lnTo>
                  <a:pt x="2999" y="7940"/>
                </a:lnTo>
                <a:lnTo>
                  <a:pt x="3001" y="7946"/>
                </a:lnTo>
                <a:lnTo>
                  <a:pt x="3003" y="7953"/>
                </a:lnTo>
                <a:lnTo>
                  <a:pt x="3004" y="7968"/>
                </a:lnTo>
                <a:lnTo>
                  <a:pt x="3001" y="7984"/>
                </a:lnTo>
                <a:lnTo>
                  <a:pt x="2998" y="8000"/>
                </a:lnTo>
                <a:lnTo>
                  <a:pt x="2994" y="8016"/>
                </a:lnTo>
                <a:lnTo>
                  <a:pt x="2987" y="8032"/>
                </a:lnTo>
                <a:lnTo>
                  <a:pt x="2979" y="8047"/>
                </a:lnTo>
                <a:lnTo>
                  <a:pt x="2970" y="8061"/>
                </a:lnTo>
                <a:lnTo>
                  <a:pt x="2960" y="8073"/>
                </a:lnTo>
                <a:lnTo>
                  <a:pt x="2949" y="8082"/>
                </a:lnTo>
                <a:lnTo>
                  <a:pt x="2939" y="8089"/>
                </a:lnTo>
                <a:lnTo>
                  <a:pt x="2922" y="8096"/>
                </a:lnTo>
                <a:lnTo>
                  <a:pt x="2903" y="8103"/>
                </a:lnTo>
                <a:lnTo>
                  <a:pt x="2883" y="8108"/>
                </a:lnTo>
                <a:lnTo>
                  <a:pt x="2861" y="8113"/>
                </a:lnTo>
                <a:lnTo>
                  <a:pt x="2838" y="8115"/>
                </a:lnTo>
                <a:lnTo>
                  <a:pt x="2814" y="8117"/>
                </a:lnTo>
                <a:lnTo>
                  <a:pt x="2790" y="8118"/>
                </a:lnTo>
                <a:lnTo>
                  <a:pt x="2765" y="8117"/>
                </a:lnTo>
                <a:lnTo>
                  <a:pt x="2742" y="8116"/>
                </a:lnTo>
                <a:lnTo>
                  <a:pt x="2718" y="8113"/>
                </a:lnTo>
                <a:lnTo>
                  <a:pt x="2694" y="8109"/>
                </a:lnTo>
                <a:lnTo>
                  <a:pt x="2671" y="8104"/>
                </a:lnTo>
                <a:lnTo>
                  <a:pt x="2650" y="8098"/>
                </a:lnTo>
                <a:lnTo>
                  <a:pt x="2630" y="8092"/>
                </a:lnTo>
                <a:lnTo>
                  <a:pt x="2611" y="8083"/>
                </a:lnTo>
                <a:lnTo>
                  <a:pt x="2594" y="8074"/>
                </a:lnTo>
                <a:lnTo>
                  <a:pt x="2581" y="8067"/>
                </a:lnTo>
                <a:lnTo>
                  <a:pt x="2570" y="8063"/>
                </a:lnTo>
                <a:lnTo>
                  <a:pt x="2559" y="8062"/>
                </a:lnTo>
                <a:lnTo>
                  <a:pt x="2548" y="8063"/>
                </a:lnTo>
                <a:lnTo>
                  <a:pt x="2538" y="8066"/>
                </a:lnTo>
                <a:lnTo>
                  <a:pt x="2529" y="8072"/>
                </a:lnTo>
                <a:lnTo>
                  <a:pt x="2519" y="8079"/>
                </a:lnTo>
                <a:lnTo>
                  <a:pt x="2511" y="8087"/>
                </a:lnTo>
                <a:lnTo>
                  <a:pt x="2502" y="8097"/>
                </a:lnTo>
                <a:lnTo>
                  <a:pt x="2493" y="8108"/>
                </a:lnTo>
                <a:lnTo>
                  <a:pt x="2477" y="8132"/>
                </a:lnTo>
                <a:lnTo>
                  <a:pt x="2460" y="8156"/>
                </a:lnTo>
                <a:lnTo>
                  <a:pt x="2444" y="8180"/>
                </a:lnTo>
                <a:lnTo>
                  <a:pt x="2407" y="8227"/>
                </a:lnTo>
                <a:lnTo>
                  <a:pt x="2372" y="8276"/>
                </a:lnTo>
                <a:lnTo>
                  <a:pt x="2338" y="8325"/>
                </a:lnTo>
                <a:lnTo>
                  <a:pt x="2305" y="8374"/>
                </a:lnTo>
                <a:lnTo>
                  <a:pt x="2332" y="8369"/>
                </a:lnTo>
                <a:lnTo>
                  <a:pt x="2358" y="8366"/>
                </a:lnTo>
                <a:lnTo>
                  <a:pt x="2385" y="8364"/>
                </a:lnTo>
                <a:lnTo>
                  <a:pt x="2410" y="8366"/>
                </a:lnTo>
                <a:lnTo>
                  <a:pt x="2436" y="8369"/>
                </a:lnTo>
                <a:lnTo>
                  <a:pt x="2461" y="8374"/>
                </a:lnTo>
                <a:lnTo>
                  <a:pt x="2487" y="8382"/>
                </a:lnTo>
                <a:lnTo>
                  <a:pt x="2512" y="8393"/>
                </a:lnTo>
                <a:lnTo>
                  <a:pt x="2510" y="8398"/>
                </a:lnTo>
                <a:lnTo>
                  <a:pt x="2508" y="8403"/>
                </a:lnTo>
                <a:lnTo>
                  <a:pt x="2503" y="8408"/>
                </a:lnTo>
                <a:lnTo>
                  <a:pt x="2499" y="8412"/>
                </a:lnTo>
                <a:lnTo>
                  <a:pt x="2487" y="8420"/>
                </a:lnTo>
                <a:lnTo>
                  <a:pt x="2472" y="8428"/>
                </a:lnTo>
                <a:lnTo>
                  <a:pt x="2456" y="8434"/>
                </a:lnTo>
                <a:lnTo>
                  <a:pt x="2438" y="8440"/>
                </a:lnTo>
                <a:lnTo>
                  <a:pt x="2418" y="8444"/>
                </a:lnTo>
                <a:lnTo>
                  <a:pt x="2398" y="8449"/>
                </a:lnTo>
                <a:lnTo>
                  <a:pt x="2377" y="8452"/>
                </a:lnTo>
                <a:lnTo>
                  <a:pt x="2357" y="8455"/>
                </a:lnTo>
                <a:lnTo>
                  <a:pt x="2318" y="8459"/>
                </a:lnTo>
                <a:lnTo>
                  <a:pt x="2286" y="8459"/>
                </a:lnTo>
                <a:lnTo>
                  <a:pt x="2274" y="8459"/>
                </a:lnTo>
                <a:lnTo>
                  <a:pt x="2265" y="8458"/>
                </a:lnTo>
                <a:lnTo>
                  <a:pt x="2274" y="8587"/>
                </a:lnTo>
                <a:lnTo>
                  <a:pt x="2282" y="8717"/>
                </a:lnTo>
                <a:lnTo>
                  <a:pt x="2287" y="8847"/>
                </a:lnTo>
                <a:lnTo>
                  <a:pt x="2291" y="8977"/>
                </a:lnTo>
                <a:lnTo>
                  <a:pt x="2293" y="9107"/>
                </a:lnTo>
                <a:lnTo>
                  <a:pt x="2294" y="9236"/>
                </a:lnTo>
                <a:lnTo>
                  <a:pt x="2294" y="9366"/>
                </a:lnTo>
                <a:lnTo>
                  <a:pt x="2293" y="9497"/>
                </a:lnTo>
                <a:close/>
                <a:moveTo>
                  <a:pt x="403" y="343"/>
                </a:moveTo>
                <a:lnTo>
                  <a:pt x="403" y="343"/>
                </a:lnTo>
                <a:lnTo>
                  <a:pt x="405" y="335"/>
                </a:lnTo>
                <a:lnTo>
                  <a:pt x="410" y="321"/>
                </a:lnTo>
                <a:lnTo>
                  <a:pt x="414" y="305"/>
                </a:lnTo>
                <a:lnTo>
                  <a:pt x="416" y="288"/>
                </a:lnTo>
                <a:lnTo>
                  <a:pt x="416" y="280"/>
                </a:lnTo>
                <a:lnTo>
                  <a:pt x="415" y="274"/>
                </a:lnTo>
                <a:lnTo>
                  <a:pt x="414" y="267"/>
                </a:lnTo>
                <a:lnTo>
                  <a:pt x="410" y="263"/>
                </a:lnTo>
                <a:lnTo>
                  <a:pt x="405" y="259"/>
                </a:lnTo>
                <a:lnTo>
                  <a:pt x="398" y="258"/>
                </a:lnTo>
                <a:lnTo>
                  <a:pt x="390" y="259"/>
                </a:lnTo>
                <a:lnTo>
                  <a:pt x="380" y="264"/>
                </a:lnTo>
                <a:lnTo>
                  <a:pt x="373" y="267"/>
                </a:lnTo>
                <a:lnTo>
                  <a:pt x="367" y="270"/>
                </a:lnTo>
                <a:lnTo>
                  <a:pt x="362" y="275"/>
                </a:lnTo>
                <a:lnTo>
                  <a:pt x="357" y="279"/>
                </a:lnTo>
                <a:lnTo>
                  <a:pt x="351" y="289"/>
                </a:lnTo>
                <a:lnTo>
                  <a:pt x="345" y="300"/>
                </a:lnTo>
                <a:lnTo>
                  <a:pt x="342" y="311"/>
                </a:lnTo>
                <a:lnTo>
                  <a:pt x="341" y="324"/>
                </a:lnTo>
                <a:lnTo>
                  <a:pt x="341" y="335"/>
                </a:lnTo>
                <a:lnTo>
                  <a:pt x="343" y="345"/>
                </a:lnTo>
                <a:lnTo>
                  <a:pt x="346" y="354"/>
                </a:lnTo>
                <a:lnTo>
                  <a:pt x="351" y="361"/>
                </a:lnTo>
                <a:lnTo>
                  <a:pt x="354" y="364"/>
                </a:lnTo>
                <a:lnTo>
                  <a:pt x="357" y="366"/>
                </a:lnTo>
                <a:lnTo>
                  <a:pt x="361" y="368"/>
                </a:lnTo>
                <a:lnTo>
                  <a:pt x="364" y="368"/>
                </a:lnTo>
                <a:lnTo>
                  <a:pt x="369" y="368"/>
                </a:lnTo>
                <a:lnTo>
                  <a:pt x="373" y="368"/>
                </a:lnTo>
                <a:lnTo>
                  <a:pt x="377" y="366"/>
                </a:lnTo>
                <a:lnTo>
                  <a:pt x="382" y="364"/>
                </a:lnTo>
                <a:lnTo>
                  <a:pt x="386" y="359"/>
                </a:lnTo>
                <a:lnTo>
                  <a:pt x="392" y="355"/>
                </a:lnTo>
                <a:lnTo>
                  <a:pt x="403" y="343"/>
                </a:lnTo>
                <a:close/>
                <a:moveTo>
                  <a:pt x="1232" y="1238"/>
                </a:moveTo>
                <a:lnTo>
                  <a:pt x="1232" y="1238"/>
                </a:lnTo>
                <a:lnTo>
                  <a:pt x="1237" y="1237"/>
                </a:lnTo>
                <a:lnTo>
                  <a:pt x="1241" y="1234"/>
                </a:lnTo>
                <a:lnTo>
                  <a:pt x="1246" y="1231"/>
                </a:lnTo>
                <a:lnTo>
                  <a:pt x="1249" y="1228"/>
                </a:lnTo>
                <a:lnTo>
                  <a:pt x="1251" y="1223"/>
                </a:lnTo>
                <a:lnTo>
                  <a:pt x="1254" y="1219"/>
                </a:lnTo>
                <a:lnTo>
                  <a:pt x="1257" y="1208"/>
                </a:lnTo>
                <a:lnTo>
                  <a:pt x="1259" y="1196"/>
                </a:lnTo>
                <a:lnTo>
                  <a:pt x="1258" y="1182"/>
                </a:lnTo>
                <a:lnTo>
                  <a:pt x="1257" y="1169"/>
                </a:lnTo>
                <a:lnTo>
                  <a:pt x="1254" y="1156"/>
                </a:lnTo>
                <a:lnTo>
                  <a:pt x="1249" y="1142"/>
                </a:lnTo>
                <a:lnTo>
                  <a:pt x="1244" y="1129"/>
                </a:lnTo>
                <a:lnTo>
                  <a:pt x="1237" y="1118"/>
                </a:lnTo>
                <a:lnTo>
                  <a:pt x="1230" y="1108"/>
                </a:lnTo>
                <a:lnTo>
                  <a:pt x="1221" y="1100"/>
                </a:lnTo>
                <a:lnTo>
                  <a:pt x="1213" y="1095"/>
                </a:lnTo>
                <a:lnTo>
                  <a:pt x="1208" y="1092"/>
                </a:lnTo>
                <a:lnTo>
                  <a:pt x="1204" y="1092"/>
                </a:lnTo>
                <a:lnTo>
                  <a:pt x="1198" y="1091"/>
                </a:lnTo>
                <a:lnTo>
                  <a:pt x="1194" y="1092"/>
                </a:lnTo>
                <a:lnTo>
                  <a:pt x="1188" y="1093"/>
                </a:lnTo>
                <a:lnTo>
                  <a:pt x="1184" y="1096"/>
                </a:lnTo>
                <a:lnTo>
                  <a:pt x="1180" y="1099"/>
                </a:lnTo>
                <a:lnTo>
                  <a:pt x="1177" y="1102"/>
                </a:lnTo>
                <a:lnTo>
                  <a:pt x="1174" y="1107"/>
                </a:lnTo>
                <a:lnTo>
                  <a:pt x="1171" y="1111"/>
                </a:lnTo>
                <a:lnTo>
                  <a:pt x="1167" y="1121"/>
                </a:lnTo>
                <a:lnTo>
                  <a:pt x="1166" y="1133"/>
                </a:lnTo>
                <a:lnTo>
                  <a:pt x="1165" y="1146"/>
                </a:lnTo>
                <a:lnTo>
                  <a:pt x="1167" y="1159"/>
                </a:lnTo>
                <a:lnTo>
                  <a:pt x="1169" y="1172"/>
                </a:lnTo>
                <a:lnTo>
                  <a:pt x="1174" y="1186"/>
                </a:lnTo>
                <a:lnTo>
                  <a:pt x="1179" y="1199"/>
                </a:lnTo>
                <a:lnTo>
                  <a:pt x="1186" y="1210"/>
                </a:lnTo>
                <a:lnTo>
                  <a:pt x="1194" y="1220"/>
                </a:lnTo>
                <a:lnTo>
                  <a:pt x="1203" y="1229"/>
                </a:lnTo>
                <a:lnTo>
                  <a:pt x="1211" y="1234"/>
                </a:lnTo>
                <a:lnTo>
                  <a:pt x="1217" y="1237"/>
                </a:lnTo>
                <a:lnTo>
                  <a:pt x="1221" y="1238"/>
                </a:lnTo>
                <a:lnTo>
                  <a:pt x="1227" y="1239"/>
                </a:lnTo>
                <a:lnTo>
                  <a:pt x="1232" y="1238"/>
                </a:lnTo>
                <a:close/>
                <a:moveTo>
                  <a:pt x="2526" y="2970"/>
                </a:moveTo>
                <a:lnTo>
                  <a:pt x="2526" y="2970"/>
                </a:lnTo>
                <a:lnTo>
                  <a:pt x="2548" y="2946"/>
                </a:lnTo>
                <a:lnTo>
                  <a:pt x="2569" y="2923"/>
                </a:lnTo>
                <a:lnTo>
                  <a:pt x="2591" y="2902"/>
                </a:lnTo>
                <a:lnTo>
                  <a:pt x="2615" y="2878"/>
                </a:lnTo>
                <a:lnTo>
                  <a:pt x="2583" y="2853"/>
                </a:lnTo>
                <a:lnTo>
                  <a:pt x="2569" y="2840"/>
                </a:lnTo>
                <a:lnTo>
                  <a:pt x="2556" y="2828"/>
                </a:lnTo>
                <a:lnTo>
                  <a:pt x="2542" y="2815"/>
                </a:lnTo>
                <a:lnTo>
                  <a:pt x="2530" y="2801"/>
                </a:lnTo>
                <a:lnTo>
                  <a:pt x="2518" y="2785"/>
                </a:lnTo>
                <a:lnTo>
                  <a:pt x="2505" y="2767"/>
                </a:lnTo>
                <a:lnTo>
                  <a:pt x="2511" y="2818"/>
                </a:lnTo>
                <a:lnTo>
                  <a:pt x="2518" y="2868"/>
                </a:lnTo>
                <a:lnTo>
                  <a:pt x="2522" y="2919"/>
                </a:lnTo>
                <a:lnTo>
                  <a:pt x="2526" y="2970"/>
                </a:lnTo>
                <a:close/>
                <a:moveTo>
                  <a:pt x="2662" y="2846"/>
                </a:moveTo>
                <a:lnTo>
                  <a:pt x="2662" y="2846"/>
                </a:lnTo>
                <a:lnTo>
                  <a:pt x="2680" y="2854"/>
                </a:lnTo>
                <a:lnTo>
                  <a:pt x="2705" y="2865"/>
                </a:lnTo>
                <a:lnTo>
                  <a:pt x="2734" y="2875"/>
                </a:lnTo>
                <a:lnTo>
                  <a:pt x="2749" y="2879"/>
                </a:lnTo>
                <a:lnTo>
                  <a:pt x="2762" y="2883"/>
                </a:lnTo>
                <a:lnTo>
                  <a:pt x="2774" y="2884"/>
                </a:lnTo>
                <a:lnTo>
                  <a:pt x="2785" y="2884"/>
                </a:lnTo>
                <a:lnTo>
                  <a:pt x="2790" y="2883"/>
                </a:lnTo>
                <a:lnTo>
                  <a:pt x="2793" y="2880"/>
                </a:lnTo>
                <a:lnTo>
                  <a:pt x="2796" y="2878"/>
                </a:lnTo>
                <a:lnTo>
                  <a:pt x="2800" y="2875"/>
                </a:lnTo>
                <a:lnTo>
                  <a:pt x="2801" y="2872"/>
                </a:lnTo>
                <a:lnTo>
                  <a:pt x="2802" y="2867"/>
                </a:lnTo>
                <a:lnTo>
                  <a:pt x="2802" y="2862"/>
                </a:lnTo>
                <a:lnTo>
                  <a:pt x="2801" y="2855"/>
                </a:lnTo>
                <a:lnTo>
                  <a:pt x="2798" y="2847"/>
                </a:lnTo>
                <a:lnTo>
                  <a:pt x="2795" y="2839"/>
                </a:lnTo>
                <a:lnTo>
                  <a:pt x="2785" y="2818"/>
                </a:lnTo>
                <a:lnTo>
                  <a:pt x="2780" y="2809"/>
                </a:lnTo>
                <a:lnTo>
                  <a:pt x="2774" y="2802"/>
                </a:lnTo>
                <a:lnTo>
                  <a:pt x="2769" y="2794"/>
                </a:lnTo>
                <a:lnTo>
                  <a:pt x="2762" y="2786"/>
                </a:lnTo>
                <a:lnTo>
                  <a:pt x="2755" y="2779"/>
                </a:lnTo>
                <a:lnTo>
                  <a:pt x="2747" y="2774"/>
                </a:lnTo>
                <a:lnTo>
                  <a:pt x="2740" y="2768"/>
                </a:lnTo>
                <a:lnTo>
                  <a:pt x="2732" y="2764"/>
                </a:lnTo>
                <a:lnTo>
                  <a:pt x="2715" y="2757"/>
                </a:lnTo>
                <a:lnTo>
                  <a:pt x="2699" y="2752"/>
                </a:lnTo>
                <a:lnTo>
                  <a:pt x="2683" y="2751"/>
                </a:lnTo>
                <a:lnTo>
                  <a:pt x="2668" y="2751"/>
                </a:lnTo>
                <a:lnTo>
                  <a:pt x="2661" y="2752"/>
                </a:lnTo>
                <a:lnTo>
                  <a:pt x="2655" y="2754"/>
                </a:lnTo>
                <a:lnTo>
                  <a:pt x="2649" y="2756"/>
                </a:lnTo>
                <a:lnTo>
                  <a:pt x="2644" y="2760"/>
                </a:lnTo>
                <a:lnTo>
                  <a:pt x="2640" y="2763"/>
                </a:lnTo>
                <a:lnTo>
                  <a:pt x="2637" y="2767"/>
                </a:lnTo>
                <a:lnTo>
                  <a:pt x="2633" y="2773"/>
                </a:lnTo>
                <a:lnTo>
                  <a:pt x="2632" y="2778"/>
                </a:lnTo>
                <a:lnTo>
                  <a:pt x="2631" y="2784"/>
                </a:lnTo>
                <a:lnTo>
                  <a:pt x="2632" y="2791"/>
                </a:lnTo>
                <a:lnTo>
                  <a:pt x="2633" y="2798"/>
                </a:lnTo>
                <a:lnTo>
                  <a:pt x="2637" y="2807"/>
                </a:lnTo>
                <a:lnTo>
                  <a:pt x="2640" y="2816"/>
                </a:lnTo>
                <a:lnTo>
                  <a:pt x="2645" y="2825"/>
                </a:lnTo>
                <a:lnTo>
                  <a:pt x="2653" y="2835"/>
                </a:lnTo>
                <a:lnTo>
                  <a:pt x="2662" y="2846"/>
                </a:lnTo>
                <a:close/>
                <a:moveTo>
                  <a:pt x="1600" y="5520"/>
                </a:moveTo>
                <a:lnTo>
                  <a:pt x="1600" y="5520"/>
                </a:lnTo>
                <a:lnTo>
                  <a:pt x="1607" y="5516"/>
                </a:lnTo>
                <a:lnTo>
                  <a:pt x="1614" y="5512"/>
                </a:lnTo>
                <a:lnTo>
                  <a:pt x="1621" y="5506"/>
                </a:lnTo>
                <a:lnTo>
                  <a:pt x="1626" y="5502"/>
                </a:lnTo>
                <a:lnTo>
                  <a:pt x="1631" y="5496"/>
                </a:lnTo>
                <a:lnTo>
                  <a:pt x="1634" y="5490"/>
                </a:lnTo>
                <a:lnTo>
                  <a:pt x="1637" y="5486"/>
                </a:lnTo>
                <a:lnTo>
                  <a:pt x="1640" y="5480"/>
                </a:lnTo>
                <a:lnTo>
                  <a:pt x="1641" y="5475"/>
                </a:lnTo>
                <a:lnTo>
                  <a:pt x="1642" y="5470"/>
                </a:lnTo>
                <a:lnTo>
                  <a:pt x="1641" y="5465"/>
                </a:lnTo>
                <a:lnTo>
                  <a:pt x="1641" y="5461"/>
                </a:lnTo>
                <a:lnTo>
                  <a:pt x="1637" y="5452"/>
                </a:lnTo>
                <a:lnTo>
                  <a:pt x="1632" y="5444"/>
                </a:lnTo>
                <a:lnTo>
                  <a:pt x="1624" y="5437"/>
                </a:lnTo>
                <a:lnTo>
                  <a:pt x="1614" y="5432"/>
                </a:lnTo>
                <a:lnTo>
                  <a:pt x="1603" y="5428"/>
                </a:lnTo>
                <a:lnTo>
                  <a:pt x="1591" y="5428"/>
                </a:lnTo>
                <a:lnTo>
                  <a:pt x="1577" y="5429"/>
                </a:lnTo>
                <a:lnTo>
                  <a:pt x="1571" y="5432"/>
                </a:lnTo>
                <a:lnTo>
                  <a:pt x="1563" y="5434"/>
                </a:lnTo>
                <a:lnTo>
                  <a:pt x="1556" y="5437"/>
                </a:lnTo>
                <a:lnTo>
                  <a:pt x="1549" y="5442"/>
                </a:lnTo>
                <a:lnTo>
                  <a:pt x="1541" y="5446"/>
                </a:lnTo>
                <a:lnTo>
                  <a:pt x="1533" y="5453"/>
                </a:lnTo>
                <a:lnTo>
                  <a:pt x="1526" y="5459"/>
                </a:lnTo>
                <a:lnTo>
                  <a:pt x="1520" y="5465"/>
                </a:lnTo>
                <a:lnTo>
                  <a:pt x="1514" y="5472"/>
                </a:lnTo>
                <a:lnTo>
                  <a:pt x="1511" y="5478"/>
                </a:lnTo>
                <a:lnTo>
                  <a:pt x="1508" y="5484"/>
                </a:lnTo>
                <a:lnTo>
                  <a:pt x="1505" y="5490"/>
                </a:lnTo>
                <a:lnTo>
                  <a:pt x="1503" y="5496"/>
                </a:lnTo>
                <a:lnTo>
                  <a:pt x="1503" y="5502"/>
                </a:lnTo>
                <a:lnTo>
                  <a:pt x="1503" y="5507"/>
                </a:lnTo>
                <a:lnTo>
                  <a:pt x="1504" y="5513"/>
                </a:lnTo>
                <a:lnTo>
                  <a:pt x="1505" y="5517"/>
                </a:lnTo>
                <a:lnTo>
                  <a:pt x="1508" y="5522"/>
                </a:lnTo>
                <a:lnTo>
                  <a:pt x="1513" y="5530"/>
                </a:lnTo>
                <a:lnTo>
                  <a:pt x="1521" y="5537"/>
                </a:lnTo>
                <a:lnTo>
                  <a:pt x="1530" y="5541"/>
                </a:lnTo>
                <a:lnTo>
                  <a:pt x="1540" y="5546"/>
                </a:lnTo>
                <a:lnTo>
                  <a:pt x="1550" y="5547"/>
                </a:lnTo>
                <a:lnTo>
                  <a:pt x="1561" y="5547"/>
                </a:lnTo>
                <a:lnTo>
                  <a:pt x="1572" y="5544"/>
                </a:lnTo>
                <a:lnTo>
                  <a:pt x="1582" y="5538"/>
                </a:lnTo>
                <a:lnTo>
                  <a:pt x="1586" y="5535"/>
                </a:lnTo>
                <a:lnTo>
                  <a:pt x="1591" y="5530"/>
                </a:lnTo>
                <a:lnTo>
                  <a:pt x="1595" y="5526"/>
                </a:lnTo>
                <a:lnTo>
                  <a:pt x="1600" y="5520"/>
                </a:lnTo>
                <a:close/>
                <a:moveTo>
                  <a:pt x="2533" y="7965"/>
                </a:moveTo>
                <a:lnTo>
                  <a:pt x="2533" y="7965"/>
                </a:lnTo>
                <a:lnTo>
                  <a:pt x="2545" y="7975"/>
                </a:lnTo>
                <a:lnTo>
                  <a:pt x="2557" y="7983"/>
                </a:lnTo>
                <a:lnTo>
                  <a:pt x="2570" y="7990"/>
                </a:lnTo>
                <a:lnTo>
                  <a:pt x="2583" y="7994"/>
                </a:lnTo>
                <a:lnTo>
                  <a:pt x="2596" y="7996"/>
                </a:lnTo>
                <a:lnTo>
                  <a:pt x="2609" y="7996"/>
                </a:lnTo>
                <a:lnTo>
                  <a:pt x="2620" y="7995"/>
                </a:lnTo>
                <a:lnTo>
                  <a:pt x="2630" y="7992"/>
                </a:lnTo>
                <a:lnTo>
                  <a:pt x="2639" y="7987"/>
                </a:lnTo>
                <a:lnTo>
                  <a:pt x="2647" y="7981"/>
                </a:lnTo>
                <a:lnTo>
                  <a:pt x="2649" y="7977"/>
                </a:lnTo>
                <a:lnTo>
                  <a:pt x="2651" y="7973"/>
                </a:lnTo>
                <a:lnTo>
                  <a:pt x="2652" y="7968"/>
                </a:lnTo>
                <a:lnTo>
                  <a:pt x="2652" y="7964"/>
                </a:lnTo>
                <a:lnTo>
                  <a:pt x="2652" y="7960"/>
                </a:lnTo>
                <a:lnTo>
                  <a:pt x="2651" y="7954"/>
                </a:lnTo>
                <a:lnTo>
                  <a:pt x="2649" y="7949"/>
                </a:lnTo>
                <a:lnTo>
                  <a:pt x="2647" y="7943"/>
                </a:lnTo>
                <a:lnTo>
                  <a:pt x="2642" y="7936"/>
                </a:lnTo>
                <a:lnTo>
                  <a:pt x="2638" y="7931"/>
                </a:lnTo>
                <a:lnTo>
                  <a:pt x="2625" y="7916"/>
                </a:lnTo>
                <a:lnTo>
                  <a:pt x="2613" y="7907"/>
                </a:lnTo>
                <a:lnTo>
                  <a:pt x="2601" y="7900"/>
                </a:lnTo>
                <a:lnTo>
                  <a:pt x="2588" y="7893"/>
                </a:lnTo>
                <a:lnTo>
                  <a:pt x="2576" y="7889"/>
                </a:lnTo>
                <a:lnTo>
                  <a:pt x="2562" y="7885"/>
                </a:lnTo>
                <a:lnTo>
                  <a:pt x="2550" y="7884"/>
                </a:lnTo>
                <a:lnTo>
                  <a:pt x="2538" y="7884"/>
                </a:lnTo>
                <a:lnTo>
                  <a:pt x="2528" y="7886"/>
                </a:lnTo>
                <a:lnTo>
                  <a:pt x="2519" y="7890"/>
                </a:lnTo>
                <a:lnTo>
                  <a:pt x="2516" y="7893"/>
                </a:lnTo>
                <a:lnTo>
                  <a:pt x="2512" y="7895"/>
                </a:lnTo>
                <a:lnTo>
                  <a:pt x="2510" y="7899"/>
                </a:lnTo>
                <a:lnTo>
                  <a:pt x="2508" y="7902"/>
                </a:lnTo>
                <a:lnTo>
                  <a:pt x="2507" y="7906"/>
                </a:lnTo>
                <a:lnTo>
                  <a:pt x="2506" y="7911"/>
                </a:lnTo>
                <a:lnTo>
                  <a:pt x="2507" y="7916"/>
                </a:lnTo>
                <a:lnTo>
                  <a:pt x="2508" y="7922"/>
                </a:lnTo>
                <a:lnTo>
                  <a:pt x="2509" y="7927"/>
                </a:lnTo>
                <a:lnTo>
                  <a:pt x="2512" y="7934"/>
                </a:lnTo>
                <a:lnTo>
                  <a:pt x="2520" y="7949"/>
                </a:lnTo>
                <a:lnTo>
                  <a:pt x="2533" y="7965"/>
                </a:lnTo>
                <a:close/>
              </a:path>
            </a:pathLst>
          </a:custGeom>
          <a:solidFill>
            <a:srgbClr val="8A05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base"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35200" y="428625"/>
            <a:ext cx="1519238" cy="625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665" b="1" noProof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+mn-ea"/>
              </a:rPr>
              <a:t>Principal</a:t>
            </a:r>
            <a:endParaRPr lang="en-US" altLang="zh-CN" sz="2665" b="1" noProof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13" grpId="0"/>
      <p:bldP spid="16" grpId="0" bldLvl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1" name="图片 1"/>
          <p:cNvPicPr>
            <a:picLocks noChangeAspect="1"/>
          </p:cNvPicPr>
          <p:nvPr/>
        </p:nvPicPr>
        <p:blipFill>
          <a:blip r:embed="rId1"/>
          <a:srcRect t="7379" b="9746"/>
          <a:stretch>
            <a:fillRect/>
          </a:stretch>
        </p:blipFill>
        <p:spPr>
          <a:xfrm>
            <a:off x="8380413" y="1489075"/>
            <a:ext cx="3800475" cy="4735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754063" y="684213"/>
            <a:ext cx="1042987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3200" b="1">
                <a:solidFill>
                  <a:srgbClr val="232526"/>
                </a:solidFill>
                <a:latin typeface="Times New Roman" panose="02020603050405020304" pitchFamily="18" charset="0"/>
                <a:ea typeface="微软雅黑" panose="020B0503020204020204" charset="-122"/>
                <a:sym typeface="黑体" panose="02010609060101010101" pitchFamily="49" charset="-122"/>
              </a:rPr>
              <a:t>The Buyers shall duly accept the documentary draft drawn by the Sellers at ××days sight upon first presentation and make payment on its maturity. The shipping documents are to be delivered  against payment only.</a:t>
            </a:r>
            <a:endParaRPr lang="zh-CN" altLang="en-US" sz="3200" b="1">
              <a:solidFill>
                <a:srgbClr val="232526"/>
              </a:solidFill>
              <a:latin typeface="Times New Roman" panose="02020603050405020304" pitchFamily="18" charset="0"/>
              <a:ea typeface="微软雅黑" panose="020B0503020204020204" charset="-122"/>
              <a:sym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 rot="-840000">
            <a:off x="2498725" y="4535488"/>
            <a:ext cx="4149725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4000" b="1">
                <a:solidFill>
                  <a:srgbClr val="FF0000"/>
                </a:solidFill>
                <a:latin typeface="Comic Sans MS" panose="030F0702030302020204" charset="0"/>
              </a:rPr>
              <a:t>D/P after Sight</a:t>
            </a:r>
            <a:endParaRPr lang="en-US" altLang="zh-CN" sz="4000" b="1">
              <a:solidFill>
                <a:srgbClr val="FF0000"/>
              </a:solidFill>
              <a:latin typeface="Comic Sans MS" panose="030F07020303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0013" name="文本框 170012"/>
          <p:cNvSpPr txBox="1"/>
          <p:nvPr/>
        </p:nvSpPr>
        <p:spPr>
          <a:xfrm>
            <a:off x="5459413" y="1062038"/>
            <a:ext cx="1922462" cy="58420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chemeClr val="accent1"/>
                </a:solidFill>
                <a:latin typeface="Times New Roman" panose="02020603050405020304" pitchFamily="18" charset="0"/>
              </a:rPr>
              <a:t>S/C</a:t>
            </a:r>
            <a:endParaRPr lang="en-US" altLang="zh-CN" sz="3200" b="1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4514850" y="5033963"/>
            <a:ext cx="364807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4500563" y="1638300"/>
            <a:ext cx="3646488" cy="793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 flipV="1">
            <a:off x="8824913" y="2386013"/>
            <a:ext cx="4763" cy="231457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>
            <a:off x="2676525" y="2406650"/>
            <a:ext cx="6350" cy="23034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 flipV="1">
            <a:off x="3635375" y="2406650"/>
            <a:ext cx="6350" cy="23161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9269413" y="2414588"/>
            <a:ext cx="9525" cy="230346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4500563" y="1943100"/>
            <a:ext cx="938213" cy="4763"/>
          </a:xfrm>
          <a:prstGeom prst="straightConnector1">
            <a:avLst/>
          </a:prstGeom>
          <a:ln w="38100"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5"/>
          <p:cNvSpPr/>
          <p:nvPr/>
        </p:nvSpPr>
        <p:spPr>
          <a:xfrm>
            <a:off x="5438775" y="1830388"/>
            <a:ext cx="1790700" cy="385763"/>
          </a:xfrm>
          <a:prstGeom prst="roundRect">
            <a:avLst/>
          </a:prstGeom>
          <a:noFill/>
          <a:ln w="38100"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1865" b="1" strike="noStrike" noProof="1">
                <a:solidFill>
                  <a:schemeClr val="accent1"/>
                </a:solidFill>
                <a:latin typeface="Times New Roman" panose="02020603050405020304" pitchFamily="18" charset="0"/>
              </a:rPr>
              <a:t>Shipping Line</a:t>
            </a:r>
            <a:endParaRPr lang="en-US" altLang="zh-CN" sz="1865" b="1" strike="noStrike" noProof="1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flipH="1">
            <a:off x="4483100" y="2119313"/>
            <a:ext cx="958850" cy="0"/>
          </a:xfrm>
          <a:prstGeom prst="straightConnector1">
            <a:avLst/>
          </a:prstGeom>
          <a:ln w="38100"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 flipV="1">
            <a:off x="9775825" y="2414588"/>
            <a:ext cx="4763" cy="231616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 flipV="1">
            <a:off x="4518025" y="5448300"/>
            <a:ext cx="364648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7223125" y="2108200"/>
            <a:ext cx="936625" cy="4763"/>
          </a:xfrm>
          <a:prstGeom prst="straightConnector1">
            <a:avLst/>
          </a:prstGeom>
          <a:ln w="38100"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H="1">
            <a:off x="7181850" y="1943100"/>
            <a:ext cx="962025" cy="0"/>
          </a:xfrm>
          <a:prstGeom prst="straightConnector1">
            <a:avLst/>
          </a:prstGeom>
          <a:ln w="38100"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10291763" y="2406650"/>
            <a:ext cx="7938" cy="230346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藤蔓"/>
          <p:cNvSpPr/>
          <p:nvPr/>
        </p:nvSpPr>
        <p:spPr bwMode="auto">
          <a:xfrm>
            <a:off x="479425" y="188913"/>
            <a:ext cx="376238" cy="6086475"/>
          </a:xfrm>
          <a:custGeom>
            <a:avLst/>
            <a:gdLst>
              <a:gd name="T0" fmla="*/ 35317977 w 2455"/>
              <a:gd name="T1" fmla="*/ 64298189 h 13732"/>
              <a:gd name="T2" fmla="*/ 43768204 w 2455"/>
              <a:gd name="T3" fmla="*/ 86969104 h 13732"/>
              <a:gd name="T4" fmla="*/ 47148295 w 2455"/>
              <a:gd name="T5" fmla="*/ 86160742 h 13732"/>
              <a:gd name="T6" fmla="*/ 34799464 w 2455"/>
              <a:gd name="T7" fmla="*/ 98015801 h 13732"/>
              <a:gd name="T8" fmla="*/ 14326985 w 2455"/>
              <a:gd name="T9" fmla="*/ 150747622 h 13732"/>
              <a:gd name="T10" fmla="*/ 21490408 w 2455"/>
              <a:gd name="T11" fmla="*/ 183599161 h 13732"/>
              <a:gd name="T12" fmla="*/ 24544059 w 2455"/>
              <a:gd name="T13" fmla="*/ 182944786 h 13732"/>
              <a:gd name="T14" fmla="*/ 17015587 w 2455"/>
              <a:gd name="T15" fmla="*/ 199361052 h 13732"/>
              <a:gd name="T16" fmla="*/ 37296131 w 2455"/>
              <a:gd name="T17" fmla="*/ 250399293 h 13732"/>
              <a:gd name="T18" fmla="*/ 26426038 w 2455"/>
              <a:gd name="T19" fmla="*/ 251246083 h 13732"/>
              <a:gd name="T20" fmla="*/ 2496667 w 2455"/>
              <a:gd name="T21" fmla="*/ 187563703 h 13732"/>
              <a:gd name="T22" fmla="*/ 7777973 w 2455"/>
              <a:gd name="T23" fmla="*/ 148611364 h 13732"/>
              <a:gd name="T24" fmla="*/ 460947 w 2455"/>
              <a:gd name="T25" fmla="*/ 133619408 h 13732"/>
              <a:gd name="T26" fmla="*/ 4993335 w 2455"/>
              <a:gd name="T27" fmla="*/ 127942142 h 13732"/>
              <a:gd name="T28" fmla="*/ 18532794 w 2455"/>
              <a:gd name="T29" fmla="*/ 126306272 h 13732"/>
              <a:gd name="T30" fmla="*/ 32840545 w 2455"/>
              <a:gd name="T31" fmla="*/ 64625308 h 13732"/>
              <a:gd name="T32" fmla="*/ 23084418 w 2455"/>
              <a:gd name="T33" fmla="*/ 56118980 h 13732"/>
              <a:gd name="T34" fmla="*/ 30900860 w 2455"/>
              <a:gd name="T35" fmla="*/ 56465382 h 13732"/>
              <a:gd name="T36" fmla="*/ 11945451 w 2455"/>
              <a:gd name="T37" fmla="*/ 198379558 h 13732"/>
              <a:gd name="T38" fmla="*/ 7662840 w 2455"/>
              <a:gd name="T39" fmla="*/ 139296674 h 13732"/>
              <a:gd name="T40" fmla="*/ 5146938 w 2455"/>
              <a:gd name="T41" fmla="*/ 142106591 h 13732"/>
              <a:gd name="T42" fmla="*/ 6164867 w 2455"/>
              <a:gd name="T43" fmla="*/ 141914038 h 13732"/>
              <a:gd name="T44" fmla="*/ 35855725 w 2455"/>
              <a:gd name="T45" fmla="*/ 96437642 h 13732"/>
              <a:gd name="T46" fmla="*/ 39082213 w 2455"/>
              <a:gd name="T47" fmla="*/ 91895857 h 13732"/>
              <a:gd name="T48" fmla="*/ 29114778 w 2455"/>
              <a:gd name="T49" fmla="*/ 58235955 h 13732"/>
              <a:gd name="T50" fmla="*/ 17073292 w 2455"/>
              <a:gd name="T51" fmla="*/ 37239476 h 13732"/>
              <a:gd name="T52" fmla="*/ 18897705 w 2455"/>
              <a:gd name="T53" fmla="*/ 34391132 h 13732"/>
              <a:gd name="T54" fmla="*/ 23180454 w 2455"/>
              <a:gd name="T55" fmla="*/ 37893852 h 13732"/>
              <a:gd name="T56" fmla="*/ 23007616 w 2455"/>
              <a:gd name="T57" fmla="*/ 41896821 h 13732"/>
              <a:gd name="T58" fmla="*/ 17879914 w 2455"/>
              <a:gd name="T59" fmla="*/ 31542927 h 13732"/>
              <a:gd name="T60" fmla="*/ 18091083 w 2455"/>
              <a:gd name="T61" fmla="*/ 26365910 h 13732"/>
              <a:gd name="T62" fmla="*/ 16708381 w 2455"/>
              <a:gd name="T63" fmla="*/ 25403699 h 13732"/>
              <a:gd name="T64" fmla="*/ 25158608 w 2455"/>
              <a:gd name="T65" fmla="*/ 35738311 h 13732"/>
              <a:gd name="T66" fmla="*/ 17495768 w 2455"/>
              <a:gd name="T67" fmla="*/ 23690836 h 13732"/>
              <a:gd name="T68" fmla="*/ 19243380 w 2455"/>
              <a:gd name="T69" fmla="*/ 25730818 h 13732"/>
              <a:gd name="T70" fmla="*/ 20568515 w 2455"/>
              <a:gd name="T71" fmla="*/ 26981720 h 13732"/>
              <a:gd name="T72" fmla="*/ 33109419 w 2455"/>
              <a:gd name="T73" fmla="*/ 40434222 h 13732"/>
              <a:gd name="T74" fmla="*/ 27482300 w 2455"/>
              <a:gd name="T75" fmla="*/ 26981720 h 13732"/>
              <a:gd name="T76" fmla="*/ 23180454 w 2455"/>
              <a:gd name="T77" fmla="*/ 27924786 h 13732"/>
              <a:gd name="T78" fmla="*/ 18936175 w 2455"/>
              <a:gd name="T79" fmla="*/ 20322960 h 13732"/>
              <a:gd name="T80" fmla="*/ 30382347 w 2455"/>
              <a:gd name="T81" fmla="*/ 34583685 h 13732"/>
              <a:gd name="T82" fmla="*/ 29902166 w 2455"/>
              <a:gd name="T83" fmla="*/ 30561433 h 13732"/>
              <a:gd name="T84" fmla="*/ 25177705 w 2455"/>
              <a:gd name="T85" fmla="*/ 21342881 h 13732"/>
              <a:gd name="T86" fmla="*/ 22373832 w 2455"/>
              <a:gd name="T87" fmla="*/ 23344435 h 13732"/>
              <a:gd name="T88" fmla="*/ 19646760 w 2455"/>
              <a:gd name="T89" fmla="*/ 14068173 h 13732"/>
              <a:gd name="T90" fmla="*/ 36451040 w 2455"/>
              <a:gd name="T91" fmla="*/ 33871599 h 13732"/>
              <a:gd name="T92" fmla="*/ 32360501 w 2455"/>
              <a:gd name="T93" fmla="*/ 34487409 h 13732"/>
              <a:gd name="T94" fmla="*/ 24832029 w 2455"/>
              <a:gd name="T95" fmla="*/ 15492345 h 13732"/>
              <a:gd name="T96" fmla="*/ 30862390 w 2455"/>
              <a:gd name="T97" fmla="*/ 25827094 h 13732"/>
              <a:gd name="T98" fmla="*/ 31669012 w 2455"/>
              <a:gd name="T99" fmla="*/ 29425952 h 13732"/>
              <a:gd name="T100" fmla="*/ 30209509 w 2455"/>
              <a:gd name="T101" fmla="*/ 20399953 h 13732"/>
              <a:gd name="T102" fmla="*/ 27578336 w 2455"/>
              <a:gd name="T103" fmla="*/ 22844046 h 13732"/>
              <a:gd name="T104" fmla="*/ 19761893 w 2455"/>
              <a:gd name="T105" fmla="*/ 7621110 h 13732"/>
              <a:gd name="T106" fmla="*/ 22892345 w 2455"/>
              <a:gd name="T107" fmla="*/ 13721771 h 13732"/>
              <a:gd name="T108" fmla="*/ 24716896 w 2455"/>
              <a:gd name="T109" fmla="*/ 11566369 h 13732"/>
              <a:gd name="T110" fmla="*/ 18820903 w 2455"/>
              <a:gd name="T111" fmla="*/ 3213890 h 13732"/>
              <a:gd name="T112" fmla="*/ 29287616 w 2455"/>
              <a:gd name="T113" fmla="*/ 18956498 h 13732"/>
              <a:gd name="T114" fmla="*/ 27597571 w 2455"/>
              <a:gd name="T115" fmla="*/ 12509435 h 13732"/>
              <a:gd name="T116" fmla="*/ 26157164 w 2455"/>
              <a:gd name="T117" fmla="*/ 12624856 h 13732"/>
              <a:gd name="T118" fmla="*/ 21336806 w 2455"/>
              <a:gd name="T119" fmla="*/ 5292437 h 13732"/>
              <a:gd name="T120" fmla="*/ 21471174 w 2455"/>
              <a:gd name="T121" fmla="*/ 5523418 h 13732"/>
              <a:gd name="T122" fmla="*/ 23602931 w 2455"/>
              <a:gd name="T123" fmla="*/ 7563399 h 13732"/>
              <a:gd name="T124" fmla="*/ 34895500 w 2455"/>
              <a:gd name="T125" fmla="*/ 22382224 h 1373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455" h="13732">
                <a:moveTo>
                  <a:pt x="1623" y="2940"/>
                </a:moveTo>
                <a:lnTo>
                  <a:pt x="1623" y="2940"/>
                </a:lnTo>
                <a:lnTo>
                  <a:pt x="1650" y="2965"/>
                </a:lnTo>
                <a:lnTo>
                  <a:pt x="1678" y="2989"/>
                </a:lnTo>
                <a:lnTo>
                  <a:pt x="1669" y="2926"/>
                </a:lnTo>
                <a:lnTo>
                  <a:pt x="1659" y="2861"/>
                </a:lnTo>
                <a:lnTo>
                  <a:pt x="1648" y="2798"/>
                </a:lnTo>
                <a:lnTo>
                  <a:pt x="1636" y="2735"/>
                </a:lnTo>
                <a:lnTo>
                  <a:pt x="1624" y="2672"/>
                </a:lnTo>
                <a:lnTo>
                  <a:pt x="1609" y="2609"/>
                </a:lnTo>
                <a:lnTo>
                  <a:pt x="1595" y="2545"/>
                </a:lnTo>
                <a:lnTo>
                  <a:pt x="1579" y="2483"/>
                </a:lnTo>
                <a:lnTo>
                  <a:pt x="1563" y="2421"/>
                </a:lnTo>
                <a:lnTo>
                  <a:pt x="1545" y="2359"/>
                </a:lnTo>
                <a:lnTo>
                  <a:pt x="1526" y="2297"/>
                </a:lnTo>
                <a:lnTo>
                  <a:pt x="1506" y="2235"/>
                </a:lnTo>
                <a:lnTo>
                  <a:pt x="1485" y="2174"/>
                </a:lnTo>
                <a:lnTo>
                  <a:pt x="1464" y="2114"/>
                </a:lnTo>
                <a:lnTo>
                  <a:pt x="1441" y="2053"/>
                </a:lnTo>
                <a:lnTo>
                  <a:pt x="1417" y="1993"/>
                </a:lnTo>
                <a:lnTo>
                  <a:pt x="1455" y="2065"/>
                </a:lnTo>
                <a:lnTo>
                  <a:pt x="1491" y="2137"/>
                </a:lnTo>
                <a:lnTo>
                  <a:pt x="1525" y="2211"/>
                </a:lnTo>
                <a:lnTo>
                  <a:pt x="1558" y="2287"/>
                </a:lnTo>
                <a:lnTo>
                  <a:pt x="1589" y="2363"/>
                </a:lnTo>
                <a:lnTo>
                  <a:pt x="1619" y="2440"/>
                </a:lnTo>
                <a:lnTo>
                  <a:pt x="1647" y="2519"/>
                </a:lnTo>
                <a:lnTo>
                  <a:pt x="1674" y="2599"/>
                </a:lnTo>
                <a:lnTo>
                  <a:pt x="1699" y="2678"/>
                </a:lnTo>
                <a:lnTo>
                  <a:pt x="1722" y="2759"/>
                </a:lnTo>
                <a:lnTo>
                  <a:pt x="1743" y="2840"/>
                </a:lnTo>
                <a:lnTo>
                  <a:pt x="1763" y="2922"/>
                </a:lnTo>
                <a:lnTo>
                  <a:pt x="1782" y="3006"/>
                </a:lnTo>
                <a:lnTo>
                  <a:pt x="1799" y="3089"/>
                </a:lnTo>
                <a:lnTo>
                  <a:pt x="1814" y="3173"/>
                </a:lnTo>
                <a:lnTo>
                  <a:pt x="1828" y="3256"/>
                </a:lnTo>
                <a:lnTo>
                  <a:pt x="1839" y="3341"/>
                </a:lnTo>
                <a:lnTo>
                  <a:pt x="1850" y="3426"/>
                </a:lnTo>
                <a:lnTo>
                  <a:pt x="1858" y="3510"/>
                </a:lnTo>
                <a:lnTo>
                  <a:pt x="1865" y="3595"/>
                </a:lnTo>
                <a:lnTo>
                  <a:pt x="1870" y="3680"/>
                </a:lnTo>
                <a:lnTo>
                  <a:pt x="1873" y="3764"/>
                </a:lnTo>
                <a:lnTo>
                  <a:pt x="1875" y="3849"/>
                </a:lnTo>
                <a:lnTo>
                  <a:pt x="1875" y="3933"/>
                </a:lnTo>
                <a:lnTo>
                  <a:pt x="1874" y="4016"/>
                </a:lnTo>
                <a:lnTo>
                  <a:pt x="1871" y="4100"/>
                </a:lnTo>
                <a:lnTo>
                  <a:pt x="1867" y="4183"/>
                </a:lnTo>
                <a:lnTo>
                  <a:pt x="1860" y="4266"/>
                </a:lnTo>
                <a:lnTo>
                  <a:pt x="1851" y="4348"/>
                </a:lnTo>
                <a:lnTo>
                  <a:pt x="1841" y="4429"/>
                </a:lnTo>
                <a:lnTo>
                  <a:pt x="1830" y="4509"/>
                </a:lnTo>
                <a:lnTo>
                  <a:pt x="1817" y="4589"/>
                </a:lnTo>
                <a:lnTo>
                  <a:pt x="1819" y="4577"/>
                </a:lnTo>
                <a:lnTo>
                  <a:pt x="1824" y="4567"/>
                </a:lnTo>
                <a:lnTo>
                  <a:pt x="1830" y="4559"/>
                </a:lnTo>
                <a:lnTo>
                  <a:pt x="1838" y="4551"/>
                </a:lnTo>
                <a:lnTo>
                  <a:pt x="1848" y="4543"/>
                </a:lnTo>
                <a:lnTo>
                  <a:pt x="1858" y="4538"/>
                </a:lnTo>
                <a:lnTo>
                  <a:pt x="1870" y="4532"/>
                </a:lnTo>
                <a:lnTo>
                  <a:pt x="1883" y="4526"/>
                </a:lnTo>
                <a:lnTo>
                  <a:pt x="1897" y="4522"/>
                </a:lnTo>
                <a:lnTo>
                  <a:pt x="1911" y="4519"/>
                </a:lnTo>
                <a:lnTo>
                  <a:pt x="1926" y="4515"/>
                </a:lnTo>
                <a:lnTo>
                  <a:pt x="1943" y="4513"/>
                </a:lnTo>
                <a:lnTo>
                  <a:pt x="1977" y="4510"/>
                </a:lnTo>
                <a:lnTo>
                  <a:pt x="2012" y="4509"/>
                </a:lnTo>
                <a:lnTo>
                  <a:pt x="2048" y="4509"/>
                </a:lnTo>
                <a:lnTo>
                  <a:pt x="2084" y="4510"/>
                </a:lnTo>
                <a:lnTo>
                  <a:pt x="2151" y="4514"/>
                </a:lnTo>
                <a:lnTo>
                  <a:pt x="2207" y="4519"/>
                </a:lnTo>
                <a:lnTo>
                  <a:pt x="2228" y="4520"/>
                </a:lnTo>
                <a:lnTo>
                  <a:pt x="2245" y="4521"/>
                </a:lnTo>
                <a:lnTo>
                  <a:pt x="2263" y="4520"/>
                </a:lnTo>
                <a:lnTo>
                  <a:pt x="2279" y="4519"/>
                </a:lnTo>
                <a:lnTo>
                  <a:pt x="2295" y="4515"/>
                </a:lnTo>
                <a:lnTo>
                  <a:pt x="2309" y="4512"/>
                </a:lnTo>
                <a:lnTo>
                  <a:pt x="2321" y="4508"/>
                </a:lnTo>
                <a:lnTo>
                  <a:pt x="2333" y="4503"/>
                </a:lnTo>
                <a:lnTo>
                  <a:pt x="2343" y="4496"/>
                </a:lnTo>
                <a:lnTo>
                  <a:pt x="2353" y="4490"/>
                </a:lnTo>
                <a:lnTo>
                  <a:pt x="2362" y="4483"/>
                </a:lnTo>
                <a:lnTo>
                  <a:pt x="2370" y="4474"/>
                </a:lnTo>
                <a:lnTo>
                  <a:pt x="2377" y="4465"/>
                </a:lnTo>
                <a:lnTo>
                  <a:pt x="2382" y="4457"/>
                </a:lnTo>
                <a:lnTo>
                  <a:pt x="2387" y="4447"/>
                </a:lnTo>
                <a:lnTo>
                  <a:pt x="2390" y="4437"/>
                </a:lnTo>
                <a:lnTo>
                  <a:pt x="2393" y="4425"/>
                </a:lnTo>
                <a:lnTo>
                  <a:pt x="2396" y="4414"/>
                </a:lnTo>
                <a:lnTo>
                  <a:pt x="2398" y="4402"/>
                </a:lnTo>
                <a:lnTo>
                  <a:pt x="2398" y="4390"/>
                </a:lnTo>
                <a:lnTo>
                  <a:pt x="2398" y="4366"/>
                </a:lnTo>
                <a:lnTo>
                  <a:pt x="2396" y="4340"/>
                </a:lnTo>
                <a:lnTo>
                  <a:pt x="2390" y="4313"/>
                </a:lnTo>
                <a:lnTo>
                  <a:pt x="2385" y="4287"/>
                </a:lnTo>
                <a:lnTo>
                  <a:pt x="2376" y="4261"/>
                </a:lnTo>
                <a:lnTo>
                  <a:pt x="2367" y="4235"/>
                </a:lnTo>
                <a:lnTo>
                  <a:pt x="2357" y="4210"/>
                </a:lnTo>
                <a:lnTo>
                  <a:pt x="2371" y="4224"/>
                </a:lnTo>
                <a:lnTo>
                  <a:pt x="2383" y="4239"/>
                </a:lnTo>
                <a:lnTo>
                  <a:pt x="2396" y="4254"/>
                </a:lnTo>
                <a:lnTo>
                  <a:pt x="2406" y="4270"/>
                </a:lnTo>
                <a:lnTo>
                  <a:pt x="2416" y="4287"/>
                </a:lnTo>
                <a:lnTo>
                  <a:pt x="2423" y="4303"/>
                </a:lnTo>
                <a:lnTo>
                  <a:pt x="2431" y="4321"/>
                </a:lnTo>
                <a:lnTo>
                  <a:pt x="2437" y="4340"/>
                </a:lnTo>
                <a:lnTo>
                  <a:pt x="2442" y="4358"/>
                </a:lnTo>
                <a:lnTo>
                  <a:pt x="2447" y="4377"/>
                </a:lnTo>
                <a:lnTo>
                  <a:pt x="2450" y="4397"/>
                </a:lnTo>
                <a:lnTo>
                  <a:pt x="2453" y="4417"/>
                </a:lnTo>
                <a:lnTo>
                  <a:pt x="2454" y="4435"/>
                </a:lnTo>
                <a:lnTo>
                  <a:pt x="2455" y="4457"/>
                </a:lnTo>
                <a:lnTo>
                  <a:pt x="2455" y="4477"/>
                </a:lnTo>
                <a:lnTo>
                  <a:pt x="2455" y="4496"/>
                </a:lnTo>
                <a:lnTo>
                  <a:pt x="2454" y="4518"/>
                </a:lnTo>
                <a:lnTo>
                  <a:pt x="2452" y="4538"/>
                </a:lnTo>
                <a:lnTo>
                  <a:pt x="2447" y="4579"/>
                </a:lnTo>
                <a:lnTo>
                  <a:pt x="2439" y="4618"/>
                </a:lnTo>
                <a:lnTo>
                  <a:pt x="2429" y="4657"/>
                </a:lnTo>
                <a:lnTo>
                  <a:pt x="2417" y="4695"/>
                </a:lnTo>
                <a:lnTo>
                  <a:pt x="2403" y="4732"/>
                </a:lnTo>
                <a:lnTo>
                  <a:pt x="2389" y="4765"/>
                </a:lnTo>
                <a:lnTo>
                  <a:pt x="2373" y="4797"/>
                </a:lnTo>
                <a:lnTo>
                  <a:pt x="2355" y="4831"/>
                </a:lnTo>
                <a:lnTo>
                  <a:pt x="2333" y="4864"/>
                </a:lnTo>
                <a:lnTo>
                  <a:pt x="2311" y="4896"/>
                </a:lnTo>
                <a:lnTo>
                  <a:pt x="2287" y="4926"/>
                </a:lnTo>
                <a:lnTo>
                  <a:pt x="2274" y="4940"/>
                </a:lnTo>
                <a:lnTo>
                  <a:pt x="2260" y="4953"/>
                </a:lnTo>
                <a:lnTo>
                  <a:pt x="2246" y="4968"/>
                </a:lnTo>
                <a:lnTo>
                  <a:pt x="2233" y="4980"/>
                </a:lnTo>
                <a:lnTo>
                  <a:pt x="2217" y="4993"/>
                </a:lnTo>
                <a:lnTo>
                  <a:pt x="2202" y="5005"/>
                </a:lnTo>
                <a:lnTo>
                  <a:pt x="2186" y="5016"/>
                </a:lnTo>
                <a:lnTo>
                  <a:pt x="2169" y="5027"/>
                </a:lnTo>
                <a:lnTo>
                  <a:pt x="2148" y="5038"/>
                </a:lnTo>
                <a:lnTo>
                  <a:pt x="2126" y="5047"/>
                </a:lnTo>
                <a:lnTo>
                  <a:pt x="2104" y="5054"/>
                </a:lnTo>
                <a:lnTo>
                  <a:pt x="2082" y="5060"/>
                </a:lnTo>
                <a:lnTo>
                  <a:pt x="2060" y="5063"/>
                </a:lnTo>
                <a:lnTo>
                  <a:pt x="2037" y="5067"/>
                </a:lnTo>
                <a:lnTo>
                  <a:pt x="2015" y="5069"/>
                </a:lnTo>
                <a:lnTo>
                  <a:pt x="1993" y="5070"/>
                </a:lnTo>
                <a:lnTo>
                  <a:pt x="1948" y="5072"/>
                </a:lnTo>
                <a:lnTo>
                  <a:pt x="1902" y="5075"/>
                </a:lnTo>
                <a:lnTo>
                  <a:pt x="1880" y="5079"/>
                </a:lnTo>
                <a:lnTo>
                  <a:pt x="1858" y="5082"/>
                </a:lnTo>
                <a:lnTo>
                  <a:pt x="1836" y="5087"/>
                </a:lnTo>
                <a:lnTo>
                  <a:pt x="1812" y="5093"/>
                </a:lnTo>
                <a:lnTo>
                  <a:pt x="1792" y="5102"/>
                </a:lnTo>
                <a:lnTo>
                  <a:pt x="1773" y="5112"/>
                </a:lnTo>
                <a:lnTo>
                  <a:pt x="1758" y="5122"/>
                </a:lnTo>
                <a:lnTo>
                  <a:pt x="1745" y="5134"/>
                </a:lnTo>
                <a:lnTo>
                  <a:pt x="1733" y="5148"/>
                </a:lnTo>
                <a:lnTo>
                  <a:pt x="1724" y="5162"/>
                </a:lnTo>
                <a:lnTo>
                  <a:pt x="1715" y="5178"/>
                </a:lnTo>
                <a:lnTo>
                  <a:pt x="1708" y="5194"/>
                </a:lnTo>
                <a:lnTo>
                  <a:pt x="1702" y="5211"/>
                </a:lnTo>
                <a:lnTo>
                  <a:pt x="1697" y="5229"/>
                </a:lnTo>
                <a:lnTo>
                  <a:pt x="1689" y="5265"/>
                </a:lnTo>
                <a:lnTo>
                  <a:pt x="1681" y="5304"/>
                </a:lnTo>
                <a:lnTo>
                  <a:pt x="1672" y="5344"/>
                </a:lnTo>
                <a:lnTo>
                  <a:pt x="1649" y="5437"/>
                </a:lnTo>
                <a:lnTo>
                  <a:pt x="1624" y="5530"/>
                </a:lnTo>
                <a:lnTo>
                  <a:pt x="1597" y="5622"/>
                </a:lnTo>
                <a:lnTo>
                  <a:pt x="1569" y="5714"/>
                </a:lnTo>
                <a:lnTo>
                  <a:pt x="1537" y="5815"/>
                </a:lnTo>
                <a:lnTo>
                  <a:pt x="1504" y="5915"/>
                </a:lnTo>
                <a:lnTo>
                  <a:pt x="1468" y="6015"/>
                </a:lnTo>
                <a:lnTo>
                  <a:pt x="1432" y="6114"/>
                </a:lnTo>
                <a:lnTo>
                  <a:pt x="1394" y="6212"/>
                </a:lnTo>
                <a:lnTo>
                  <a:pt x="1355" y="6310"/>
                </a:lnTo>
                <a:lnTo>
                  <a:pt x="1315" y="6409"/>
                </a:lnTo>
                <a:lnTo>
                  <a:pt x="1274" y="6505"/>
                </a:lnTo>
                <a:lnTo>
                  <a:pt x="1193" y="6694"/>
                </a:lnTo>
                <a:lnTo>
                  <a:pt x="1111" y="6882"/>
                </a:lnTo>
                <a:lnTo>
                  <a:pt x="1031" y="7070"/>
                </a:lnTo>
                <a:lnTo>
                  <a:pt x="992" y="7163"/>
                </a:lnTo>
                <a:lnTo>
                  <a:pt x="954" y="7257"/>
                </a:lnTo>
                <a:lnTo>
                  <a:pt x="916" y="7352"/>
                </a:lnTo>
                <a:lnTo>
                  <a:pt x="880" y="7447"/>
                </a:lnTo>
                <a:lnTo>
                  <a:pt x="844" y="7542"/>
                </a:lnTo>
                <a:lnTo>
                  <a:pt x="810" y="7639"/>
                </a:lnTo>
                <a:lnTo>
                  <a:pt x="776" y="7735"/>
                </a:lnTo>
                <a:lnTo>
                  <a:pt x="746" y="7833"/>
                </a:lnTo>
                <a:lnTo>
                  <a:pt x="716" y="7932"/>
                </a:lnTo>
                <a:lnTo>
                  <a:pt x="690" y="8032"/>
                </a:lnTo>
                <a:lnTo>
                  <a:pt x="664" y="8131"/>
                </a:lnTo>
                <a:lnTo>
                  <a:pt x="641" y="8231"/>
                </a:lnTo>
                <a:lnTo>
                  <a:pt x="620" y="8331"/>
                </a:lnTo>
                <a:lnTo>
                  <a:pt x="600" y="8431"/>
                </a:lnTo>
                <a:lnTo>
                  <a:pt x="581" y="8532"/>
                </a:lnTo>
                <a:lnTo>
                  <a:pt x="565" y="8633"/>
                </a:lnTo>
                <a:lnTo>
                  <a:pt x="550" y="8734"/>
                </a:lnTo>
                <a:lnTo>
                  <a:pt x="537" y="8836"/>
                </a:lnTo>
                <a:lnTo>
                  <a:pt x="526" y="8937"/>
                </a:lnTo>
                <a:lnTo>
                  <a:pt x="517" y="9039"/>
                </a:lnTo>
                <a:lnTo>
                  <a:pt x="510" y="9141"/>
                </a:lnTo>
                <a:lnTo>
                  <a:pt x="505" y="9243"/>
                </a:lnTo>
                <a:lnTo>
                  <a:pt x="501" y="9346"/>
                </a:lnTo>
                <a:lnTo>
                  <a:pt x="500" y="9448"/>
                </a:lnTo>
                <a:lnTo>
                  <a:pt x="502" y="9550"/>
                </a:lnTo>
                <a:lnTo>
                  <a:pt x="506" y="9653"/>
                </a:lnTo>
                <a:lnTo>
                  <a:pt x="540" y="9642"/>
                </a:lnTo>
                <a:lnTo>
                  <a:pt x="575" y="9633"/>
                </a:lnTo>
                <a:lnTo>
                  <a:pt x="610" y="9627"/>
                </a:lnTo>
                <a:lnTo>
                  <a:pt x="646" y="9621"/>
                </a:lnTo>
                <a:lnTo>
                  <a:pt x="681" y="9618"/>
                </a:lnTo>
                <a:lnTo>
                  <a:pt x="718" y="9614"/>
                </a:lnTo>
                <a:lnTo>
                  <a:pt x="790" y="9611"/>
                </a:lnTo>
                <a:lnTo>
                  <a:pt x="862" y="9607"/>
                </a:lnTo>
                <a:lnTo>
                  <a:pt x="897" y="9603"/>
                </a:lnTo>
                <a:lnTo>
                  <a:pt x="933" y="9599"/>
                </a:lnTo>
                <a:lnTo>
                  <a:pt x="968" y="9595"/>
                </a:lnTo>
                <a:lnTo>
                  <a:pt x="1003" y="9587"/>
                </a:lnTo>
                <a:lnTo>
                  <a:pt x="1037" y="9578"/>
                </a:lnTo>
                <a:lnTo>
                  <a:pt x="1055" y="9572"/>
                </a:lnTo>
                <a:lnTo>
                  <a:pt x="1071" y="9566"/>
                </a:lnTo>
                <a:lnTo>
                  <a:pt x="1089" y="9558"/>
                </a:lnTo>
                <a:lnTo>
                  <a:pt x="1105" y="9550"/>
                </a:lnTo>
                <a:lnTo>
                  <a:pt x="1119" y="9540"/>
                </a:lnTo>
                <a:lnTo>
                  <a:pt x="1131" y="9530"/>
                </a:lnTo>
                <a:lnTo>
                  <a:pt x="1142" y="9519"/>
                </a:lnTo>
                <a:lnTo>
                  <a:pt x="1152" y="9508"/>
                </a:lnTo>
                <a:lnTo>
                  <a:pt x="1160" y="9496"/>
                </a:lnTo>
                <a:lnTo>
                  <a:pt x="1168" y="9484"/>
                </a:lnTo>
                <a:lnTo>
                  <a:pt x="1173" y="9470"/>
                </a:lnTo>
                <a:lnTo>
                  <a:pt x="1177" y="9457"/>
                </a:lnTo>
                <a:lnTo>
                  <a:pt x="1180" y="9443"/>
                </a:lnTo>
                <a:lnTo>
                  <a:pt x="1182" y="9428"/>
                </a:lnTo>
                <a:lnTo>
                  <a:pt x="1183" y="9414"/>
                </a:lnTo>
                <a:lnTo>
                  <a:pt x="1183" y="9399"/>
                </a:lnTo>
                <a:lnTo>
                  <a:pt x="1182" y="9384"/>
                </a:lnTo>
                <a:lnTo>
                  <a:pt x="1180" y="9368"/>
                </a:lnTo>
                <a:lnTo>
                  <a:pt x="1178" y="9353"/>
                </a:lnTo>
                <a:lnTo>
                  <a:pt x="1175" y="9337"/>
                </a:lnTo>
                <a:lnTo>
                  <a:pt x="1166" y="9306"/>
                </a:lnTo>
                <a:lnTo>
                  <a:pt x="1155" y="9274"/>
                </a:lnTo>
                <a:lnTo>
                  <a:pt x="1141" y="9244"/>
                </a:lnTo>
                <a:lnTo>
                  <a:pt x="1128" y="9213"/>
                </a:lnTo>
                <a:lnTo>
                  <a:pt x="1114" y="9185"/>
                </a:lnTo>
                <a:lnTo>
                  <a:pt x="1099" y="9157"/>
                </a:lnTo>
                <a:lnTo>
                  <a:pt x="1085" y="9132"/>
                </a:lnTo>
                <a:lnTo>
                  <a:pt x="1105" y="9152"/>
                </a:lnTo>
                <a:lnTo>
                  <a:pt x="1124" y="9172"/>
                </a:lnTo>
                <a:lnTo>
                  <a:pt x="1142" y="9192"/>
                </a:lnTo>
                <a:lnTo>
                  <a:pt x="1159" y="9213"/>
                </a:lnTo>
                <a:lnTo>
                  <a:pt x="1175" y="9235"/>
                </a:lnTo>
                <a:lnTo>
                  <a:pt x="1189" y="9257"/>
                </a:lnTo>
                <a:lnTo>
                  <a:pt x="1202" y="9281"/>
                </a:lnTo>
                <a:lnTo>
                  <a:pt x="1214" y="9304"/>
                </a:lnTo>
                <a:lnTo>
                  <a:pt x="1227" y="9328"/>
                </a:lnTo>
                <a:lnTo>
                  <a:pt x="1237" y="9353"/>
                </a:lnTo>
                <a:lnTo>
                  <a:pt x="1246" y="9377"/>
                </a:lnTo>
                <a:lnTo>
                  <a:pt x="1254" y="9403"/>
                </a:lnTo>
                <a:lnTo>
                  <a:pt x="1261" y="9428"/>
                </a:lnTo>
                <a:lnTo>
                  <a:pt x="1268" y="9454"/>
                </a:lnTo>
                <a:lnTo>
                  <a:pt x="1273" y="9479"/>
                </a:lnTo>
                <a:lnTo>
                  <a:pt x="1278" y="9506"/>
                </a:lnTo>
                <a:lnTo>
                  <a:pt x="1281" y="9532"/>
                </a:lnTo>
                <a:lnTo>
                  <a:pt x="1283" y="9559"/>
                </a:lnTo>
                <a:lnTo>
                  <a:pt x="1285" y="9586"/>
                </a:lnTo>
                <a:lnTo>
                  <a:pt x="1287" y="9612"/>
                </a:lnTo>
                <a:lnTo>
                  <a:pt x="1287" y="9639"/>
                </a:lnTo>
                <a:lnTo>
                  <a:pt x="1285" y="9667"/>
                </a:lnTo>
                <a:lnTo>
                  <a:pt x="1283" y="9693"/>
                </a:lnTo>
                <a:lnTo>
                  <a:pt x="1281" y="9720"/>
                </a:lnTo>
                <a:lnTo>
                  <a:pt x="1278" y="9748"/>
                </a:lnTo>
                <a:lnTo>
                  <a:pt x="1274" y="9774"/>
                </a:lnTo>
                <a:lnTo>
                  <a:pt x="1270" y="9801"/>
                </a:lnTo>
                <a:lnTo>
                  <a:pt x="1264" y="9827"/>
                </a:lnTo>
                <a:lnTo>
                  <a:pt x="1258" y="9853"/>
                </a:lnTo>
                <a:lnTo>
                  <a:pt x="1251" y="9880"/>
                </a:lnTo>
                <a:lnTo>
                  <a:pt x="1243" y="9905"/>
                </a:lnTo>
                <a:lnTo>
                  <a:pt x="1236" y="9931"/>
                </a:lnTo>
                <a:lnTo>
                  <a:pt x="1226" y="9959"/>
                </a:lnTo>
                <a:lnTo>
                  <a:pt x="1216" y="9986"/>
                </a:lnTo>
                <a:lnTo>
                  <a:pt x="1204" y="10013"/>
                </a:lnTo>
                <a:lnTo>
                  <a:pt x="1193" y="10038"/>
                </a:lnTo>
                <a:lnTo>
                  <a:pt x="1181" y="10063"/>
                </a:lnTo>
                <a:lnTo>
                  <a:pt x="1168" y="10086"/>
                </a:lnTo>
                <a:lnTo>
                  <a:pt x="1156" y="10109"/>
                </a:lnTo>
                <a:lnTo>
                  <a:pt x="1141" y="10131"/>
                </a:lnTo>
                <a:lnTo>
                  <a:pt x="1127" y="10152"/>
                </a:lnTo>
                <a:lnTo>
                  <a:pt x="1112" y="10172"/>
                </a:lnTo>
                <a:lnTo>
                  <a:pt x="1097" y="10192"/>
                </a:lnTo>
                <a:lnTo>
                  <a:pt x="1080" y="10211"/>
                </a:lnTo>
                <a:lnTo>
                  <a:pt x="1064" y="10229"/>
                </a:lnTo>
                <a:lnTo>
                  <a:pt x="1047" y="10247"/>
                </a:lnTo>
                <a:lnTo>
                  <a:pt x="1029" y="10263"/>
                </a:lnTo>
                <a:lnTo>
                  <a:pt x="1010" y="10279"/>
                </a:lnTo>
                <a:lnTo>
                  <a:pt x="992" y="10293"/>
                </a:lnTo>
                <a:lnTo>
                  <a:pt x="972" y="10308"/>
                </a:lnTo>
                <a:lnTo>
                  <a:pt x="952" y="10322"/>
                </a:lnTo>
                <a:lnTo>
                  <a:pt x="931" y="10334"/>
                </a:lnTo>
                <a:lnTo>
                  <a:pt x="908" y="10347"/>
                </a:lnTo>
                <a:lnTo>
                  <a:pt x="886" y="10359"/>
                </a:lnTo>
                <a:lnTo>
                  <a:pt x="864" y="10369"/>
                </a:lnTo>
                <a:lnTo>
                  <a:pt x="841" y="10380"/>
                </a:lnTo>
                <a:lnTo>
                  <a:pt x="816" y="10389"/>
                </a:lnTo>
                <a:lnTo>
                  <a:pt x="792" y="10398"/>
                </a:lnTo>
                <a:lnTo>
                  <a:pt x="766" y="10405"/>
                </a:lnTo>
                <a:lnTo>
                  <a:pt x="741" y="10413"/>
                </a:lnTo>
                <a:lnTo>
                  <a:pt x="714" y="10421"/>
                </a:lnTo>
                <a:lnTo>
                  <a:pt x="688" y="10426"/>
                </a:lnTo>
                <a:lnTo>
                  <a:pt x="660" y="10432"/>
                </a:lnTo>
                <a:lnTo>
                  <a:pt x="631" y="10438"/>
                </a:lnTo>
                <a:lnTo>
                  <a:pt x="660" y="10530"/>
                </a:lnTo>
                <a:lnTo>
                  <a:pt x="690" y="10622"/>
                </a:lnTo>
                <a:lnTo>
                  <a:pt x="721" y="10713"/>
                </a:lnTo>
                <a:lnTo>
                  <a:pt x="753" y="10804"/>
                </a:lnTo>
                <a:lnTo>
                  <a:pt x="787" y="10893"/>
                </a:lnTo>
                <a:lnTo>
                  <a:pt x="822" y="10983"/>
                </a:lnTo>
                <a:lnTo>
                  <a:pt x="858" y="11073"/>
                </a:lnTo>
                <a:lnTo>
                  <a:pt x="896" y="11162"/>
                </a:lnTo>
                <a:lnTo>
                  <a:pt x="934" y="11251"/>
                </a:lnTo>
                <a:lnTo>
                  <a:pt x="974" y="11338"/>
                </a:lnTo>
                <a:lnTo>
                  <a:pt x="1014" y="11426"/>
                </a:lnTo>
                <a:lnTo>
                  <a:pt x="1056" y="11513"/>
                </a:lnTo>
                <a:lnTo>
                  <a:pt x="1098" y="11600"/>
                </a:lnTo>
                <a:lnTo>
                  <a:pt x="1142" y="11687"/>
                </a:lnTo>
                <a:lnTo>
                  <a:pt x="1187" y="11773"/>
                </a:lnTo>
                <a:lnTo>
                  <a:pt x="1232" y="11858"/>
                </a:lnTo>
                <a:lnTo>
                  <a:pt x="1278" y="11944"/>
                </a:lnTo>
                <a:lnTo>
                  <a:pt x="1325" y="12028"/>
                </a:lnTo>
                <a:lnTo>
                  <a:pt x="1373" y="12112"/>
                </a:lnTo>
                <a:lnTo>
                  <a:pt x="1422" y="12197"/>
                </a:lnTo>
                <a:lnTo>
                  <a:pt x="1471" y="12280"/>
                </a:lnTo>
                <a:lnTo>
                  <a:pt x="1521" y="12363"/>
                </a:lnTo>
                <a:lnTo>
                  <a:pt x="1572" y="12445"/>
                </a:lnTo>
                <a:lnTo>
                  <a:pt x="1623" y="12527"/>
                </a:lnTo>
                <a:lnTo>
                  <a:pt x="1675" y="12609"/>
                </a:lnTo>
                <a:lnTo>
                  <a:pt x="1727" y="12690"/>
                </a:lnTo>
                <a:lnTo>
                  <a:pt x="1833" y="12851"/>
                </a:lnTo>
                <a:lnTo>
                  <a:pt x="1942" y="13011"/>
                </a:lnTo>
                <a:lnTo>
                  <a:pt x="2052" y="13168"/>
                </a:lnTo>
                <a:lnTo>
                  <a:pt x="2149" y="13306"/>
                </a:lnTo>
                <a:lnTo>
                  <a:pt x="2248" y="13444"/>
                </a:lnTo>
                <a:lnTo>
                  <a:pt x="2330" y="13557"/>
                </a:lnTo>
                <a:lnTo>
                  <a:pt x="2290" y="13586"/>
                </a:lnTo>
                <a:lnTo>
                  <a:pt x="2250" y="13614"/>
                </a:lnTo>
                <a:lnTo>
                  <a:pt x="2169" y="13671"/>
                </a:lnTo>
                <a:lnTo>
                  <a:pt x="2149" y="13685"/>
                </a:lnTo>
                <a:lnTo>
                  <a:pt x="2131" y="13701"/>
                </a:lnTo>
                <a:lnTo>
                  <a:pt x="2114" y="13714"/>
                </a:lnTo>
                <a:lnTo>
                  <a:pt x="2105" y="13720"/>
                </a:lnTo>
                <a:lnTo>
                  <a:pt x="2097" y="13724"/>
                </a:lnTo>
                <a:lnTo>
                  <a:pt x="2088" y="13728"/>
                </a:lnTo>
                <a:lnTo>
                  <a:pt x="2081" y="13731"/>
                </a:lnTo>
                <a:lnTo>
                  <a:pt x="2072" y="13732"/>
                </a:lnTo>
                <a:lnTo>
                  <a:pt x="2063" y="13732"/>
                </a:lnTo>
                <a:lnTo>
                  <a:pt x="2053" y="13730"/>
                </a:lnTo>
                <a:lnTo>
                  <a:pt x="2044" y="13726"/>
                </a:lnTo>
                <a:lnTo>
                  <a:pt x="2033" y="13721"/>
                </a:lnTo>
                <a:lnTo>
                  <a:pt x="2022" y="13713"/>
                </a:lnTo>
                <a:lnTo>
                  <a:pt x="1991" y="13689"/>
                </a:lnTo>
                <a:lnTo>
                  <a:pt x="1961" y="13663"/>
                </a:lnTo>
                <a:lnTo>
                  <a:pt x="1932" y="13639"/>
                </a:lnTo>
                <a:lnTo>
                  <a:pt x="1902" y="13612"/>
                </a:lnTo>
                <a:lnTo>
                  <a:pt x="1830" y="13546"/>
                </a:lnTo>
                <a:lnTo>
                  <a:pt x="1759" y="13477"/>
                </a:lnTo>
                <a:lnTo>
                  <a:pt x="1689" y="13407"/>
                </a:lnTo>
                <a:lnTo>
                  <a:pt x="1621" y="13336"/>
                </a:lnTo>
                <a:lnTo>
                  <a:pt x="1558" y="13267"/>
                </a:lnTo>
                <a:lnTo>
                  <a:pt x="1497" y="13197"/>
                </a:lnTo>
                <a:lnTo>
                  <a:pt x="1436" y="13127"/>
                </a:lnTo>
                <a:lnTo>
                  <a:pt x="1376" y="13055"/>
                </a:lnTo>
                <a:lnTo>
                  <a:pt x="1318" y="12983"/>
                </a:lnTo>
                <a:lnTo>
                  <a:pt x="1261" y="12910"/>
                </a:lnTo>
                <a:lnTo>
                  <a:pt x="1204" y="12835"/>
                </a:lnTo>
                <a:lnTo>
                  <a:pt x="1149" y="12759"/>
                </a:lnTo>
                <a:lnTo>
                  <a:pt x="1095" y="12684"/>
                </a:lnTo>
                <a:lnTo>
                  <a:pt x="1041" y="12606"/>
                </a:lnTo>
                <a:lnTo>
                  <a:pt x="989" y="12528"/>
                </a:lnTo>
                <a:lnTo>
                  <a:pt x="938" y="12451"/>
                </a:lnTo>
                <a:lnTo>
                  <a:pt x="889" y="12372"/>
                </a:lnTo>
                <a:lnTo>
                  <a:pt x="841" y="12292"/>
                </a:lnTo>
                <a:lnTo>
                  <a:pt x="794" y="12212"/>
                </a:lnTo>
                <a:lnTo>
                  <a:pt x="748" y="12132"/>
                </a:lnTo>
                <a:lnTo>
                  <a:pt x="701" y="12046"/>
                </a:lnTo>
                <a:lnTo>
                  <a:pt x="655" y="11961"/>
                </a:lnTo>
                <a:lnTo>
                  <a:pt x="613" y="11873"/>
                </a:lnTo>
                <a:lnTo>
                  <a:pt x="571" y="11786"/>
                </a:lnTo>
                <a:lnTo>
                  <a:pt x="532" y="11698"/>
                </a:lnTo>
                <a:lnTo>
                  <a:pt x="495" y="11609"/>
                </a:lnTo>
                <a:lnTo>
                  <a:pt x="459" y="11520"/>
                </a:lnTo>
                <a:lnTo>
                  <a:pt x="426" y="11430"/>
                </a:lnTo>
                <a:lnTo>
                  <a:pt x="394" y="11340"/>
                </a:lnTo>
                <a:lnTo>
                  <a:pt x="364" y="11249"/>
                </a:lnTo>
                <a:lnTo>
                  <a:pt x="336" y="11159"/>
                </a:lnTo>
                <a:lnTo>
                  <a:pt x="309" y="11066"/>
                </a:lnTo>
                <a:lnTo>
                  <a:pt x="285" y="10974"/>
                </a:lnTo>
                <a:lnTo>
                  <a:pt x="262" y="10882"/>
                </a:lnTo>
                <a:lnTo>
                  <a:pt x="242" y="10789"/>
                </a:lnTo>
                <a:lnTo>
                  <a:pt x="222" y="10696"/>
                </a:lnTo>
                <a:lnTo>
                  <a:pt x="205" y="10603"/>
                </a:lnTo>
                <a:lnTo>
                  <a:pt x="190" y="10509"/>
                </a:lnTo>
                <a:lnTo>
                  <a:pt x="176" y="10414"/>
                </a:lnTo>
                <a:lnTo>
                  <a:pt x="164" y="10320"/>
                </a:lnTo>
                <a:lnTo>
                  <a:pt x="154" y="10225"/>
                </a:lnTo>
                <a:lnTo>
                  <a:pt x="145" y="10130"/>
                </a:lnTo>
                <a:lnTo>
                  <a:pt x="139" y="10035"/>
                </a:lnTo>
                <a:lnTo>
                  <a:pt x="134" y="9938"/>
                </a:lnTo>
                <a:lnTo>
                  <a:pt x="131" y="9843"/>
                </a:lnTo>
                <a:lnTo>
                  <a:pt x="130" y="9746"/>
                </a:lnTo>
                <a:lnTo>
                  <a:pt x="130" y="9651"/>
                </a:lnTo>
                <a:lnTo>
                  <a:pt x="132" y="9555"/>
                </a:lnTo>
                <a:lnTo>
                  <a:pt x="136" y="9458"/>
                </a:lnTo>
                <a:lnTo>
                  <a:pt x="142" y="9360"/>
                </a:lnTo>
                <a:lnTo>
                  <a:pt x="149" y="9264"/>
                </a:lnTo>
                <a:lnTo>
                  <a:pt x="158" y="9167"/>
                </a:lnTo>
                <a:lnTo>
                  <a:pt x="167" y="9078"/>
                </a:lnTo>
                <a:lnTo>
                  <a:pt x="179" y="8988"/>
                </a:lnTo>
                <a:lnTo>
                  <a:pt x="192" y="8899"/>
                </a:lnTo>
                <a:lnTo>
                  <a:pt x="206" y="8810"/>
                </a:lnTo>
                <a:lnTo>
                  <a:pt x="222" y="8720"/>
                </a:lnTo>
                <a:lnTo>
                  <a:pt x="238" y="8633"/>
                </a:lnTo>
                <a:lnTo>
                  <a:pt x="257" y="8544"/>
                </a:lnTo>
                <a:lnTo>
                  <a:pt x="276" y="8455"/>
                </a:lnTo>
                <a:lnTo>
                  <a:pt x="298" y="8361"/>
                </a:lnTo>
                <a:lnTo>
                  <a:pt x="322" y="8267"/>
                </a:lnTo>
                <a:lnTo>
                  <a:pt x="347" y="8174"/>
                </a:lnTo>
                <a:lnTo>
                  <a:pt x="373" y="8079"/>
                </a:lnTo>
                <a:lnTo>
                  <a:pt x="380" y="8055"/>
                </a:lnTo>
                <a:lnTo>
                  <a:pt x="389" y="8029"/>
                </a:lnTo>
                <a:lnTo>
                  <a:pt x="406" y="7981"/>
                </a:lnTo>
                <a:lnTo>
                  <a:pt x="415" y="7956"/>
                </a:lnTo>
                <a:lnTo>
                  <a:pt x="421" y="7932"/>
                </a:lnTo>
                <a:lnTo>
                  <a:pt x="428" y="7907"/>
                </a:lnTo>
                <a:lnTo>
                  <a:pt x="434" y="7884"/>
                </a:lnTo>
                <a:lnTo>
                  <a:pt x="437" y="7861"/>
                </a:lnTo>
                <a:lnTo>
                  <a:pt x="439" y="7837"/>
                </a:lnTo>
                <a:lnTo>
                  <a:pt x="438" y="7814"/>
                </a:lnTo>
                <a:lnTo>
                  <a:pt x="437" y="7802"/>
                </a:lnTo>
                <a:lnTo>
                  <a:pt x="435" y="7791"/>
                </a:lnTo>
                <a:lnTo>
                  <a:pt x="431" y="7779"/>
                </a:lnTo>
                <a:lnTo>
                  <a:pt x="428" y="7768"/>
                </a:lnTo>
                <a:lnTo>
                  <a:pt x="424" y="7757"/>
                </a:lnTo>
                <a:lnTo>
                  <a:pt x="418" y="7744"/>
                </a:lnTo>
                <a:lnTo>
                  <a:pt x="411" y="7733"/>
                </a:lnTo>
                <a:lnTo>
                  <a:pt x="405" y="7722"/>
                </a:lnTo>
                <a:lnTo>
                  <a:pt x="396" y="7710"/>
                </a:lnTo>
                <a:lnTo>
                  <a:pt x="387" y="7699"/>
                </a:lnTo>
                <a:lnTo>
                  <a:pt x="373" y="7682"/>
                </a:lnTo>
                <a:lnTo>
                  <a:pt x="357" y="7667"/>
                </a:lnTo>
                <a:lnTo>
                  <a:pt x="327" y="7638"/>
                </a:lnTo>
                <a:lnTo>
                  <a:pt x="296" y="7611"/>
                </a:lnTo>
                <a:lnTo>
                  <a:pt x="265" y="7587"/>
                </a:lnTo>
                <a:lnTo>
                  <a:pt x="204" y="7539"/>
                </a:lnTo>
                <a:lnTo>
                  <a:pt x="175" y="7516"/>
                </a:lnTo>
                <a:lnTo>
                  <a:pt x="146" y="7493"/>
                </a:lnTo>
                <a:lnTo>
                  <a:pt x="120" y="7467"/>
                </a:lnTo>
                <a:lnTo>
                  <a:pt x="108" y="7455"/>
                </a:lnTo>
                <a:lnTo>
                  <a:pt x="95" y="7440"/>
                </a:lnTo>
                <a:lnTo>
                  <a:pt x="83" y="7427"/>
                </a:lnTo>
                <a:lnTo>
                  <a:pt x="72" y="7413"/>
                </a:lnTo>
                <a:lnTo>
                  <a:pt x="62" y="7397"/>
                </a:lnTo>
                <a:lnTo>
                  <a:pt x="52" y="7380"/>
                </a:lnTo>
                <a:lnTo>
                  <a:pt x="43" y="7364"/>
                </a:lnTo>
                <a:lnTo>
                  <a:pt x="36" y="7345"/>
                </a:lnTo>
                <a:lnTo>
                  <a:pt x="28" y="7326"/>
                </a:lnTo>
                <a:lnTo>
                  <a:pt x="21" y="7306"/>
                </a:lnTo>
                <a:lnTo>
                  <a:pt x="16" y="7285"/>
                </a:lnTo>
                <a:lnTo>
                  <a:pt x="11" y="7263"/>
                </a:lnTo>
                <a:lnTo>
                  <a:pt x="7" y="7240"/>
                </a:lnTo>
                <a:lnTo>
                  <a:pt x="4" y="7214"/>
                </a:lnTo>
                <a:lnTo>
                  <a:pt x="2" y="7192"/>
                </a:lnTo>
                <a:lnTo>
                  <a:pt x="1" y="7170"/>
                </a:lnTo>
                <a:lnTo>
                  <a:pt x="0" y="7146"/>
                </a:lnTo>
                <a:lnTo>
                  <a:pt x="0" y="7124"/>
                </a:lnTo>
                <a:lnTo>
                  <a:pt x="1" y="7102"/>
                </a:lnTo>
                <a:lnTo>
                  <a:pt x="2" y="7079"/>
                </a:lnTo>
                <a:lnTo>
                  <a:pt x="4" y="7055"/>
                </a:lnTo>
                <a:lnTo>
                  <a:pt x="7" y="7033"/>
                </a:lnTo>
                <a:lnTo>
                  <a:pt x="10" y="7011"/>
                </a:lnTo>
                <a:lnTo>
                  <a:pt x="14" y="6988"/>
                </a:lnTo>
                <a:lnTo>
                  <a:pt x="19" y="6966"/>
                </a:lnTo>
                <a:lnTo>
                  <a:pt x="24" y="6943"/>
                </a:lnTo>
                <a:lnTo>
                  <a:pt x="31" y="6921"/>
                </a:lnTo>
                <a:lnTo>
                  <a:pt x="38" y="6900"/>
                </a:lnTo>
                <a:lnTo>
                  <a:pt x="45" y="6878"/>
                </a:lnTo>
                <a:lnTo>
                  <a:pt x="53" y="6857"/>
                </a:lnTo>
                <a:lnTo>
                  <a:pt x="62" y="6836"/>
                </a:lnTo>
                <a:lnTo>
                  <a:pt x="72" y="6816"/>
                </a:lnTo>
                <a:lnTo>
                  <a:pt x="82" y="6796"/>
                </a:lnTo>
                <a:lnTo>
                  <a:pt x="93" y="6776"/>
                </a:lnTo>
                <a:lnTo>
                  <a:pt x="105" y="6757"/>
                </a:lnTo>
                <a:lnTo>
                  <a:pt x="118" y="6738"/>
                </a:lnTo>
                <a:lnTo>
                  <a:pt x="131" y="6719"/>
                </a:lnTo>
                <a:lnTo>
                  <a:pt x="145" y="6702"/>
                </a:lnTo>
                <a:lnTo>
                  <a:pt x="160" y="6685"/>
                </a:lnTo>
                <a:lnTo>
                  <a:pt x="175" y="6668"/>
                </a:lnTo>
                <a:lnTo>
                  <a:pt x="191" y="6653"/>
                </a:lnTo>
                <a:lnTo>
                  <a:pt x="209" y="6637"/>
                </a:lnTo>
                <a:lnTo>
                  <a:pt x="225" y="6623"/>
                </a:lnTo>
                <a:lnTo>
                  <a:pt x="244" y="6608"/>
                </a:lnTo>
                <a:lnTo>
                  <a:pt x="263" y="6596"/>
                </a:lnTo>
                <a:lnTo>
                  <a:pt x="283" y="6584"/>
                </a:lnTo>
                <a:lnTo>
                  <a:pt x="299" y="6574"/>
                </a:lnTo>
                <a:lnTo>
                  <a:pt x="317" y="6565"/>
                </a:lnTo>
                <a:lnTo>
                  <a:pt x="335" y="6556"/>
                </a:lnTo>
                <a:lnTo>
                  <a:pt x="354" y="6549"/>
                </a:lnTo>
                <a:lnTo>
                  <a:pt x="372" y="6542"/>
                </a:lnTo>
                <a:lnTo>
                  <a:pt x="390" y="6535"/>
                </a:lnTo>
                <a:lnTo>
                  <a:pt x="409" y="6530"/>
                </a:lnTo>
                <a:lnTo>
                  <a:pt x="428" y="6525"/>
                </a:lnTo>
                <a:lnTo>
                  <a:pt x="411" y="6534"/>
                </a:lnTo>
                <a:lnTo>
                  <a:pt x="393" y="6544"/>
                </a:lnTo>
                <a:lnTo>
                  <a:pt x="373" y="6555"/>
                </a:lnTo>
                <a:lnTo>
                  <a:pt x="353" y="6569"/>
                </a:lnTo>
                <a:lnTo>
                  <a:pt x="332" y="6582"/>
                </a:lnTo>
                <a:lnTo>
                  <a:pt x="313" y="6597"/>
                </a:lnTo>
                <a:lnTo>
                  <a:pt x="294" y="6614"/>
                </a:lnTo>
                <a:lnTo>
                  <a:pt x="276" y="6631"/>
                </a:lnTo>
                <a:lnTo>
                  <a:pt x="260" y="6648"/>
                </a:lnTo>
                <a:lnTo>
                  <a:pt x="246" y="6667"/>
                </a:lnTo>
                <a:lnTo>
                  <a:pt x="241" y="6677"/>
                </a:lnTo>
                <a:lnTo>
                  <a:pt x="236" y="6687"/>
                </a:lnTo>
                <a:lnTo>
                  <a:pt x="232" y="6697"/>
                </a:lnTo>
                <a:lnTo>
                  <a:pt x="228" y="6707"/>
                </a:lnTo>
                <a:lnTo>
                  <a:pt x="226" y="6718"/>
                </a:lnTo>
                <a:lnTo>
                  <a:pt x="225" y="6728"/>
                </a:lnTo>
                <a:lnTo>
                  <a:pt x="224" y="6739"/>
                </a:lnTo>
                <a:lnTo>
                  <a:pt x="225" y="6749"/>
                </a:lnTo>
                <a:lnTo>
                  <a:pt x="227" y="6760"/>
                </a:lnTo>
                <a:lnTo>
                  <a:pt x="231" y="6772"/>
                </a:lnTo>
                <a:lnTo>
                  <a:pt x="235" y="6781"/>
                </a:lnTo>
                <a:lnTo>
                  <a:pt x="241" y="6793"/>
                </a:lnTo>
                <a:lnTo>
                  <a:pt x="251" y="6808"/>
                </a:lnTo>
                <a:lnTo>
                  <a:pt x="261" y="6823"/>
                </a:lnTo>
                <a:lnTo>
                  <a:pt x="272" y="6836"/>
                </a:lnTo>
                <a:lnTo>
                  <a:pt x="284" y="6849"/>
                </a:lnTo>
                <a:lnTo>
                  <a:pt x="296" y="6861"/>
                </a:lnTo>
                <a:lnTo>
                  <a:pt x="309" y="6874"/>
                </a:lnTo>
                <a:lnTo>
                  <a:pt x="324" y="6885"/>
                </a:lnTo>
                <a:lnTo>
                  <a:pt x="338" y="6896"/>
                </a:lnTo>
                <a:lnTo>
                  <a:pt x="368" y="6916"/>
                </a:lnTo>
                <a:lnTo>
                  <a:pt x="399" y="6935"/>
                </a:lnTo>
                <a:lnTo>
                  <a:pt x="431" y="6953"/>
                </a:lnTo>
                <a:lnTo>
                  <a:pt x="465" y="6971"/>
                </a:lnTo>
                <a:lnTo>
                  <a:pt x="530" y="7008"/>
                </a:lnTo>
                <a:lnTo>
                  <a:pt x="562" y="7027"/>
                </a:lnTo>
                <a:lnTo>
                  <a:pt x="593" y="7047"/>
                </a:lnTo>
                <a:lnTo>
                  <a:pt x="623" y="7069"/>
                </a:lnTo>
                <a:lnTo>
                  <a:pt x="638" y="7080"/>
                </a:lnTo>
                <a:lnTo>
                  <a:pt x="651" y="7092"/>
                </a:lnTo>
                <a:lnTo>
                  <a:pt x="664" y="7105"/>
                </a:lnTo>
                <a:lnTo>
                  <a:pt x="677" y="7119"/>
                </a:lnTo>
                <a:lnTo>
                  <a:pt x="688" y="7132"/>
                </a:lnTo>
                <a:lnTo>
                  <a:pt x="699" y="7146"/>
                </a:lnTo>
                <a:lnTo>
                  <a:pt x="832" y="6855"/>
                </a:lnTo>
                <a:lnTo>
                  <a:pt x="965" y="6563"/>
                </a:lnTo>
                <a:lnTo>
                  <a:pt x="1030" y="6418"/>
                </a:lnTo>
                <a:lnTo>
                  <a:pt x="1095" y="6272"/>
                </a:lnTo>
                <a:lnTo>
                  <a:pt x="1157" y="6126"/>
                </a:lnTo>
                <a:lnTo>
                  <a:pt x="1218" y="5980"/>
                </a:lnTo>
                <a:lnTo>
                  <a:pt x="1277" y="5832"/>
                </a:lnTo>
                <a:lnTo>
                  <a:pt x="1305" y="5758"/>
                </a:lnTo>
                <a:lnTo>
                  <a:pt x="1333" y="5683"/>
                </a:lnTo>
                <a:lnTo>
                  <a:pt x="1361" y="5609"/>
                </a:lnTo>
                <a:lnTo>
                  <a:pt x="1386" y="5535"/>
                </a:lnTo>
                <a:lnTo>
                  <a:pt x="1413" y="5459"/>
                </a:lnTo>
                <a:lnTo>
                  <a:pt x="1437" y="5383"/>
                </a:lnTo>
                <a:lnTo>
                  <a:pt x="1461" y="5307"/>
                </a:lnTo>
                <a:lnTo>
                  <a:pt x="1484" y="5231"/>
                </a:lnTo>
                <a:lnTo>
                  <a:pt x="1506" y="5154"/>
                </a:lnTo>
                <a:lnTo>
                  <a:pt x="1527" y="5077"/>
                </a:lnTo>
                <a:lnTo>
                  <a:pt x="1547" y="4999"/>
                </a:lnTo>
                <a:lnTo>
                  <a:pt x="1566" y="4920"/>
                </a:lnTo>
                <a:lnTo>
                  <a:pt x="1584" y="4841"/>
                </a:lnTo>
                <a:lnTo>
                  <a:pt x="1602" y="4762"/>
                </a:lnTo>
                <a:lnTo>
                  <a:pt x="1617" y="4679"/>
                </a:lnTo>
                <a:lnTo>
                  <a:pt x="1633" y="4596"/>
                </a:lnTo>
                <a:lnTo>
                  <a:pt x="1646" y="4513"/>
                </a:lnTo>
                <a:lnTo>
                  <a:pt x="1659" y="4431"/>
                </a:lnTo>
                <a:lnTo>
                  <a:pt x="1670" y="4348"/>
                </a:lnTo>
                <a:lnTo>
                  <a:pt x="1681" y="4264"/>
                </a:lnTo>
                <a:lnTo>
                  <a:pt x="1690" y="4180"/>
                </a:lnTo>
                <a:lnTo>
                  <a:pt x="1699" y="4097"/>
                </a:lnTo>
                <a:lnTo>
                  <a:pt x="1706" y="4013"/>
                </a:lnTo>
                <a:lnTo>
                  <a:pt x="1711" y="3930"/>
                </a:lnTo>
                <a:lnTo>
                  <a:pt x="1715" y="3845"/>
                </a:lnTo>
                <a:lnTo>
                  <a:pt x="1718" y="3762"/>
                </a:lnTo>
                <a:lnTo>
                  <a:pt x="1719" y="3678"/>
                </a:lnTo>
                <a:lnTo>
                  <a:pt x="1719" y="3594"/>
                </a:lnTo>
                <a:lnTo>
                  <a:pt x="1718" y="3509"/>
                </a:lnTo>
                <a:lnTo>
                  <a:pt x="1715" y="3426"/>
                </a:lnTo>
                <a:lnTo>
                  <a:pt x="1712" y="3377"/>
                </a:lnTo>
                <a:lnTo>
                  <a:pt x="1710" y="3358"/>
                </a:lnTo>
                <a:lnTo>
                  <a:pt x="1708" y="3341"/>
                </a:lnTo>
                <a:lnTo>
                  <a:pt x="1705" y="3326"/>
                </a:lnTo>
                <a:lnTo>
                  <a:pt x="1700" y="3314"/>
                </a:lnTo>
                <a:lnTo>
                  <a:pt x="1695" y="3304"/>
                </a:lnTo>
                <a:lnTo>
                  <a:pt x="1688" y="3296"/>
                </a:lnTo>
                <a:lnTo>
                  <a:pt x="1679" y="3290"/>
                </a:lnTo>
                <a:lnTo>
                  <a:pt x="1669" y="3285"/>
                </a:lnTo>
                <a:lnTo>
                  <a:pt x="1657" y="3282"/>
                </a:lnTo>
                <a:lnTo>
                  <a:pt x="1643" y="3279"/>
                </a:lnTo>
                <a:lnTo>
                  <a:pt x="1626" y="3277"/>
                </a:lnTo>
                <a:lnTo>
                  <a:pt x="1607" y="3276"/>
                </a:lnTo>
                <a:lnTo>
                  <a:pt x="1560" y="3277"/>
                </a:lnTo>
                <a:lnTo>
                  <a:pt x="1533" y="3276"/>
                </a:lnTo>
                <a:lnTo>
                  <a:pt x="1505" y="3275"/>
                </a:lnTo>
                <a:lnTo>
                  <a:pt x="1478" y="3271"/>
                </a:lnTo>
                <a:lnTo>
                  <a:pt x="1452" y="3265"/>
                </a:lnTo>
                <a:lnTo>
                  <a:pt x="1438" y="3262"/>
                </a:lnTo>
                <a:lnTo>
                  <a:pt x="1426" y="3257"/>
                </a:lnTo>
                <a:lnTo>
                  <a:pt x="1414" y="3252"/>
                </a:lnTo>
                <a:lnTo>
                  <a:pt x="1402" y="3246"/>
                </a:lnTo>
                <a:lnTo>
                  <a:pt x="1390" y="3240"/>
                </a:lnTo>
                <a:lnTo>
                  <a:pt x="1377" y="3233"/>
                </a:lnTo>
                <a:lnTo>
                  <a:pt x="1366" y="3224"/>
                </a:lnTo>
                <a:lnTo>
                  <a:pt x="1355" y="3215"/>
                </a:lnTo>
                <a:lnTo>
                  <a:pt x="1332" y="3194"/>
                </a:lnTo>
                <a:lnTo>
                  <a:pt x="1310" y="3171"/>
                </a:lnTo>
                <a:lnTo>
                  <a:pt x="1290" y="3145"/>
                </a:lnTo>
                <a:lnTo>
                  <a:pt x="1271" y="3118"/>
                </a:lnTo>
                <a:lnTo>
                  <a:pt x="1254" y="3089"/>
                </a:lnTo>
                <a:lnTo>
                  <a:pt x="1239" y="3059"/>
                </a:lnTo>
                <a:lnTo>
                  <a:pt x="1227" y="3029"/>
                </a:lnTo>
                <a:lnTo>
                  <a:pt x="1217" y="2997"/>
                </a:lnTo>
                <a:lnTo>
                  <a:pt x="1212" y="2981"/>
                </a:lnTo>
                <a:lnTo>
                  <a:pt x="1209" y="2965"/>
                </a:lnTo>
                <a:lnTo>
                  <a:pt x="1206" y="2948"/>
                </a:lnTo>
                <a:lnTo>
                  <a:pt x="1203" y="2932"/>
                </a:lnTo>
                <a:lnTo>
                  <a:pt x="1202" y="2916"/>
                </a:lnTo>
                <a:lnTo>
                  <a:pt x="1201" y="2899"/>
                </a:lnTo>
                <a:lnTo>
                  <a:pt x="1202" y="2884"/>
                </a:lnTo>
                <a:lnTo>
                  <a:pt x="1202" y="2867"/>
                </a:lnTo>
                <a:lnTo>
                  <a:pt x="1204" y="2851"/>
                </a:lnTo>
                <a:lnTo>
                  <a:pt x="1207" y="2836"/>
                </a:lnTo>
                <a:lnTo>
                  <a:pt x="1211" y="2819"/>
                </a:lnTo>
                <a:lnTo>
                  <a:pt x="1214" y="2805"/>
                </a:lnTo>
                <a:lnTo>
                  <a:pt x="1220" y="2789"/>
                </a:lnTo>
                <a:lnTo>
                  <a:pt x="1227" y="2774"/>
                </a:lnTo>
                <a:lnTo>
                  <a:pt x="1233" y="2759"/>
                </a:lnTo>
                <a:lnTo>
                  <a:pt x="1242" y="2745"/>
                </a:lnTo>
                <a:lnTo>
                  <a:pt x="1233" y="2773"/>
                </a:lnTo>
                <a:lnTo>
                  <a:pt x="1227" y="2797"/>
                </a:lnTo>
                <a:lnTo>
                  <a:pt x="1223" y="2819"/>
                </a:lnTo>
                <a:lnTo>
                  <a:pt x="1222" y="2838"/>
                </a:lnTo>
                <a:lnTo>
                  <a:pt x="1222" y="2856"/>
                </a:lnTo>
                <a:lnTo>
                  <a:pt x="1226" y="2870"/>
                </a:lnTo>
                <a:lnTo>
                  <a:pt x="1231" y="2883"/>
                </a:lnTo>
                <a:lnTo>
                  <a:pt x="1238" y="2894"/>
                </a:lnTo>
                <a:lnTo>
                  <a:pt x="1246" y="2903"/>
                </a:lnTo>
                <a:lnTo>
                  <a:pt x="1255" y="2910"/>
                </a:lnTo>
                <a:lnTo>
                  <a:pt x="1268" y="2916"/>
                </a:lnTo>
                <a:lnTo>
                  <a:pt x="1280" y="2920"/>
                </a:lnTo>
                <a:lnTo>
                  <a:pt x="1294" y="2922"/>
                </a:lnTo>
                <a:lnTo>
                  <a:pt x="1310" y="2925"/>
                </a:lnTo>
                <a:lnTo>
                  <a:pt x="1325" y="2926"/>
                </a:lnTo>
                <a:lnTo>
                  <a:pt x="1342" y="2926"/>
                </a:lnTo>
                <a:lnTo>
                  <a:pt x="1379" y="2925"/>
                </a:lnTo>
                <a:lnTo>
                  <a:pt x="1416" y="2922"/>
                </a:lnTo>
                <a:lnTo>
                  <a:pt x="1454" y="2919"/>
                </a:lnTo>
                <a:lnTo>
                  <a:pt x="1493" y="2917"/>
                </a:lnTo>
                <a:lnTo>
                  <a:pt x="1512" y="2917"/>
                </a:lnTo>
                <a:lnTo>
                  <a:pt x="1529" y="2917"/>
                </a:lnTo>
                <a:lnTo>
                  <a:pt x="1547" y="2918"/>
                </a:lnTo>
                <a:lnTo>
                  <a:pt x="1564" y="2920"/>
                </a:lnTo>
                <a:lnTo>
                  <a:pt x="1580" y="2924"/>
                </a:lnTo>
                <a:lnTo>
                  <a:pt x="1596" y="2928"/>
                </a:lnTo>
                <a:lnTo>
                  <a:pt x="1609" y="2934"/>
                </a:lnTo>
                <a:lnTo>
                  <a:pt x="1623" y="2940"/>
                </a:lnTo>
                <a:close/>
                <a:moveTo>
                  <a:pt x="657" y="9874"/>
                </a:moveTo>
                <a:lnTo>
                  <a:pt x="657" y="9874"/>
                </a:lnTo>
                <a:lnTo>
                  <a:pt x="668" y="9882"/>
                </a:lnTo>
                <a:lnTo>
                  <a:pt x="679" y="9892"/>
                </a:lnTo>
                <a:lnTo>
                  <a:pt x="688" y="9902"/>
                </a:lnTo>
                <a:lnTo>
                  <a:pt x="697" y="9913"/>
                </a:lnTo>
                <a:lnTo>
                  <a:pt x="704" y="9925"/>
                </a:lnTo>
                <a:lnTo>
                  <a:pt x="712" y="9938"/>
                </a:lnTo>
                <a:lnTo>
                  <a:pt x="718" y="9952"/>
                </a:lnTo>
                <a:lnTo>
                  <a:pt x="723" y="9966"/>
                </a:lnTo>
                <a:lnTo>
                  <a:pt x="728" y="9981"/>
                </a:lnTo>
                <a:lnTo>
                  <a:pt x="732" y="9995"/>
                </a:lnTo>
                <a:lnTo>
                  <a:pt x="734" y="10009"/>
                </a:lnTo>
                <a:lnTo>
                  <a:pt x="736" y="10025"/>
                </a:lnTo>
                <a:lnTo>
                  <a:pt x="738" y="10039"/>
                </a:lnTo>
                <a:lnTo>
                  <a:pt x="738" y="10054"/>
                </a:lnTo>
                <a:lnTo>
                  <a:pt x="738" y="10067"/>
                </a:lnTo>
                <a:lnTo>
                  <a:pt x="736" y="10080"/>
                </a:lnTo>
                <a:lnTo>
                  <a:pt x="731" y="10099"/>
                </a:lnTo>
                <a:lnTo>
                  <a:pt x="724" y="10116"/>
                </a:lnTo>
                <a:lnTo>
                  <a:pt x="715" y="10131"/>
                </a:lnTo>
                <a:lnTo>
                  <a:pt x="704" y="10147"/>
                </a:lnTo>
                <a:lnTo>
                  <a:pt x="693" y="10161"/>
                </a:lnTo>
                <a:lnTo>
                  <a:pt x="681" y="10176"/>
                </a:lnTo>
                <a:lnTo>
                  <a:pt x="657" y="10203"/>
                </a:lnTo>
                <a:lnTo>
                  <a:pt x="644" y="10217"/>
                </a:lnTo>
                <a:lnTo>
                  <a:pt x="633" y="10230"/>
                </a:lnTo>
                <a:lnTo>
                  <a:pt x="623" y="10243"/>
                </a:lnTo>
                <a:lnTo>
                  <a:pt x="614" y="10257"/>
                </a:lnTo>
                <a:lnTo>
                  <a:pt x="608" y="10271"/>
                </a:lnTo>
                <a:lnTo>
                  <a:pt x="603" y="10286"/>
                </a:lnTo>
                <a:lnTo>
                  <a:pt x="602" y="10292"/>
                </a:lnTo>
                <a:lnTo>
                  <a:pt x="601" y="10300"/>
                </a:lnTo>
                <a:lnTo>
                  <a:pt x="601" y="10308"/>
                </a:lnTo>
                <a:lnTo>
                  <a:pt x="602" y="10317"/>
                </a:lnTo>
                <a:lnTo>
                  <a:pt x="622" y="10308"/>
                </a:lnTo>
                <a:lnTo>
                  <a:pt x="641" y="10298"/>
                </a:lnTo>
                <a:lnTo>
                  <a:pt x="660" y="10286"/>
                </a:lnTo>
                <a:lnTo>
                  <a:pt x="678" y="10273"/>
                </a:lnTo>
                <a:lnTo>
                  <a:pt x="695" y="10260"/>
                </a:lnTo>
                <a:lnTo>
                  <a:pt x="712" y="10245"/>
                </a:lnTo>
                <a:lnTo>
                  <a:pt x="728" y="10229"/>
                </a:lnTo>
                <a:lnTo>
                  <a:pt x="742" y="10213"/>
                </a:lnTo>
                <a:lnTo>
                  <a:pt x="755" y="10196"/>
                </a:lnTo>
                <a:lnTo>
                  <a:pt x="769" y="10178"/>
                </a:lnTo>
                <a:lnTo>
                  <a:pt x="780" y="10160"/>
                </a:lnTo>
                <a:lnTo>
                  <a:pt x="791" y="10141"/>
                </a:lnTo>
                <a:lnTo>
                  <a:pt x="800" y="10123"/>
                </a:lnTo>
                <a:lnTo>
                  <a:pt x="807" y="10104"/>
                </a:lnTo>
                <a:lnTo>
                  <a:pt x="813" y="10085"/>
                </a:lnTo>
                <a:lnTo>
                  <a:pt x="819" y="10066"/>
                </a:lnTo>
                <a:lnTo>
                  <a:pt x="822" y="10047"/>
                </a:lnTo>
                <a:lnTo>
                  <a:pt x="823" y="10029"/>
                </a:lnTo>
                <a:lnTo>
                  <a:pt x="823" y="10012"/>
                </a:lnTo>
                <a:lnTo>
                  <a:pt x="822" y="9994"/>
                </a:lnTo>
                <a:lnTo>
                  <a:pt x="817" y="9977"/>
                </a:lnTo>
                <a:lnTo>
                  <a:pt x="812" y="9961"/>
                </a:lnTo>
                <a:lnTo>
                  <a:pt x="805" y="9945"/>
                </a:lnTo>
                <a:lnTo>
                  <a:pt x="795" y="9931"/>
                </a:lnTo>
                <a:lnTo>
                  <a:pt x="784" y="9917"/>
                </a:lnTo>
                <a:lnTo>
                  <a:pt x="770" y="9905"/>
                </a:lnTo>
                <a:lnTo>
                  <a:pt x="754" y="9894"/>
                </a:lnTo>
                <a:lnTo>
                  <a:pt x="735" y="9884"/>
                </a:lnTo>
                <a:lnTo>
                  <a:pt x="715" y="9876"/>
                </a:lnTo>
                <a:lnTo>
                  <a:pt x="692" y="9870"/>
                </a:lnTo>
                <a:lnTo>
                  <a:pt x="667" y="9864"/>
                </a:lnTo>
                <a:lnTo>
                  <a:pt x="639" y="9862"/>
                </a:lnTo>
                <a:lnTo>
                  <a:pt x="657" y="9874"/>
                </a:lnTo>
                <a:close/>
                <a:moveTo>
                  <a:pt x="343" y="7301"/>
                </a:moveTo>
                <a:lnTo>
                  <a:pt x="343" y="7301"/>
                </a:lnTo>
                <a:lnTo>
                  <a:pt x="353" y="7286"/>
                </a:lnTo>
                <a:lnTo>
                  <a:pt x="368" y="7268"/>
                </a:lnTo>
                <a:lnTo>
                  <a:pt x="388" y="7248"/>
                </a:lnTo>
                <a:lnTo>
                  <a:pt x="399" y="7238"/>
                </a:lnTo>
                <a:lnTo>
                  <a:pt x="410" y="7229"/>
                </a:lnTo>
                <a:lnTo>
                  <a:pt x="423" y="7220"/>
                </a:lnTo>
                <a:lnTo>
                  <a:pt x="434" y="7212"/>
                </a:lnTo>
                <a:lnTo>
                  <a:pt x="445" y="7206"/>
                </a:lnTo>
                <a:lnTo>
                  <a:pt x="456" y="7202"/>
                </a:lnTo>
                <a:lnTo>
                  <a:pt x="467" y="7200"/>
                </a:lnTo>
                <a:lnTo>
                  <a:pt x="476" y="7200"/>
                </a:lnTo>
                <a:lnTo>
                  <a:pt x="481" y="7201"/>
                </a:lnTo>
                <a:lnTo>
                  <a:pt x="485" y="7202"/>
                </a:lnTo>
                <a:lnTo>
                  <a:pt x="489" y="7205"/>
                </a:lnTo>
                <a:lnTo>
                  <a:pt x="492" y="7209"/>
                </a:lnTo>
                <a:lnTo>
                  <a:pt x="472" y="7200"/>
                </a:lnTo>
                <a:lnTo>
                  <a:pt x="451" y="7194"/>
                </a:lnTo>
                <a:lnTo>
                  <a:pt x="430" y="7190"/>
                </a:lnTo>
                <a:lnTo>
                  <a:pt x="409" y="7187"/>
                </a:lnTo>
                <a:lnTo>
                  <a:pt x="388" y="7186"/>
                </a:lnTo>
                <a:lnTo>
                  <a:pt x="369" y="7189"/>
                </a:lnTo>
                <a:lnTo>
                  <a:pt x="349" y="7192"/>
                </a:lnTo>
                <a:lnTo>
                  <a:pt x="332" y="7199"/>
                </a:lnTo>
                <a:lnTo>
                  <a:pt x="324" y="7202"/>
                </a:lnTo>
                <a:lnTo>
                  <a:pt x="316" y="7206"/>
                </a:lnTo>
                <a:lnTo>
                  <a:pt x="308" y="7211"/>
                </a:lnTo>
                <a:lnTo>
                  <a:pt x="301" y="7216"/>
                </a:lnTo>
                <a:lnTo>
                  <a:pt x="294" y="7223"/>
                </a:lnTo>
                <a:lnTo>
                  <a:pt x="288" y="7230"/>
                </a:lnTo>
                <a:lnTo>
                  <a:pt x="283" y="7236"/>
                </a:lnTo>
                <a:lnTo>
                  <a:pt x="277" y="7244"/>
                </a:lnTo>
                <a:lnTo>
                  <a:pt x="273" y="7253"/>
                </a:lnTo>
                <a:lnTo>
                  <a:pt x="270" y="7262"/>
                </a:lnTo>
                <a:lnTo>
                  <a:pt x="266" y="7272"/>
                </a:lnTo>
                <a:lnTo>
                  <a:pt x="264" y="7283"/>
                </a:lnTo>
                <a:lnTo>
                  <a:pt x="262" y="7293"/>
                </a:lnTo>
                <a:lnTo>
                  <a:pt x="261" y="7305"/>
                </a:lnTo>
                <a:lnTo>
                  <a:pt x="261" y="7317"/>
                </a:lnTo>
                <a:lnTo>
                  <a:pt x="262" y="7331"/>
                </a:lnTo>
                <a:lnTo>
                  <a:pt x="264" y="7357"/>
                </a:lnTo>
                <a:lnTo>
                  <a:pt x="268" y="7384"/>
                </a:lnTo>
                <a:lnTo>
                  <a:pt x="275" y="7409"/>
                </a:lnTo>
                <a:lnTo>
                  <a:pt x="284" y="7435"/>
                </a:lnTo>
                <a:lnTo>
                  <a:pt x="294" y="7460"/>
                </a:lnTo>
                <a:lnTo>
                  <a:pt x="306" y="7484"/>
                </a:lnTo>
                <a:lnTo>
                  <a:pt x="321" y="7507"/>
                </a:lnTo>
                <a:lnTo>
                  <a:pt x="336" y="7530"/>
                </a:lnTo>
                <a:lnTo>
                  <a:pt x="353" y="7551"/>
                </a:lnTo>
                <a:lnTo>
                  <a:pt x="370" y="7572"/>
                </a:lnTo>
                <a:lnTo>
                  <a:pt x="389" y="7591"/>
                </a:lnTo>
                <a:lnTo>
                  <a:pt x="409" y="7610"/>
                </a:lnTo>
                <a:lnTo>
                  <a:pt x="430" y="7628"/>
                </a:lnTo>
                <a:lnTo>
                  <a:pt x="451" y="7643"/>
                </a:lnTo>
                <a:lnTo>
                  <a:pt x="474" y="7658"/>
                </a:lnTo>
                <a:lnTo>
                  <a:pt x="497" y="7671"/>
                </a:lnTo>
                <a:lnTo>
                  <a:pt x="498" y="7659"/>
                </a:lnTo>
                <a:lnTo>
                  <a:pt x="498" y="7647"/>
                </a:lnTo>
                <a:lnTo>
                  <a:pt x="497" y="7637"/>
                </a:lnTo>
                <a:lnTo>
                  <a:pt x="494" y="7628"/>
                </a:lnTo>
                <a:lnTo>
                  <a:pt x="488" y="7620"/>
                </a:lnTo>
                <a:lnTo>
                  <a:pt x="482" y="7612"/>
                </a:lnTo>
                <a:lnTo>
                  <a:pt x="476" y="7606"/>
                </a:lnTo>
                <a:lnTo>
                  <a:pt x="468" y="7599"/>
                </a:lnTo>
                <a:lnTo>
                  <a:pt x="450" y="7587"/>
                </a:lnTo>
                <a:lnTo>
                  <a:pt x="430" y="7572"/>
                </a:lnTo>
                <a:lnTo>
                  <a:pt x="420" y="7564"/>
                </a:lnTo>
                <a:lnTo>
                  <a:pt x="410" y="7555"/>
                </a:lnTo>
                <a:lnTo>
                  <a:pt x="400" y="7545"/>
                </a:lnTo>
                <a:lnTo>
                  <a:pt x="390" y="7532"/>
                </a:lnTo>
                <a:lnTo>
                  <a:pt x="374" y="7508"/>
                </a:lnTo>
                <a:lnTo>
                  <a:pt x="356" y="7481"/>
                </a:lnTo>
                <a:lnTo>
                  <a:pt x="348" y="7467"/>
                </a:lnTo>
                <a:lnTo>
                  <a:pt x="342" y="7451"/>
                </a:lnTo>
                <a:lnTo>
                  <a:pt x="335" y="7436"/>
                </a:lnTo>
                <a:lnTo>
                  <a:pt x="329" y="7420"/>
                </a:lnTo>
                <a:lnTo>
                  <a:pt x="325" y="7405"/>
                </a:lnTo>
                <a:lnTo>
                  <a:pt x="322" y="7389"/>
                </a:lnTo>
                <a:lnTo>
                  <a:pt x="321" y="7374"/>
                </a:lnTo>
                <a:lnTo>
                  <a:pt x="321" y="7358"/>
                </a:lnTo>
                <a:lnTo>
                  <a:pt x="323" y="7343"/>
                </a:lnTo>
                <a:lnTo>
                  <a:pt x="327" y="7328"/>
                </a:lnTo>
                <a:lnTo>
                  <a:pt x="334" y="7314"/>
                </a:lnTo>
                <a:lnTo>
                  <a:pt x="343" y="7301"/>
                </a:lnTo>
                <a:close/>
                <a:moveTo>
                  <a:pt x="2040" y="4817"/>
                </a:moveTo>
                <a:lnTo>
                  <a:pt x="2040" y="4817"/>
                </a:lnTo>
                <a:lnTo>
                  <a:pt x="2038" y="4833"/>
                </a:lnTo>
                <a:lnTo>
                  <a:pt x="2036" y="4847"/>
                </a:lnTo>
                <a:lnTo>
                  <a:pt x="2032" y="4860"/>
                </a:lnTo>
                <a:lnTo>
                  <a:pt x="2026" y="4873"/>
                </a:lnTo>
                <a:lnTo>
                  <a:pt x="2021" y="4884"/>
                </a:lnTo>
                <a:lnTo>
                  <a:pt x="2013" y="4894"/>
                </a:lnTo>
                <a:lnTo>
                  <a:pt x="2004" y="4902"/>
                </a:lnTo>
                <a:lnTo>
                  <a:pt x="1994" y="4911"/>
                </a:lnTo>
                <a:lnTo>
                  <a:pt x="1984" y="4918"/>
                </a:lnTo>
                <a:lnTo>
                  <a:pt x="1972" y="4926"/>
                </a:lnTo>
                <a:lnTo>
                  <a:pt x="1961" y="4931"/>
                </a:lnTo>
                <a:lnTo>
                  <a:pt x="1948" y="4937"/>
                </a:lnTo>
                <a:lnTo>
                  <a:pt x="1922" y="4947"/>
                </a:lnTo>
                <a:lnTo>
                  <a:pt x="1895" y="4955"/>
                </a:lnTo>
                <a:lnTo>
                  <a:pt x="1868" y="4961"/>
                </a:lnTo>
                <a:lnTo>
                  <a:pt x="1842" y="4968"/>
                </a:lnTo>
                <a:lnTo>
                  <a:pt x="1817" y="4973"/>
                </a:lnTo>
                <a:lnTo>
                  <a:pt x="1794" y="4980"/>
                </a:lnTo>
                <a:lnTo>
                  <a:pt x="1776" y="4988"/>
                </a:lnTo>
                <a:lnTo>
                  <a:pt x="1768" y="4991"/>
                </a:lnTo>
                <a:lnTo>
                  <a:pt x="1761" y="4996"/>
                </a:lnTo>
                <a:lnTo>
                  <a:pt x="1756" y="5001"/>
                </a:lnTo>
                <a:lnTo>
                  <a:pt x="1751" y="5007"/>
                </a:lnTo>
                <a:lnTo>
                  <a:pt x="1749" y="5012"/>
                </a:lnTo>
                <a:lnTo>
                  <a:pt x="1748" y="5019"/>
                </a:lnTo>
                <a:lnTo>
                  <a:pt x="1766" y="5022"/>
                </a:lnTo>
                <a:lnTo>
                  <a:pt x="1786" y="5023"/>
                </a:lnTo>
                <a:lnTo>
                  <a:pt x="1804" y="5022"/>
                </a:lnTo>
                <a:lnTo>
                  <a:pt x="1826" y="5020"/>
                </a:lnTo>
                <a:lnTo>
                  <a:pt x="1846" y="5017"/>
                </a:lnTo>
                <a:lnTo>
                  <a:pt x="1867" y="5011"/>
                </a:lnTo>
                <a:lnTo>
                  <a:pt x="1888" y="5005"/>
                </a:lnTo>
                <a:lnTo>
                  <a:pt x="1908" y="4996"/>
                </a:lnTo>
                <a:lnTo>
                  <a:pt x="1929" y="4987"/>
                </a:lnTo>
                <a:lnTo>
                  <a:pt x="1949" y="4977"/>
                </a:lnTo>
                <a:lnTo>
                  <a:pt x="1968" y="4966"/>
                </a:lnTo>
                <a:lnTo>
                  <a:pt x="1986" y="4953"/>
                </a:lnTo>
                <a:lnTo>
                  <a:pt x="2004" y="4940"/>
                </a:lnTo>
                <a:lnTo>
                  <a:pt x="2022" y="4927"/>
                </a:lnTo>
                <a:lnTo>
                  <a:pt x="2037" y="4912"/>
                </a:lnTo>
                <a:lnTo>
                  <a:pt x="2052" y="4898"/>
                </a:lnTo>
                <a:lnTo>
                  <a:pt x="2065" y="4882"/>
                </a:lnTo>
                <a:lnTo>
                  <a:pt x="2076" y="4868"/>
                </a:lnTo>
                <a:lnTo>
                  <a:pt x="2086" y="4853"/>
                </a:lnTo>
                <a:lnTo>
                  <a:pt x="2094" y="4836"/>
                </a:lnTo>
                <a:lnTo>
                  <a:pt x="2099" y="4820"/>
                </a:lnTo>
                <a:lnTo>
                  <a:pt x="2104" y="4805"/>
                </a:lnTo>
                <a:lnTo>
                  <a:pt x="2105" y="4790"/>
                </a:lnTo>
                <a:lnTo>
                  <a:pt x="2104" y="4775"/>
                </a:lnTo>
                <a:lnTo>
                  <a:pt x="2102" y="4768"/>
                </a:lnTo>
                <a:lnTo>
                  <a:pt x="2099" y="4760"/>
                </a:lnTo>
                <a:lnTo>
                  <a:pt x="2097" y="4754"/>
                </a:lnTo>
                <a:lnTo>
                  <a:pt x="2093" y="4746"/>
                </a:lnTo>
                <a:lnTo>
                  <a:pt x="2088" y="4739"/>
                </a:lnTo>
                <a:lnTo>
                  <a:pt x="2084" y="4733"/>
                </a:lnTo>
                <a:lnTo>
                  <a:pt x="2078" y="4726"/>
                </a:lnTo>
                <a:lnTo>
                  <a:pt x="2071" y="4721"/>
                </a:lnTo>
                <a:lnTo>
                  <a:pt x="2064" y="4714"/>
                </a:lnTo>
                <a:lnTo>
                  <a:pt x="2055" y="4708"/>
                </a:lnTo>
                <a:lnTo>
                  <a:pt x="2036" y="4697"/>
                </a:lnTo>
                <a:lnTo>
                  <a:pt x="2014" y="4687"/>
                </a:lnTo>
                <a:lnTo>
                  <a:pt x="1987" y="4678"/>
                </a:lnTo>
                <a:lnTo>
                  <a:pt x="1991" y="4687"/>
                </a:lnTo>
                <a:lnTo>
                  <a:pt x="1994" y="4696"/>
                </a:lnTo>
                <a:lnTo>
                  <a:pt x="2002" y="4713"/>
                </a:lnTo>
                <a:lnTo>
                  <a:pt x="2021" y="4743"/>
                </a:lnTo>
                <a:lnTo>
                  <a:pt x="2029" y="4758"/>
                </a:lnTo>
                <a:lnTo>
                  <a:pt x="2032" y="4766"/>
                </a:lnTo>
                <a:lnTo>
                  <a:pt x="2035" y="4775"/>
                </a:lnTo>
                <a:lnTo>
                  <a:pt x="2037" y="4785"/>
                </a:lnTo>
                <a:lnTo>
                  <a:pt x="2038" y="4795"/>
                </a:lnTo>
                <a:lnTo>
                  <a:pt x="2040" y="4806"/>
                </a:lnTo>
                <a:lnTo>
                  <a:pt x="2040" y="4817"/>
                </a:lnTo>
                <a:close/>
                <a:moveTo>
                  <a:pt x="1704" y="3225"/>
                </a:moveTo>
                <a:lnTo>
                  <a:pt x="1704" y="3225"/>
                </a:lnTo>
                <a:lnTo>
                  <a:pt x="1701" y="3196"/>
                </a:lnTo>
                <a:lnTo>
                  <a:pt x="1690" y="3201"/>
                </a:lnTo>
                <a:lnTo>
                  <a:pt x="1680" y="3203"/>
                </a:lnTo>
                <a:lnTo>
                  <a:pt x="1668" y="3205"/>
                </a:lnTo>
                <a:lnTo>
                  <a:pt x="1657" y="3206"/>
                </a:lnTo>
                <a:lnTo>
                  <a:pt x="1646" y="3205"/>
                </a:lnTo>
                <a:lnTo>
                  <a:pt x="1634" y="3204"/>
                </a:lnTo>
                <a:lnTo>
                  <a:pt x="1623" y="3202"/>
                </a:lnTo>
                <a:lnTo>
                  <a:pt x="1610" y="3199"/>
                </a:lnTo>
                <a:lnTo>
                  <a:pt x="1599" y="3194"/>
                </a:lnTo>
                <a:lnTo>
                  <a:pt x="1588" y="3190"/>
                </a:lnTo>
                <a:lnTo>
                  <a:pt x="1577" y="3184"/>
                </a:lnTo>
                <a:lnTo>
                  <a:pt x="1566" y="3178"/>
                </a:lnTo>
                <a:lnTo>
                  <a:pt x="1556" y="3171"/>
                </a:lnTo>
                <a:lnTo>
                  <a:pt x="1546" y="3163"/>
                </a:lnTo>
                <a:lnTo>
                  <a:pt x="1537" y="3155"/>
                </a:lnTo>
                <a:lnTo>
                  <a:pt x="1528" y="3148"/>
                </a:lnTo>
                <a:lnTo>
                  <a:pt x="1521" y="3139"/>
                </a:lnTo>
                <a:lnTo>
                  <a:pt x="1513" y="3131"/>
                </a:lnTo>
                <a:lnTo>
                  <a:pt x="1506" y="3122"/>
                </a:lnTo>
                <a:lnTo>
                  <a:pt x="1501" y="3113"/>
                </a:lnTo>
                <a:lnTo>
                  <a:pt x="1496" y="3103"/>
                </a:lnTo>
                <a:lnTo>
                  <a:pt x="1493" y="3094"/>
                </a:lnTo>
                <a:lnTo>
                  <a:pt x="1490" y="3086"/>
                </a:lnTo>
                <a:lnTo>
                  <a:pt x="1488" y="3077"/>
                </a:lnTo>
                <a:lnTo>
                  <a:pt x="1488" y="3069"/>
                </a:lnTo>
                <a:lnTo>
                  <a:pt x="1490" y="3060"/>
                </a:lnTo>
                <a:lnTo>
                  <a:pt x="1492" y="3052"/>
                </a:lnTo>
                <a:lnTo>
                  <a:pt x="1496" y="3046"/>
                </a:lnTo>
                <a:lnTo>
                  <a:pt x="1501" y="3038"/>
                </a:lnTo>
                <a:lnTo>
                  <a:pt x="1508" y="3032"/>
                </a:lnTo>
                <a:lnTo>
                  <a:pt x="1516" y="3026"/>
                </a:lnTo>
                <a:lnTo>
                  <a:pt x="1526" y="3021"/>
                </a:lnTo>
                <a:lnTo>
                  <a:pt x="1508" y="3028"/>
                </a:lnTo>
                <a:lnTo>
                  <a:pt x="1493" y="3035"/>
                </a:lnTo>
                <a:lnTo>
                  <a:pt x="1480" y="3042"/>
                </a:lnTo>
                <a:lnTo>
                  <a:pt x="1470" y="3050"/>
                </a:lnTo>
                <a:lnTo>
                  <a:pt x="1462" y="3059"/>
                </a:lnTo>
                <a:lnTo>
                  <a:pt x="1456" y="3067"/>
                </a:lnTo>
                <a:lnTo>
                  <a:pt x="1452" y="3076"/>
                </a:lnTo>
                <a:lnTo>
                  <a:pt x="1451" y="3084"/>
                </a:lnTo>
                <a:lnTo>
                  <a:pt x="1451" y="3093"/>
                </a:lnTo>
                <a:lnTo>
                  <a:pt x="1453" y="3102"/>
                </a:lnTo>
                <a:lnTo>
                  <a:pt x="1456" y="3111"/>
                </a:lnTo>
                <a:lnTo>
                  <a:pt x="1462" y="3120"/>
                </a:lnTo>
                <a:lnTo>
                  <a:pt x="1468" y="3128"/>
                </a:lnTo>
                <a:lnTo>
                  <a:pt x="1476" y="3137"/>
                </a:lnTo>
                <a:lnTo>
                  <a:pt x="1485" y="3145"/>
                </a:lnTo>
                <a:lnTo>
                  <a:pt x="1495" y="3153"/>
                </a:lnTo>
                <a:lnTo>
                  <a:pt x="1506" y="3162"/>
                </a:lnTo>
                <a:lnTo>
                  <a:pt x="1518" y="3170"/>
                </a:lnTo>
                <a:lnTo>
                  <a:pt x="1544" y="3184"/>
                </a:lnTo>
                <a:lnTo>
                  <a:pt x="1572" y="3196"/>
                </a:lnTo>
                <a:lnTo>
                  <a:pt x="1600" y="3208"/>
                </a:lnTo>
                <a:lnTo>
                  <a:pt x="1629" y="3216"/>
                </a:lnTo>
                <a:lnTo>
                  <a:pt x="1656" y="3223"/>
                </a:lnTo>
                <a:lnTo>
                  <a:pt x="1669" y="3224"/>
                </a:lnTo>
                <a:lnTo>
                  <a:pt x="1681" y="3226"/>
                </a:lnTo>
                <a:lnTo>
                  <a:pt x="1694" y="3226"/>
                </a:lnTo>
                <a:lnTo>
                  <a:pt x="1704" y="3225"/>
                </a:lnTo>
                <a:close/>
                <a:moveTo>
                  <a:pt x="964" y="1924"/>
                </a:moveTo>
                <a:lnTo>
                  <a:pt x="964" y="1924"/>
                </a:lnTo>
                <a:lnTo>
                  <a:pt x="954" y="1930"/>
                </a:lnTo>
                <a:lnTo>
                  <a:pt x="944" y="1934"/>
                </a:lnTo>
                <a:lnTo>
                  <a:pt x="935" y="1936"/>
                </a:lnTo>
                <a:lnTo>
                  <a:pt x="925" y="1939"/>
                </a:lnTo>
                <a:lnTo>
                  <a:pt x="916" y="1940"/>
                </a:lnTo>
                <a:lnTo>
                  <a:pt x="906" y="1939"/>
                </a:lnTo>
                <a:lnTo>
                  <a:pt x="898" y="1937"/>
                </a:lnTo>
                <a:lnTo>
                  <a:pt x="889" y="1935"/>
                </a:lnTo>
                <a:lnTo>
                  <a:pt x="882" y="1932"/>
                </a:lnTo>
                <a:lnTo>
                  <a:pt x="874" y="1929"/>
                </a:lnTo>
                <a:lnTo>
                  <a:pt x="866" y="1924"/>
                </a:lnTo>
                <a:lnTo>
                  <a:pt x="860" y="1919"/>
                </a:lnTo>
                <a:lnTo>
                  <a:pt x="853" y="1912"/>
                </a:lnTo>
                <a:lnTo>
                  <a:pt x="847" y="1906"/>
                </a:lnTo>
                <a:lnTo>
                  <a:pt x="842" y="1899"/>
                </a:lnTo>
                <a:lnTo>
                  <a:pt x="836" y="1892"/>
                </a:lnTo>
                <a:lnTo>
                  <a:pt x="833" y="1884"/>
                </a:lnTo>
                <a:lnTo>
                  <a:pt x="828" y="1875"/>
                </a:lnTo>
                <a:lnTo>
                  <a:pt x="826" y="1868"/>
                </a:lnTo>
                <a:lnTo>
                  <a:pt x="824" y="1859"/>
                </a:lnTo>
                <a:lnTo>
                  <a:pt x="823" y="1850"/>
                </a:lnTo>
                <a:lnTo>
                  <a:pt x="822" y="1841"/>
                </a:lnTo>
                <a:lnTo>
                  <a:pt x="822" y="1832"/>
                </a:lnTo>
                <a:lnTo>
                  <a:pt x="823" y="1824"/>
                </a:lnTo>
                <a:lnTo>
                  <a:pt x="825" y="1815"/>
                </a:lnTo>
                <a:lnTo>
                  <a:pt x="828" y="1807"/>
                </a:lnTo>
                <a:lnTo>
                  <a:pt x="832" y="1799"/>
                </a:lnTo>
                <a:lnTo>
                  <a:pt x="837" y="1791"/>
                </a:lnTo>
                <a:lnTo>
                  <a:pt x="843" y="1783"/>
                </a:lnTo>
                <a:lnTo>
                  <a:pt x="851" y="1776"/>
                </a:lnTo>
                <a:lnTo>
                  <a:pt x="858" y="1769"/>
                </a:lnTo>
                <a:lnTo>
                  <a:pt x="867" y="1763"/>
                </a:lnTo>
                <a:lnTo>
                  <a:pt x="877" y="1758"/>
                </a:lnTo>
                <a:lnTo>
                  <a:pt x="887" y="1754"/>
                </a:lnTo>
                <a:lnTo>
                  <a:pt x="896" y="1752"/>
                </a:lnTo>
                <a:lnTo>
                  <a:pt x="906" y="1751"/>
                </a:lnTo>
                <a:lnTo>
                  <a:pt x="915" y="1750"/>
                </a:lnTo>
                <a:lnTo>
                  <a:pt x="924" y="1751"/>
                </a:lnTo>
                <a:lnTo>
                  <a:pt x="933" y="1753"/>
                </a:lnTo>
                <a:lnTo>
                  <a:pt x="942" y="1756"/>
                </a:lnTo>
                <a:lnTo>
                  <a:pt x="949" y="1759"/>
                </a:lnTo>
                <a:lnTo>
                  <a:pt x="957" y="1763"/>
                </a:lnTo>
                <a:lnTo>
                  <a:pt x="965" y="1768"/>
                </a:lnTo>
                <a:lnTo>
                  <a:pt x="972" y="1773"/>
                </a:lnTo>
                <a:lnTo>
                  <a:pt x="978" y="1780"/>
                </a:lnTo>
                <a:lnTo>
                  <a:pt x="984" y="1787"/>
                </a:lnTo>
                <a:lnTo>
                  <a:pt x="989" y="1793"/>
                </a:lnTo>
                <a:lnTo>
                  <a:pt x="994" y="1801"/>
                </a:lnTo>
                <a:lnTo>
                  <a:pt x="998" y="1809"/>
                </a:lnTo>
                <a:lnTo>
                  <a:pt x="1002" y="1817"/>
                </a:lnTo>
                <a:lnTo>
                  <a:pt x="1005" y="1825"/>
                </a:lnTo>
                <a:lnTo>
                  <a:pt x="1007" y="1833"/>
                </a:lnTo>
                <a:lnTo>
                  <a:pt x="1008" y="1842"/>
                </a:lnTo>
                <a:lnTo>
                  <a:pt x="1009" y="1851"/>
                </a:lnTo>
                <a:lnTo>
                  <a:pt x="1009" y="1859"/>
                </a:lnTo>
                <a:lnTo>
                  <a:pt x="1008" y="1868"/>
                </a:lnTo>
                <a:lnTo>
                  <a:pt x="1006" y="1875"/>
                </a:lnTo>
                <a:lnTo>
                  <a:pt x="1003" y="1884"/>
                </a:lnTo>
                <a:lnTo>
                  <a:pt x="999" y="1892"/>
                </a:lnTo>
                <a:lnTo>
                  <a:pt x="994" y="1899"/>
                </a:lnTo>
                <a:lnTo>
                  <a:pt x="988" y="1906"/>
                </a:lnTo>
                <a:lnTo>
                  <a:pt x="982" y="1913"/>
                </a:lnTo>
                <a:lnTo>
                  <a:pt x="973" y="1919"/>
                </a:lnTo>
                <a:lnTo>
                  <a:pt x="964" y="1924"/>
                </a:lnTo>
                <a:close/>
                <a:moveTo>
                  <a:pt x="1137" y="2128"/>
                </a:moveTo>
                <a:lnTo>
                  <a:pt x="1137" y="2128"/>
                </a:lnTo>
                <a:lnTo>
                  <a:pt x="1130" y="2117"/>
                </a:lnTo>
                <a:lnTo>
                  <a:pt x="1126" y="2106"/>
                </a:lnTo>
                <a:lnTo>
                  <a:pt x="1122" y="2095"/>
                </a:lnTo>
                <a:lnTo>
                  <a:pt x="1120" y="2084"/>
                </a:lnTo>
                <a:lnTo>
                  <a:pt x="1119" y="2074"/>
                </a:lnTo>
                <a:lnTo>
                  <a:pt x="1120" y="2063"/>
                </a:lnTo>
                <a:lnTo>
                  <a:pt x="1121" y="2053"/>
                </a:lnTo>
                <a:lnTo>
                  <a:pt x="1125" y="2043"/>
                </a:lnTo>
                <a:lnTo>
                  <a:pt x="1128" y="2034"/>
                </a:lnTo>
                <a:lnTo>
                  <a:pt x="1133" y="2025"/>
                </a:lnTo>
                <a:lnTo>
                  <a:pt x="1139" y="2016"/>
                </a:lnTo>
                <a:lnTo>
                  <a:pt x="1145" y="2008"/>
                </a:lnTo>
                <a:lnTo>
                  <a:pt x="1152" y="2001"/>
                </a:lnTo>
                <a:lnTo>
                  <a:pt x="1160" y="1994"/>
                </a:lnTo>
                <a:lnTo>
                  <a:pt x="1169" y="1987"/>
                </a:lnTo>
                <a:lnTo>
                  <a:pt x="1178" y="1982"/>
                </a:lnTo>
                <a:lnTo>
                  <a:pt x="1187" y="1976"/>
                </a:lnTo>
                <a:lnTo>
                  <a:pt x="1197" y="1972"/>
                </a:lnTo>
                <a:lnTo>
                  <a:pt x="1207" y="1969"/>
                </a:lnTo>
                <a:lnTo>
                  <a:pt x="1217" y="1966"/>
                </a:lnTo>
                <a:lnTo>
                  <a:pt x="1227" y="1964"/>
                </a:lnTo>
                <a:lnTo>
                  <a:pt x="1238" y="1964"/>
                </a:lnTo>
                <a:lnTo>
                  <a:pt x="1248" y="1964"/>
                </a:lnTo>
                <a:lnTo>
                  <a:pt x="1259" y="1965"/>
                </a:lnTo>
                <a:lnTo>
                  <a:pt x="1269" y="1967"/>
                </a:lnTo>
                <a:lnTo>
                  <a:pt x="1279" y="1971"/>
                </a:lnTo>
                <a:lnTo>
                  <a:pt x="1289" y="1975"/>
                </a:lnTo>
                <a:lnTo>
                  <a:pt x="1298" y="1980"/>
                </a:lnTo>
                <a:lnTo>
                  <a:pt x="1307" y="1987"/>
                </a:lnTo>
                <a:lnTo>
                  <a:pt x="1315" y="1995"/>
                </a:lnTo>
                <a:lnTo>
                  <a:pt x="1323" y="2004"/>
                </a:lnTo>
                <a:lnTo>
                  <a:pt x="1331" y="2015"/>
                </a:lnTo>
                <a:lnTo>
                  <a:pt x="1336" y="2026"/>
                </a:lnTo>
                <a:lnTo>
                  <a:pt x="1341" y="2037"/>
                </a:lnTo>
                <a:lnTo>
                  <a:pt x="1343" y="2048"/>
                </a:lnTo>
                <a:lnTo>
                  <a:pt x="1345" y="2059"/>
                </a:lnTo>
                <a:lnTo>
                  <a:pt x="1345" y="2071"/>
                </a:lnTo>
                <a:lnTo>
                  <a:pt x="1344" y="2082"/>
                </a:lnTo>
                <a:lnTo>
                  <a:pt x="1343" y="2092"/>
                </a:lnTo>
                <a:lnTo>
                  <a:pt x="1340" y="2102"/>
                </a:lnTo>
                <a:lnTo>
                  <a:pt x="1335" y="2111"/>
                </a:lnTo>
                <a:lnTo>
                  <a:pt x="1331" y="2120"/>
                </a:lnTo>
                <a:lnTo>
                  <a:pt x="1325" y="2128"/>
                </a:lnTo>
                <a:lnTo>
                  <a:pt x="1319" y="2137"/>
                </a:lnTo>
                <a:lnTo>
                  <a:pt x="1312" y="2144"/>
                </a:lnTo>
                <a:lnTo>
                  <a:pt x="1304" y="2152"/>
                </a:lnTo>
                <a:lnTo>
                  <a:pt x="1295" y="2157"/>
                </a:lnTo>
                <a:lnTo>
                  <a:pt x="1287" y="2164"/>
                </a:lnTo>
                <a:lnTo>
                  <a:pt x="1278" y="2168"/>
                </a:lnTo>
                <a:lnTo>
                  <a:pt x="1268" y="2173"/>
                </a:lnTo>
                <a:lnTo>
                  <a:pt x="1259" y="2176"/>
                </a:lnTo>
                <a:lnTo>
                  <a:pt x="1248" y="2178"/>
                </a:lnTo>
                <a:lnTo>
                  <a:pt x="1238" y="2180"/>
                </a:lnTo>
                <a:lnTo>
                  <a:pt x="1228" y="2180"/>
                </a:lnTo>
                <a:lnTo>
                  <a:pt x="1218" y="2180"/>
                </a:lnTo>
                <a:lnTo>
                  <a:pt x="1208" y="2179"/>
                </a:lnTo>
                <a:lnTo>
                  <a:pt x="1198" y="2177"/>
                </a:lnTo>
                <a:lnTo>
                  <a:pt x="1188" y="2174"/>
                </a:lnTo>
                <a:lnTo>
                  <a:pt x="1178" y="2169"/>
                </a:lnTo>
                <a:lnTo>
                  <a:pt x="1169" y="2164"/>
                </a:lnTo>
                <a:lnTo>
                  <a:pt x="1160" y="2157"/>
                </a:lnTo>
                <a:lnTo>
                  <a:pt x="1152" y="2148"/>
                </a:lnTo>
                <a:lnTo>
                  <a:pt x="1145" y="2139"/>
                </a:lnTo>
                <a:lnTo>
                  <a:pt x="1137" y="2128"/>
                </a:lnTo>
                <a:close/>
                <a:moveTo>
                  <a:pt x="1078" y="1528"/>
                </a:moveTo>
                <a:lnTo>
                  <a:pt x="1078" y="1528"/>
                </a:lnTo>
                <a:lnTo>
                  <a:pt x="1084" y="1538"/>
                </a:lnTo>
                <a:lnTo>
                  <a:pt x="1087" y="1548"/>
                </a:lnTo>
                <a:lnTo>
                  <a:pt x="1090" y="1558"/>
                </a:lnTo>
                <a:lnTo>
                  <a:pt x="1091" y="1567"/>
                </a:lnTo>
                <a:lnTo>
                  <a:pt x="1091" y="1577"/>
                </a:lnTo>
                <a:lnTo>
                  <a:pt x="1091" y="1586"/>
                </a:lnTo>
                <a:lnTo>
                  <a:pt x="1090" y="1595"/>
                </a:lnTo>
                <a:lnTo>
                  <a:pt x="1088" y="1602"/>
                </a:lnTo>
                <a:lnTo>
                  <a:pt x="1085" y="1610"/>
                </a:lnTo>
                <a:lnTo>
                  <a:pt x="1080" y="1618"/>
                </a:lnTo>
                <a:lnTo>
                  <a:pt x="1076" y="1626"/>
                </a:lnTo>
                <a:lnTo>
                  <a:pt x="1070" y="1632"/>
                </a:lnTo>
                <a:lnTo>
                  <a:pt x="1065" y="1639"/>
                </a:lnTo>
                <a:lnTo>
                  <a:pt x="1058" y="1645"/>
                </a:lnTo>
                <a:lnTo>
                  <a:pt x="1051" y="1650"/>
                </a:lnTo>
                <a:lnTo>
                  <a:pt x="1044" y="1655"/>
                </a:lnTo>
                <a:lnTo>
                  <a:pt x="1037" y="1658"/>
                </a:lnTo>
                <a:lnTo>
                  <a:pt x="1028" y="1661"/>
                </a:lnTo>
                <a:lnTo>
                  <a:pt x="1020" y="1665"/>
                </a:lnTo>
                <a:lnTo>
                  <a:pt x="1011" y="1667"/>
                </a:lnTo>
                <a:lnTo>
                  <a:pt x="1004" y="1668"/>
                </a:lnTo>
                <a:lnTo>
                  <a:pt x="995" y="1668"/>
                </a:lnTo>
                <a:lnTo>
                  <a:pt x="986" y="1668"/>
                </a:lnTo>
                <a:lnTo>
                  <a:pt x="978" y="1667"/>
                </a:lnTo>
                <a:lnTo>
                  <a:pt x="969" y="1665"/>
                </a:lnTo>
                <a:lnTo>
                  <a:pt x="960" y="1661"/>
                </a:lnTo>
                <a:lnTo>
                  <a:pt x="953" y="1657"/>
                </a:lnTo>
                <a:lnTo>
                  <a:pt x="945" y="1652"/>
                </a:lnTo>
                <a:lnTo>
                  <a:pt x="937" y="1647"/>
                </a:lnTo>
                <a:lnTo>
                  <a:pt x="931" y="1639"/>
                </a:lnTo>
                <a:lnTo>
                  <a:pt x="924" y="1631"/>
                </a:lnTo>
                <a:lnTo>
                  <a:pt x="918" y="1622"/>
                </a:lnTo>
                <a:lnTo>
                  <a:pt x="913" y="1612"/>
                </a:lnTo>
                <a:lnTo>
                  <a:pt x="908" y="1602"/>
                </a:lnTo>
                <a:lnTo>
                  <a:pt x="906" y="1594"/>
                </a:lnTo>
                <a:lnTo>
                  <a:pt x="904" y="1584"/>
                </a:lnTo>
                <a:lnTo>
                  <a:pt x="904" y="1575"/>
                </a:lnTo>
                <a:lnTo>
                  <a:pt x="904" y="1566"/>
                </a:lnTo>
                <a:lnTo>
                  <a:pt x="906" y="1557"/>
                </a:lnTo>
                <a:lnTo>
                  <a:pt x="908" y="1548"/>
                </a:lnTo>
                <a:lnTo>
                  <a:pt x="912" y="1540"/>
                </a:lnTo>
                <a:lnTo>
                  <a:pt x="915" y="1533"/>
                </a:lnTo>
                <a:lnTo>
                  <a:pt x="921" y="1525"/>
                </a:lnTo>
                <a:lnTo>
                  <a:pt x="925" y="1518"/>
                </a:lnTo>
                <a:lnTo>
                  <a:pt x="932" y="1512"/>
                </a:lnTo>
                <a:lnTo>
                  <a:pt x="938" y="1506"/>
                </a:lnTo>
                <a:lnTo>
                  <a:pt x="945" y="1500"/>
                </a:lnTo>
                <a:lnTo>
                  <a:pt x="953" y="1496"/>
                </a:lnTo>
                <a:lnTo>
                  <a:pt x="960" y="1492"/>
                </a:lnTo>
                <a:lnTo>
                  <a:pt x="968" y="1488"/>
                </a:lnTo>
                <a:lnTo>
                  <a:pt x="976" y="1485"/>
                </a:lnTo>
                <a:lnTo>
                  <a:pt x="985" y="1484"/>
                </a:lnTo>
                <a:lnTo>
                  <a:pt x="994" y="1482"/>
                </a:lnTo>
                <a:lnTo>
                  <a:pt x="1002" y="1482"/>
                </a:lnTo>
                <a:lnTo>
                  <a:pt x="1010" y="1482"/>
                </a:lnTo>
                <a:lnTo>
                  <a:pt x="1019" y="1483"/>
                </a:lnTo>
                <a:lnTo>
                  <a:pt x="1028" y="1485"/>
                </a:lnTo>
                <a:lnTo>
                  <a:pt x="1036" y="1488"/>
                </a:lnTo>
                <a:lnTo>
                  <a:pt x="1044" y="1493"/>
                </a:lnTo>
                <a:lnTo>
                  <a:pt x="1051" y="1497"/>
                </a:lnTo>
                <a:lnTo>
                  <a:pt x="1059" y="1504"/>
                </a:lnTo>
                <a:lnTo>
                  <a:pt x="1066" y="1510"/>
                </a:lnTo>
                <a:lnTo>
                  <a:pt x="1072" y="1519"/>
                </a:lnTo>
                <a:lnTo>
                  <a:pt x="1078" y="1528"/>
                </a:lnTo>
                <a:close/>
                <a:moveTo>
                  <a:pt x="935" y="1352"/>
                </a:moveTo>
                <a:lnTo>
                  <a:pt x="935" y="1352"/>
                </a:lnTo>
                <a:lnTo>
                  <a:pt x="938" y="1361"/>
                </a:lnTo>
                <a:lnTo>
                  <a:pt x="942" y="1370"/>
                </a:lnTo>
                <a:lnTo>
                  <a:pt x="944" y="1378"/>
                </a:lnTo>
                <a:lnTo>
                  <a:pt x="944" y="1387"/>
                </a:lnTo>
                <a:lnTo>
                  <a:pt x="944" y="1395"/>
                </a:lnTo>
                <a:lnTo>
                  <a:pt x="943" y="1403"/>
                </a:lnTo>
                <a:lnTo>
                  <a:pt x="941" y="1409"/>
                </a:lnTo>
                <a:lnTo>
                  <a:pt x="937" y="1417"/>
                </a:lnTo>
                <a:lnTo>
                  <a:pt x="934" y="1423"/>
                </a:lnTo>
                <a:lnTo>
                  <a:pt x="929" y="1429"/>
                </a:lnTo>
                <a:lnTo>
                  <a:pt x="924" y="1434"/>
                </a:lnTo>
                <a:lnTo>
                  <a:pt x="918" y="1439"/>
                </a:lnTo>
                <a:lnTo>
                  <a:pt x="912" y="1444"/>
                </a:lnTo>
                <a:lnTo>
                  <a:pt x="905" y="1447"/>
                </a:lnTo>
                <a:lnTo>
                  <a:pt x="892" y="1453"/>
                </a:lnTo>
                <a:lnTo>
                  <a:pt x="876" y="1456"/>
                </a:lnTo>
                <a:lnTo>
                  <a:pt x="868" y="1457"/>
                </a:lnTo>
                <a:lnTo>
                  <a:pt x="862" y="1457"/>
                </a:lnTo>
                <a:lnTo>
                  <a:pt x="854" y="1456"/>
                </a:lnTo>
                <a:lnTo>
                  <a:pt x="846" y="1455"/>
                </a:lnTo>
                <a:lnTo>
                  <a:pt x="840" y="1453"/>
                </a:lnTo>
                <a:lnTo>
                  <a:pt x="833" y="1451"/>
                </a:lnTo>
                <a:lnTo>
                  <a:pt x="826" y="1446"/>
                </a:lnTo>
                <a:lnTo>
                  <a:pt x="821" y="1442"/>
                </a:lnTo>
                <a:lnTo>
                  <a:pt x="815" y="1437"/>
                </a:lnTo>
                <a:lnTo>
                  <a:pt x="811" y="1431"/>
                </a:lnTo>
                <a:lnTo>
                  <a:pt x="806" y="1424"/>
                </a:lnTo>
                <a:lnTo>
                  <a:pt x="803" y="1416"/>
                </a:lnTo>
                <a:lnTo>
                  <a:pt x="800" y="1407"/>
                </a:lnTo>
                <a:lnTo>
                  <a:pt x="799" y="1398"/>
                </a:lnTo>
                <a:lnTo>
                  <a:pt x="797" y="1384"/>
                </a:lnTo>
                <a:lnTo>
                  <a:pt x="800" y="1371"/>
                </a:lnTo>
                <a:lnTo>
                  <a:pt x="803" y="1360"/>
                </a:lnTo>
                <a:lnTo>
                  <a:pt x="809" y="1350"/>
                </a:lnTo>
                <a:lnTo>
                  <a:pt x="816" y="1341"/>
                </a:lnTo>
                <a:lnTo>
                  <a:pt x="825" y="1333"/>
                </a:lnTo>
                <a:lnTo>
                  <a:pt x="835" y="1327"/>
                </a:lnTo>
                <a:lnTo>
                  <a:pt x="846" y="1323"/>
                </a:lnTo>
                <a:lnTo>
                  <a:pt x="857" y="1321"/>
                </a:lnTo>
                <a:lnTo>
                  <a:pt x="870" y="1320"/>
                </a:lnTo>
                <a:lnTo>
                  <a:pt x="882" y="1321"/>
                </a:lnTo>
                <a:lnTo>
                  <a:pt x="893" y="1323"/>
                </a:lnTo>
                <a:lnTo>
                  <a:pt x="905" y="1327"/>
                </a:lnTo>
                <a:lnTo>
                  <a:pt x="916" y="1334"/>
                </a:lnTo>
                <a:lnTo>
                  <a:pt x="926" y="1342"/>
                </a:lnTo>
                <a:lnTo>
                  <a:pt x="935" y="1352"/>
                </a:lnTo>
                <a:close/>
                <a:moveTo>
                  <a:pt x="1187" y="1678"/>
                </a:moveTo>
                <a:lnTo>
                  <a:pt x="1187" y="1678"/>
                </a:lnTo>
                <a:lnTo>
                  <a:pt x="1198" y="1671"/>
                </a:lnTo>
                <a:lnTo>
                  <a:pt x="1209" y="1667"/>
                </a:lnTo>
                <a:lnTo>
                  <a:pt x="1220" y="1663"/>
                </a:lnTo>
                <a:lnTo>
                  <a:pt x="1231" y="1661"/>
                </a:lnTo>
                <a:lnTo>
                  <a:pt x="1242" y="1661"/>
                </a:lnTo>
                <a:lnTo>
                  <a:pt x="1253" y="1661"/>
                </a:lnTo>
                <a:lnTo>
                  <a:pt x="1263" y="1662"/>
                </a:lnTo>
                <a:lnTo>
                  <a:pt x="1273" y="1666"/>
                </a:lnTo>
                <a:lnTo>
                  <a:pt x="1282" y="1669"/>
                </a:lnTo>
                <a:lnTo>
                  <a:pt x="1291" y="1673"/>
                </a:lnTo>
                <a:lnTo>
                  <a:pt x="1300" y="1678"/>
                </a:lnTo>
                <a:lnTo>
                  <a:pt x="1308" y="1685"/>
                </a:lnTo>
                <a:lnTo>
                  <a:pt x="1315" y="1691"/>
                </a:lnTo>
                <a:lnTo>
                  <a:pt x="1322" y="1699"/>
                </a:lnTo>
                <a:lnTo>
                  <a:pt x="1329" y="1707"/>
                </a:lnTo>
                <a:lnTo>
                  <a:pt x="1334" y="1715"/>
                </a:lnTo>
                <a:lnTo>
                  <a:pt x="1340" y="1723"/>
                </a:lnTo>
                <a:lnTo>
                  <a:pt x="1343" y="1733"/>
                </a:lnTo>
                <a:lnTo>
                  <a:pt x="1346" y="1742"/>
                </a:lnTo>
                <a:lnTo>
                  <a:pt x="1350" y="1752"/>
                </a:lnTo>
                <a:lnTo>
                  <a:pt x="1351" y="1762"/>
                </a:lnTo>
                <a:lnTo>
                  <a:pt x="1352" y="1772"/>
                </a:lnTo>
                <a:lnTo>
                  <a:pt x="1352" y="1782"/>
                </a:lnTo>
                <a:lnTo>
                  <a:pt x="1350" y="1792"/>
                </a:lnTo>
                <a:lnTo>
                  <a:pt x="1348" y="1802"/>
                </a:lnTo>
                <a:lnTo>
                  <a:pt x="1344" y="1812"/>
                </a:lnTo>
                <a:lnTo>
                  <a:pt x="1340" y="1822"/>
                </a:lnTo>
                <a:lnTo>
                  <a:pt x="1334" y="1831"/>
                </a:lnTo>
                <a:lnTo>
                  <a:pt x="1328" y="1840"/>
                </a:lnTo>
                <a:lnTo>
                  <a:pt x="1319" y="1849"/>
                </a:lnTo>
                <a:lnTo>
                  <a:pt x="1310" y="1857"/>
                </a:lnTo>
                <a:lnTo>
                  <a:pt x="1299" y="1864"/>
                </a:lnTo>
                <a:lnTo>
                  <a:pt x="1287" y="1870"/>
                </a:lnTo>
                <a:lnTo>
                  <a:pt x="1275" y="1874"/>
                </a:lnTo>
                <a:lnTo>
                  <a:pt x="1264" y="1878"/>
                </a:lnTo>
                <a:lnTo>
                  <a:pt x="1253" y="1880"/>
                </a:lnTo>
                <a:lnTo>
                  <a:pt x="1242" y="1880"/>
                </a:lnTo>
                <a:lnTo>
                  <a:pt x="1231" y="1880"/>
                </a:lnTo>
                <a:lnTo>
                  <a:pt x="1221" y="1878"/>
                </a:lnTo>
                <a:lnTo>
                  <a:pt x="1211" y="1875"/>
                </a:lnTo>
                <a:lnTo>
                  <a:pt x="1202" y="1871"/>
                </a:lnTo>
                <a:lnTo>
                  <a:pt x="1193" y="1866"/>
                </a:lnTo>
                <a:lnTo>
                  <a:pt x="1185" y="1862"/>
                </a:lnTo>
                <a:lnTo>
                  <a:pt x="1177" y="1855"/>
                </a:lnTo>
                <a:lnTo>
                  <a:pt x="1169" y="1849"/>
                </a:lnTo>
                <a:lnTo>
                  <a:pt x="1162" y="1841"/>
                </a:lnTo>
                <a:lnTo>
                  <a:pt x="1157" y="1833"/>
                </a:lnTo>
                <a:lnTo>
                  <a:pt x="1151" y="1825"/>
                </a:lnTo>
                <a:lnTo>
                  <a:pt x="1147" y="1817"/>
                </a:lnTo>
                <a:lnTo>
                  <a:pt x="1142" y="1807"/>
                </a:lnTo>
                <a:lnTo>
                  <a:pt x="1139" y="1798"/>
                </a:lnTo>
                <a:lnTo>
                  <a:pt x="1137" y="1788"/>
                </a:lnTo>
                <a:lnTo>
                  <a:pt x="1136" y="1778"/>
                </a:lnTo>
                <a:lnTo>
                  <a:pt x="1135" y="1768"/>
                </a:lnTo>
                <a:lnTo>
                  <a:pt x="1135" y="1758"/>
                </a:lnTo>
                <a:lnTo>
                  <a:pt x="1137" y="1748"/>
                </a:lnTo>
                <a:lnTo>
                  <a:pt x="1139" y="1738"/>
                </a:lnTo>
                <a:lnTo>
                  <a:pt x="1142" y="1729"/>
                </a:lnTo>
                <a:lnTo>
                  <a:pt x="1147" y="1719"/>
                </a:lnTo>
                <a:lnTo>
                  <a:pt x="1152" y="1710"/>
                </a:lnTo>
                <a:lnTo>
                  <a:pt x="1159" y="1701"/>
                </a:lnTo>
                <a:lnTo>
                  <a:pt x="1167" y="1692"/>
                </a:lnTo>
                <a:lnTo>
                  <a:pt x="1177" y="1685"/>
                </a:lnTo>
                <a:lnTo>
                  <a:pt x="1187" y="1678"/>
                </a:lnTo>
                <a:close/>
                <a:moveTo>
                  <a:pt x="935" y="1223"/>
                </a:moveTo>
                <a:lnTo>
                  <a:pt x="935" y="1223"/>
                </a:lnTo>
                <a:lnTo>
                  <a:pt x="928" y="1226"/>
                </a:lnTo>
                <a:lnTo>
                  <a:pt x="923" y="1229"/>
                </a:lnTo>
                <a:lnTo>
                  <a:pt x="911" y="1231"/>
                </a:lnTo>
                <a:lnTo>
                  <a:pt x="899" y="1231"/>
                </a:lnTo>
                <a:lnTo>
                  <a:pt x="888" y="1229"/>
                </a:lnTo>
                <a:lnTo>
                  <a:pt x="878" y="1224"/>
                </a:lnTo>
                <a:lnTo>
                  <a:pt x="871" y="1218"/>
                </a:lnTo>
                <a:lnTo>
                  <a:pt x="863" y="1211"/>
                </a:lnTo>
                <a:lnTo>
                  <a:pt x="856" y="1202"/>
                </a:lnTo>
                <a:lnTo>
                  <a:pt x="852" y="1192"/>
                </a:lnTo>
                <a:lnTo>
                  <a:pt x="848" y="1182"/>
                </a:lnTo>
                <a:lnTo>
                  <a:pt x="847" y="1172"/>
                </a:lnTo>
                <a:lnTo>
                  <a:pt x="848" y="1162"/>
                </a:lnTo>
                <a:lnTo>
                  <a:pt x="852" y="1152"/>
                </a:lnTo>
                <a:lnTo>
                  <a:pt x="857" y="1143"/>
                </a:lnTo>
                <a:lnTo>
                  <a:pt x="861" y="1139"/>
                </a:lnTo>
                <a:lnTo>
                  <a:pt x="865" y="1134"/>
                </a:lnTo>
                <a:lnTo>
                  <a:pt x="871" y="1131"/>
                </a:lnTo>
                <a:lnTo>
                  <a:pt x="876" y="1128"/>
                </a:lnTo>
                <a:lnTo>
                  <a:pt x="887" y="1121"/>
                </a:lnTo>
                <a:lnTo>
                  <a:pt x="898" y="1117"/>
                </a:lnTo>
                <a:lnTo>
                  <a:pt x="908" y="1116"/>
                </a:lnTo>
                <a:lnTo>
                  <a:pt x="918" y="1117"/>
                </a:lnTo>
                <a:lnTo>
                  <a:pt x="927" y="1121"/>
                </a:lnTo>
                <a:lnTo>
                  <a:pt x="935" y="1127"/>
                </a:lnTo>
                <a:lnTo>
                  <a:pt x="942" y="1133"/>
                </a:lnTo>
                <a:lnTo>
                  <a:pt x="947" y="1142"/>
                </a:lnTo>
                <a:lnTo>
                  <a:pt x="952" y="1151"/>
                </a:lnTo>
                <a:lnTo>
                  <a:pt x="955" y="1161"/>
                </a:lnTo>
                <a:lnTo>
                  <a:pt x="956" y="1172"/>
                </a:lnTo>
                <a:lnTo>
                  <a:pt x="956" y="1183"/>
                </a:lnTo>
                <a:lnTo>
                  <a:pt x="954" y="1194"/>
                </a:lnTo>
                <a:lnTo>
                  <a:pt x="949" y="1204"/>
                </a:lnTo>
                <a:lnTo>
                  <a:pt x="943" y="1214"/>
                </a:lnTo>
                <a:lnTo>
                  <a:pt x="935" y="1223"/>
                </a:lnTo>
                <a:close/>
                <a:moveTo>
                  <a:pt x="1014" y="1370"/>
                </a:moveTo>
                <a:lnTo>
                  <a:pt x="1014" y="1370"/>
                </a:lnTo>
                <a:lnTo>
                  <a:pt x="1009" y="1361"/>
                </a:lnTo>
                <a:lnTo>
                  <a:pt x="1006" y="1353"/>
                </a:lnTo>
                <a:lnTo>
                  <a:pt x="1003" y="1345"/>
                </a:lnTo>
                <a:lnTo>
                  <a:pt x="1002" y="1337"/>
                </a:lnTo>
                <a:lnTo>
                  <a:pt x="1000" y="1331"/>
                </a:lnTo>
                <a:lnTo>
                  <a:pt x="1000" y="1324"/>
                </a:lnTo>
                <a:lnTo>
                  <a:pt x="1002" y="1317"/>
                </a:lnTo>
                <a:lnTo>
                  <a:pt x="1003" y="1311"/>
                </a:lnTo>
                <a:lnTo>
                  <a:pt x="1005" y="1304"/>
                </a:lnTo>
                <a:lnTo>
                  <a:pt x="1008" y="1299"/>
                </a:lnTo>
                <a:lnTo>
                  <a:pt x="1011" y="1293"/>
                </a:lnTo>
                <a:lnTo>
                  <a:pt x="1016" y="1289"/>
                </a:lnTo>
                <a:lnTo>
                  <a:pt x="1025" y="1280"/>
                </a:lnTo>
                <a:lnTo>
                  <a:pt x="1036" y="1272"/>
                </a:lnTo>
                <a:lnTo>
                  <a:pt x="1049" y="1267"/>
                </a:lnTo>
                <a:lnTo>
                  <a:pt x="1061" y="1264"/>
                </a:lnTo>
                <a:lnTo>
                  <a:pt x="1076" y="1263"/>
                </a:lnTo>
                <a:lnTo>
                  <a:pt x="1089" y="1264"/>
                </a:lnTo>
                <a:lnTo>
                  <a:pt x="1096" y="1266"/>
                </a:lnTo>
                <a:lnTo>
                  <a:pt x="1102" y="1269"/>
                </a:lnTo>
                <a:lnTo>
                  <a:pt x="1109" y="1271"/>
                </a:lnTo>
                <a:lnTo>
                  <a:pt x="1116" y="1275"/>
                </a:lnTo>
                <a:lnTo>
                  <a:pt x="1121" y="1280"/>
                </a:lnTo>
                <a:lnTo>
                  <a:pt x="1127" y="1284"/>
                </a:lnTo>
                <a:lnTo>
                  <a:pt x="1132" y="1291"/>
                </a:lnTo>
                <a:lnTo>
                  <a:pt x="1137" y="1296"/>
                </a:lnTo>
                <a:lnTo>
                  <a:pt x="1141" y="1304"/>
                </a:lnTo>
                <a:lnTo>
                  <a:pt x="1145" y="1312"/>
                </a:lnTo>
                <a:lnTo>
                  <a:pt x="1147" y="1320"/>
                </a:lnTo>
                <a:lnTo>
                  <a:pt x="1148" y="1326"/>
                </a:lnTo>
                <a:lnTo>
                  <a:pt x="1148" y="1333"/>
                </a:lnTo>
                <a:lnTo>
                  <a:pt x="1148" y="1341"/>
                </a:lnTo>
                <a:lnTo>
                  <a:pt x="1147" y="1346"/>
                </a:lnTo>
                <a:lnTo>
                  <a:pt x="1145" y="1353"/>
                </a:lnTo>
                <a:lnTo>
                  <a:pt x="1142" y="1360"/>
                </a:lnTo>
                <a:lnTo>
                  <a:pt x="1139" y="1365"/>
                </a:lnTo>
                <a:lnTo>
                  <a:pt x="1131" y="1375"/>
                </a:lnTo>
                <a:lnTo>
                  <a:pt x="1121" y="1384"/>
                </a:lnTo>
                <a:lnTo>
                  <a:pt x="1110" y="1392"/>
                </a:lnTo>
                <a:lnTo>
                  <a:pt x="1098" y="1397"/>
                </a:lnTo>
                <a:lnTo>
                  <a:pt x="1085" y="1401"/>
                </a:lnTo>
                <a:lnTo>
                  <a:pt x="1071" y="1402"/>
                </a:lnTo>
                <a:lnTo>
                  <a:pt x="1058" y="1401"/>
                </a:lnTo>
                <a:lnTo>
                  <a:pt x="1051" y="1399"/>
                </a:lnTo>
                <a:lnTo>
                  <a:pt x="1046" y="1397"/>
                </a:lnTo>
                <a:lnTo>
                  <a:pt x="1039" y="1394"/>
                </a:lnTo>
                <a:lnTo>
                  <a:pt x="1034" y="1391"/>
                </a:lnTo>
                <a:lnTo>
                  <a:pt x="1028" y="1386"/>
                </a:lnTo>
                <a:lnTo>
                  <a:pt x="1023" y="1382"/>
                </a:lnTo>
                <a:lnTo>
                  <a:pt x="1018" y="1376"/>
                </a:lnTo>
                <a:lnTo>
                  <a:pt x="1014" y="1370"/>
                </a:lnTo>
                <a:close/>
                <a:moveTo>
                  <a:pt x="1578" y="1946"/>
                </a:moveTo>
                <a:lnTo>
                  <a:pt x="1578" y="1946"/>
                </a:lnTo>
                <a:lnTo>
                  <a:pt x="1589" y="1940"/>
                </a:lnTo>
                <a:lnTo>
                  <a:pt x="1600" y="1934"/>
                </a:lnTo>
                <a:lnTo>
                  <a:pt x="1611" y="1931"/>
                </a:lnTo>
                <a:lnTo>
                  <a:pt x="1623" y="1929"/>
                </a:lnTo>
                <a:lnTo>
                  <a:pt x="1633" y="1927"/>
                </a:lnTo>
                <a:lnTo>
                  <a:pt x="1644" y="1927"/>
                </a:lnTo>
                <a:lnTo>
                  <a:pt x="1654" y="1929"/>
                </a:lnTo>
                <a:lnTo>
                  <a:pt x="1664" y="1931"/>
                </a:lnTo>
                <a:lnTo>
                  <a:pt x="1672" y="1935"/>
                </a:lnTo>
                <a:lnTo>
                  <a:pt x="1681" y="1940"/>
                </a:lnTo>
                <a:lnTo>
                  <a:pt x="1690" y="1944"/>
                </a:lnTo>
                <a:lnTo>
                  <a:pt x="1698" y="1951"/>
                </a:lnTo>
                <a:lnTo>
                  <a:pt x="1705" y="1957"/>
                </a:lnTo>
                <a:lnTo>
                  <a:pt x="1712" y="1965"/>
                </a:lnTo>
                <a:lnTo>
                  <a:pt x="1718" y="1973"/>
                </a:lnTo>
                <a:lnTo>
                  <a:pt x="1724" y="1982"/>
                </a:lnTo>
                <a:lnTo>
                  <a:pt x="1729" y="1991"/>
                </a:lnTo>
                <a:lnTo>
                  <a:pt x="1732" y="2001"/>
                </a:lnTo>
                <a:lnTo>
                  <a:pt x="1736" y="2011"/>
                </a:lnTo>
                <a:lnTo>
                  <a:pt x="1739" y="2021"/>
                </a:lnTo>
                <a:lnTo>
                  <a:pt x="1740" y="2031"/>
                </a:lnTo>
                <a:lnTo>
                  <a:pt x="1741" y="2041"/>
                </a:lnTo>
                <a:lnTo>
                  <a:pt x="1741" y="2052"/>
                </a:lnTo>
                <a:lnTo>
                  <a:pt x="1739" y="2062"/>
                </a:lnTo>
                <a:lnTo>
                  <a:pt x="1737" y="2072"/>
                </a:lnTo>
                <a:lnTo>
                  <a:pt x="1733" y="2082"/>
                </a:lnTo>
                <a:lnTo>
                  <a:pt x="1729" y="2091"/>
                </a:lnTo>
                <a:lnTo>
                  <a:pt x="1724" y="2101"/>
                </a:lnTo>
                <a:lnTo>
                  <a:pt x="1717" y="2109"/>
                </a:lnTo>
                <a:lnTo>
                  <a:pt x="1709" y="2117"/>
                </a:lnTo>
                <a:lnTo>
                  <a:pt x="1700" y="2125"/>
                </a:lnTo>
                <a:lnTo>
                  <a:pt x="1689" y="2133"/>
                </a:lnTo>
                <a:lnTo>
                  <a:pt x="1678" y="2138"/>
                </a:lnTo>
                <a:lnTo>
                  <a:pt x="1667" y="2142"/>
                </a:lnTo>
                <a:lnTo>
                  <a:pt x="1655" y="2144"/>
                </a:lnTo>
                <a:lnTo>
                  <a:pt x="1644" y="2145"/>
                </a:lnTo>
                <a:lnTo>
                  <a:pt x="1634" y="2146"/>
                </a:lnTo>
                <a:lnTo>
                  <a:pt x="1623" y="2145"/>
                </a:lnTo>
                <a:lnTo>
                  <a:pt x="1613" y="2143"/>
                </a:lnTo>
                <a:lnTo>
                  <a:pt x="1603" y="2139"/>
                </a:lnTo>
                <a:lnTo>
                  <a:pt x="1593" y="2136"/>
                </a:lnTo>
                <a:lnTo>
                  <a:pt x="1584" y="2132"/>
                </a:lnTo>
                <a:lnTo>
                  <a:pt x="1575" y="2126"/>
                </a:lnTo>
                <a:lnTo>
                  <a:pt x="1567" y="2119"/>
                </a:lnTo>
                <a:lnTo>
                  <a:pt x="1559" y="2113"/>
                </a:lnTo>
                <a:lnTo>
                  <a:pt x="1553" y="2106"/>
                </a:lnTo>
                <a:lnTo>
                  <a:pt x="1546" y="2098"/>
                </a:lnTo>
                <a:lnTo>
                  <a:pt x="1541" y="2089"/>
                </a:lnTo>
                <a:lnTo>
                  <a:pt x="1536" y="2081"/>
                </a:lnTo>
                <a:lnTo>
                  <a:pt x="1532" y="2072"/>
                </a:lnTo>
                <a:lnTo>
                  <a:pt x="1528" y="2063"/>
                </a:lnTo>
                <a:lnTo>
                  <a:pt x="1526" y="2053"/>
                </a:lnTo>
                <a:lnTo>
                  <a:pt x="1524" y="2043"/>
                </a:lnTo>
                <a:lnTo>
                  <a:pt x="1524" y="2034"/>
                </a:lnTo>
                <a:lnTo>
                  <a:pt x="1524" y="2024"/>
                </a:lnTo>
                <a:lnTo>
                  <a:pt x="1525" y="2014"/>
                </a:lnTo>
                <a:lnTo>
                  <a:pt x="1528" y="2004"/>
                </a:lnTo>
                <a:lnTo>
                  <a:pt x="1532" y="1995"/>
                </a:lnTo>
                <a:lnTo>
                  <a:pt x="1536" y="1986"/>
                </a:lnTo>
                <a:lnTo>
                  <a:pt x="1542" y="1977"/>
                </a:lnTo>
                <a:lnTo>
                  <a:pt x="1549" y="1969"/>
                </a:lnTo>
                <a:lnTo>
                  <a:pt x="1557" y="1961"/>
                </a:lnTo>
                <a:lnTo>
                  <a:pt x="1567" y="1953"/>
                </a:lnTo>
                <a:lnTo>
                  <a:pt x="1578" y="1946"/>
                </a:lnTo>
                <a:close/>
                <a:moveTo>
                  <a:pt x="1431" y="1402"/>
                </a:moveTo>
                <a:lnTo>
                  <a:pt x="1431" y="1402"/>
                </a:lnTo>
                <a:lnTo>
                  <a:pt x="1436" y="1414"/>
                </a:lnTo>
                <a:lnTo>
                  <a:pt x="1441" y="1427"/>
                </a:lnTo>
                <a:lnTo>
                  <a:pt x="1444" y="1439"/>
                </a:lnTo>
                <a:lnTo>
                  <a:pt x="1446" y="1452"/>
                </a:lnTo>
                <a:lnTo>
                  <a:pt x="1446" y="1464"/>
                </a:lnTo>
                <a:lnTo>
                  <a:pt x="1446" y="1475"/>
                </a:lnTo>
                <a:lnTo>
                  <a:pt x="1444" y="1487"/>
                </a:lnTo>
                <a:lnTo>
                  <a:pt x="1441" y="1497"/>
                </a:lnTo>
                <a:lnTo>
                  <a:pt x="1436" y="1508"/>
                </a:lnTo>
                <a:lnTo>
                  <a:pt x="1432" y="1518"/>
                </a:lnTo>
                <a:lnTo>
                  <a:pt x="1426" y="1527"/>
                </a:lnTo>
                <a:lnTo>
                  <a:pt x="1419" y="1536"/>
                </a:lnTo>
                <a:lnTo>
                  <a:pt x="1412" y="1545"/>
                </a:lnTo>
                <a:lnTo>
                  <a:pt x="1403" y="1553"/>
                </a:lnTo>
                <a:lnTo>
                  <a:pt x="1394" y="1559"/>
                </a:lnTo>
                <a:lnTo>
                  <a:pt x="1385" y="1565"/>
                </a:lnTo>
                <a:lnTo>
                  <a:pt x="1375" y="1570"/>
                </a:lnTo>
                <a:lnTo>
                  <a:pt x="1365" y="1575"/>
                </a:lnTo>
                <a:lnTo>
                  <a:pt x="1354" y="1578"/>
                </a:lnTo>
                <a:lnTo>
                  <a:pt x="1344" y="1581"/>
                </a:lnTo>
                <a:lnTo>
                  <a:pt x="1333" y="1583"/>
                </a:lnTo>
                <a:lnTo>
                  <a:pt x="1322" y="1584"/>
                </a:lnTo>
                <a:lnTo>
                  <a:pt x="1311" y="1584"/>
                </a:lnTo>
                <a:lnTo>
                  <a:pt x="1300" y="1581"/>
                </a:lnTo>
                <a:lnTo>
                  <a:pt x="1289" y="1579"/>
                </a:lnTo>
                <a:lnTo>
                  <a:pt x="1278" y="1575"/>
                </a:lnTo>
                <a:lnTo>
                  <a:pt x="1268" y="1570"/>
                </a:lnTo>
                <a:lnTo>
                  <a:pt x="1258" y="1564"/>
                </a:lnTo>
                <a:lnTo>
                  <a:pt x="1248" y="1556"/>
                </a:lnTo>
                <a:lnTo>
                  <a:pt x="1239" y="1547"/>
                </a:lnTo>
                <a:lnTo>
                  <a:pt x="1230" y="1537"/>
                </a:lnTo>
                <a:lnTo>
                  <a:pt x="1221" y="1525"/>
                </a:lnTo>
                <a:lnTo>
                  <a:pt x="1216" y="1512"/>
                </a:lnTo>
                <a:lnTo>
                  <a:pt x="1211" y="1499"/>
                </a:lnTo>
                <a:lnTo>
                  <a:pt x="1208" y="1487"/>
                </a:lnTo>
                <a:lnTo>
                  <a:pt x="1207" y="1475"/>
                </a:lnTo>
                <a:lnTo>
                  <a:pt x="1206" y="1463"/>
                </a:lnTo>
                <a:lnTo>
                  <a:pt x="1207" y="1451"/>
                </a:lnTo>
                <a:lnTo>
                  <a:pt x="1209" y="1439"/>
                </a:lnTo>
                <a:lnTo>
                  <a:pt x="1212" y="1428"/>
                </a:lnTo>
                <a:lnTo>
                  <a:pt x="1217" y="1418"/>
                </a:lnTo>
                <a:lnTo>
                  <a:pt x="1221" y="1408"/>
                </a:lnTo>
                <a:lnTo>
                  <a:pt x="1228" y="1398"/>
                </a:lnTo>
                <a:lnTo>
                  <a:pt x="1234" y="1390"/>
                </a:lnTo>
                <a:lnTo>
                  <a:pt x="1242" y="1382"/>
                </a:lnTo>
                <a:lnTo>
                  <a:pt x="1251" y="1374"/>
                </a:lnTo>
                <a:lnTo>
                  <a:pt x="1260" y="1367"/>
                </a:lnTo>
                <a:lnTo>
                  <a:pt x="1269" y="1361"/>
                </a:lnTo>
                <a:lnTo>
                  <a:pt x="1279" y="1356"/>
                </a:lnTo>
                <a:lnTo>
                  <a:pt x="1289" y="1352"/>
                </a:lnTo>
                <a:lnTo>
                  <a:pt x="1300" y="1347"/>
                </a:lnTo>
                <a:lnTo>
                  <a:pt x="1310" y="1345"/>
                </a:lnTo>
                <a:lnTo>
                  <a:pt x="1321" y="1344"/>
                </a:lnTo>
                <a:lnTo>
                  <a:pt x="1332" y="1343"/>
                </a:lnTo>
                <a:lnTo>
                  <a:pt x="1343" y="1343"/>
                </a:lnTo>
                <a:lnTo>
                  <a:pt x="1354" y="1345"/>
                </a:lnTo>
                <a:lnTo>
                  <a:pt x="1365" y="1347"/>
                </a:lnTo>
                <a:lnTo>
                  <a:pt x="1375" y="1352"/>
                </a:lnTo>
                <a:lnTo>
                  <a:pt x="1385" y="1356"/>
                </a:lnTo>
                <a:lnTo>
                  <a:pt x="1395" y="1363"/>
                </a:lnTo>
                <a:lnTo>
                  <a:pt x="1405" y="1371"/>
                </a:lnTo>
                <a:lnTo>
                  <a:pt x="1414" y="1380"/>
                </a:lnTo>
                <a:lnTo>
                  <a:pt x="1423" y="1390"/>
                </a:lnTo>
                <a:lnTo>
                  <a:pt x="1431" y="1402"/>
                </a:lnTo>
                <a:close/>
                <a:moveTo>
                  <a:pt x="1090" y="1099"/>
                </a:moveTo>
                <a:lnTo>
                  <a:pt x="1090" y="1099"/>
                </a:lnTo>
                <a:lnTo>
                  <a:pt x="1078" y="1104"/>
                </a:lnTo>
                <a:lnTo>
                  <a:pt x="1066" y="1108"/>
                </a:lnTo>
                <a:lnTo>
                  <a:pt x="1054" y="1110"/>
                </a:lnTo>
                <a:lnTo>
                  <a:pt x="1041" y="1109"/>
                </a:lnTo>
                <a:lnTo>
                  <a:pt x="1030" y="1106"/>
                </a:lnTo>
                <a:lnTo>
                  <a:pt x="1020" y="1100"/>
                </a:lnTo>
                <a:lnTo>
                  <a:pt x="1010" y="1094"/>
                </a:lnTo>
                <a:lnTo>
                  <a:pt x="1003" y="1087"/>
                </a:lnTo>
                <a:lnTo>
                  <a:pt x="995" y="1077"/>
                </a:lnTo>
                <a:lnTo>
                  <a:pt x="989" y="1067"/>
                </a:lnTo>
                <a:lnTo>
                  <a:pt x="986" y="1056"/>
                </a:lnTo>
                <a:lnTo>
                  <a:pt x="984" y="1045"/>
                </a:lnTo>
                <a:lnTo>
                  <a:pt x="984" y="1032"/>
                </a:lnTo>
                <a:lnTo>
                  <a:pt x="986" y="1020"/>
                </a:lnTo>
                <a:lnTo>
                  <a:pt x="990" y="1008"/>
                </a:lnTo>
                <a:lnTo>
                  <a:pt x="997" y="996"/>
                </a:lnTo>
                <a:lnTo>
                  <a:pt x="1004" y="988"/>
                </a:lnTo>
                <a:lnTo>
                  <a:pt x="1010" y="981"/>
                </a:lnTo>
                <a:lnTo>
                  <a:pt x="1017" y="976"/>
                </a:lnTo>
                <a:lnTo>
                  <a:pt x="1025" y="971"/>
                </a:lnTo>
                <a:lnTo>
                  <a:pt x="1031" y="968"/>
                </a:lnTo>
                <a:lnTo>
                  <a:pt x="1039" y="966"/>
                </a:lnTo>
                <a:lnTo>
                  <a:pt x="1046" y="965"/>
                </a:lnTo>
                <a:lnTo>
                  <a:pt x="1054" y="965"/>
                </a:lnTo>
                <a:lnTo>
                  <a:pt x="1061" y="966"/>
                </a:lnTo>
                <a:lnTo>
                  <a:pt x="1068" y="967"/>
                </a:lnTo>
                <a:lnTo>
                  <a:pt x="1075" y="970"/>
                </a:lnTo>
                <a:lnTo>
                  <a:pt x="1082" y="972"/>
                </a:lnTo>
                <a:lnTo>
                  <a:pt x="1088" y="977"/>
                </a:lnTo>
                <a:lnTo>
                  <a:pt x="1095" y="981"/>
                </a:lnTo>
                <a:lnTo>
                  <a:pt x="1106" y="991"/>
                </a:lnTo>
                <a:lnTo>
                  <a:pt x="1115" y="1004"/>
                </a:lnTo>
                <a:lnTo>
                  <a:pt x="1119" y="1010"/>
                </a:lnTo>
                <a:lnTo>
                  <a:pt x="1122" y="1017"/>
                </a:lnTo>
                <a:lnTo>
                  <a:pt x="1125" y="1025"/>
                </a:lnTo>
                <a:lnTo>
                  <a:pt x="1126" y="1031"/>
                </a:lnTo>
                <a:lnTo>
                  <a:pt x="1127" y="1039"/>
                </a:lnTo>
                <a:lnTo>
                  <a:pt x="1127" y="1046"/>
                </a:lnTo>
                <a:lnTo>
                  <a:pt x="1126" y="1053"/>
                </a:lnTo>
                <a:lnTo>
                  <a:pt x="1125" y="1060"/>
                </a:lnTo>
                <a:lnTo>
                  <a:pt x="1121" y="1068"/>
                </a:lnTo>
                <a:lnTo>
                  <a:pt x="1118" y="1074"/>
                </a:lnTo>
                <a:lnTo>
                  <a:pt x="1112" y="1081"/>
                </a:lnTo>
                <a:lnTo>
                  <a:pt x="1107" y="1087"/>
                </a:lnTo>
                <a:lnTo>
                  <a:pt x="1099" y="1093"/>
                </a:lnTo>
                <a:lnTo>
                  <a:pt x="1090" y="1099"/>
                </a:lnTo>
                <a:close/>
                <a:moveTo>
                  <a:pt x="1593" y="1791"/>
                </a:moveTo>
                <a:lnTo>
                  <a:pt x="1593" y="1791"/>
                </a:lnTo>
                <a:lnTo>
                  <a:pt x="1582" y="1797"/>
                </a:lnTo>
                <a:lnTo>
                  <a:pt x="1570" y="1801"/>
                </a:lnTo>
                <a:lnTo>
                  <a:pt x="1559" y="1804"/>
                </a:lnTo>
                <a:lnTo>
                  <a:pt x="1548" y="1805"/>
                </a:lnTo>
                <a:lnTo>
                  <a:pt x="1537" y="1807"/>
                </a:lnTo>
                <a:lnTo>
                  <a:pt x="1527" y="1805"/>
                </a:lnTo>
                <a:lnTo>
                  <a:pt x="1517" y="1804"/>
                </a:lnTo>
                <a:lnTo>
                  <a:pt x="1507" y="1801"/>
                </a:lnTo>
                <a:lnTo>
                  <a:pt x="1497" y="1798"/>
                </a:lnTo>
                <a:lnTo>
                  <a:pt x="1488" y="1793"/>
                </a:lnTo>
                <a:lnTo>
                  <a:pt x="1480" y="1788"/>
                </a:lnTo>
                <a:lnTo>
                  <a:pt x="1472" y="1781"/>
                </a:lnTo>
                <a:lnTo>
                  <a:pt x="1464" y="1774"/>
                </a:lnTo>
                <a:lnTo>
                  <a:pt x="1457" y="1767"/>
                </a:lnTo>
                <a:lnTo>
                  <a:pt x="1451" y="1759"/>
                </a:lnTo>
                <a:lnTo>
                  <a:pt x="1445" y="1750"/>
                </a:lnTo>
                <a:lnTo>
                  <a:pt x="1441" y="1741"/>
                </a:lnTo>
                <a:lnTo>
                  <a:pt x="1436" y="1732"/>
                </a:lnTo>
                <a:lnTo>
                  <a:pt x="1433" y="1722"/>
                </a:lnTo>
                <a:lnTo>
                  <a:pt x="1431" y="1712"/>
                </a:lnTo>
                <a:lnTo>
                  <a:pt x="1429" y="1702"/>
                </a:lnTo>
                <a:lnTo>
                  <a:pt x="1429" y="1692"/>
                </a:lnTo>
                <a:lnTo>
                  <a:pt x="1429" y="1682"/>
                </a:lnTo>
                <a:lnTo>
                  <a:pt x="1430" y="1671"/>
                </a:lnTo>
                <a:lnTo>
                  <a:pt x="1432" y="1661"/>
                </a:lnTo>
                <a:lnTo>
                  <a:pt x="1435" y="1652"/>
                </a:lnTo>
                <a:lnTo>
                  <a:pt x="1440" y="1642"/>
                </a:lnTo>
                <a:lnTo>
                  <a:pt x="1445" y="1634"/>
                </a:lnTo>
                <a:lnTo>
                  <a:pt x="1453" y="1625"/>
                </a:lnTo>
                <a:lnTo>
                  <a:pt x="1461" y="1616"/>
                </a:lnTo>
                <a:lnTo>
                  <a:pt x="1470" y="1608"/>
                </a:lnTo>
                <a:lnTo>
                  <a:pt x="1481" y="1601"/>
                </a:lnTo>
                <a:lnTo>
                  <a:pt x="1492" y="1595"/>
                </a:lnTo>
                <a:lnTo>
                  <a:pt x="1504" y="1591"/>
                </a:lnTo>
                <a:lnTo>
                  <a:pt x="1515" y="1588"/>
                </a:lnTo>
                <a:lnTo>
                  <a:pt x="1526" y="1586"/>
                </a:lnTo>
                <a:lnTo>
                  <a:pt x="1537" y="1586"/>
                </a:lnTo>
                <a:lnTo>
                  <a:pt x="1547" y="1587"/>
                </a:lnTo>
                <a:lnTo>
                  <a:pt x="1557" y="1588"/>
                </a:lnTo>
                <a:lnTo>
                  <a:pt x="1567" y="1591"/>
                </a:lnTo>
                <a:lnTo>
                  <a:pt x="1577" y="1595"/>
                </a:lnTo>
                <a:lnTo>
                  <a:pt x="1586" y="1600"/>
                </a:lnTo>
                <a:lnTo>
                  <a:pt x="1595" y="1606"/>
                </a:lnTo>
                <a:lnTo>
                  <a:pt x="1603" y="1612"/>
                </a:lnTo>
                <a:lnTo>
                  <a:pt x="1610" y="1619"/>
                </a:lnTo>
                <a:lnTo>
                  <a:pt x="1617" y="1627"/>
                </a:lnTo>
                <a:lnTo>
                  <a:pt x="1624" y="1635"/>
                </a:lnTo>
                <a:lnTo>
                  <a:pt x="1629" y="1644"/>
                </a:lnTo>
                <a:lnTo>
                  <a:pt x="1634" y="1652"/>
                </a:lnTo>
                <a:lnTo>
                  <a:pt x="1638" y="1662"/>
                </a:lnTo>
                <a:lnTo>
                  <a:pt x="1641" y="1672"/>
                </a:lnTo>
                <a:lnTo>
                  <a:pt x="1644" y="1681"/>
                </a:lnTo>
                <a:lnTo>
                  <a:pt x="1646" y="1692"/>
                </a:lnTo>
                <a:lnTo>
                  <a:pt x="1646" y="1702"/>
                </a:lnTo>
                <a:lnTo>
                  <a:pt x="1646" y="1712"/>
                </a:lnTo>
                <a:lnTo>
                  <a:pt x="1645" y="1722"/>
                </a:lnTo>
                <a:lnTo>
                  <a:pt x="1643" y="1732"/>
                </a:lnTo>
                <a:lnTo>
                  <a:pt x="1638" y="1741"/>
                </a:lnTo>
                <a:lnTo>
                  <a:pt x="1634" y="1751"/>
                </a:lnTo>
                <a:lnTo>
                  <a:pt x="1628" y="1760"/>
                </a:lnTo>
                <a:lnTo>
                  <a:pt x="1621" y="1769"/>
                </a:lnTo>
                <a:lnTo>
                  <a:pt x="1613" y="1777"/>
                </a:lnTo>
                <a:lnTo>
                  <a:pt x="1604" y="1783"/>
                </a:lnTo>
                <a:lnTo>
                  <a:pt x="1593" y="1791"/>
                </a:lnTo>
                <a:close/>
                <a:moveTo>
                  <a:pt x="1208" y="1099"/>
                </a:moveTo>
                <a:lnTo>
                  <a:pt x="1208" y="1099"/>
                </a:lnTo>
                <a:lnTo>
                  <a:pt x="1217" y="1093"/>
                </a:lnTo>
                <a:lnTo>
                  <a:pt x="1227" y="1090"/>
                </a:lnTo>
                <a:lnTo>
                  <a:pt x="1237" y="1088"/>
                </a:lnTo>
                <a:lnTo>
                  <a:pt x="1246" y="1087"/>
                </a:lnTo>
                <a:lnTo>
                  <a:pt x="1254" y="1087"/>
                </a:lnTo>
                <a:lnTo>
                  <a:pt x="1263" y="1087"/>
                </a:lnTo>
                <a:lnTo>
                  <a:pt x="1272" y="1089"/>
                </a:lnTo>
                <a:lnTo>
                  <a:pt x="1281" y="1091"/>
                </a:lnTo>
                <a:lnTo>
                  <a:pt x="1289" y="1094"/>
                </a:lnTo>
                <a:lnTo>
                  <a:pt x="1297" y="1098"/>
                </a:lnTo>
                <a:lnTo>
                  <a:pt x="1303" y="1103"/>
                </a:lnTo>
                <a:lnTo>
                  <a:pt x="1311" y="1109"/>
                </a:lnTo>
                <a:lnTo>
                  <a:pt x="1316" y="1114"/>
                </a:lnTo>
                <a:lnTo>
                  <a:pt x="1323" y="1121"/>
                </a:lnTo>
                <a:lnTo>
                  <a:pt x="1328" y="1128"/>
                </a:lnTo>
                <a:lnTo>
                  <a:pt x="1333" y="1136"/>
                </a:lnTo>
                <a:lnTo>
                  <a:pt x="1336" y="1143"/>
                </a:lnTo>
                <a:lnTo>
                  <a:pt x="1341" y="1151"/>
                </a:lnTo>
                <a:lnTo>
                  <a:pt x="1343" y="1159"/>
                </a:lnTo>
                <a:lnTo>
                  <a:pt x="1345" y="1168"/>
                </a:lnTo>
                <a:lnTo>
                  <a:pt x="1346" y="1177"/>
                </a:lnTo>
                <a:lnTo>
                  <a:pt x="1348" y="1184"/>
                </a:lnTo>
                <a:lnTo>
                  <a:pt x="1348" y="1193"/>
                </a:lnTo>
                <a:lnTo>
                  <a:pt x="1346" y="1202"/>
                </a:lnTo>
                <a:lnTo>
                  <a:pt x="1344" y="1210"/>
                </a:lnTo>
                <a:lnTo>
                  <a:pt x="1342" y="1219"/>
                </a:lnTo>
                <a:lnTo>
                  <a:pt x="1338" y="1226"/>
                </a:lnTo>
                <a:lnTo>
                  <a:pt x="1333" y="1234"/>
                </a:lnTo>
                <a:lnTo>
                  <a:pt x="1328" y="1242"/>
                </a:lnTo>
                <a:lnTo>
                  <a:pt x="1321" y="1249"/>
                </a:lnTo>
                <a:lnTo>
                  <a:pt x="1313" y="1255"/>
                </a:lnTo>
                <a:lnTo>
                  <a:pt x="1304" y="1261"/>
                </a:lnTo>
                <a:lnTo>
                  <a:pt x="1293" y="1266"/>
                </a:lnTo>
                <a:lnTo>
                  <a:pt x="1283" y="1271"/>
                </a:lnTo>
                <a:lnTo>
                  <a:pt x="1273" y="1273"/>
                </a:lnTo>
                <a:lnTo>
                  <a:pt x="1263" y="1275"/>
                </a:lnTo>
                <a:lnTo>
                  <a:pt x="1253" y="1276"/>
                </a:lnTo>
                <a:lnTo>
                  <a:pt x="1244" y="1275"/>
                </a:lnTo>
                <a:lnTo>
                  <a:pt x="1234" y="1274"/>
                </a:lnTo>
                <a:lnTo>
                  <a:pt x="1226" y="1272"/>
                </a:lnTo>
                <a:lnTo>
                  <a:pt x="1218" y="1269"/>
                </a:lnTo>
                <a:lnTo>
                  <a:pt x="1210" y="1265"/>
                </a:lnTo>
                <a:lnTo>
                  <a:pt x="1202" y="1261"/>
                </a:lnTo>
                <a:lnTo>
                  <a:pt x="1194" y="1255"/>
                </a:lnTo>
                <a:lnTo>
                  <a:pt x="1188" y="1250"/>
                </a:lnTo>
                <a:lnTo>
                  <a:pt x="1182" y="1243"/>
                </a:lnTo>
                <a:lnTo>
                  <a:pt x="1177" y="1236"/>
                </a:lnTo>
                <a:lnTo>
                  <a:pt x="1172" y="1229"/>
                </a:lnTo>
                <a:lnTo>
                  <a:pt x="1168" y="1221"/>
                </a:lnTo>
                <a:lnTo>
                  <a:pt x="1165" y="1213"/>
                </a:lnTo>
                <a:lnTo>
                  <a:pt x="1161" y="1204"/>
                </a:lnTo>
                <a:lnTo>
                  <a:pt x="1159" y="1197"/>
                </a:lnTo>
                <a:lnTo>
                  <a:pt x="1158" y="1188"/>
                </a:lnTo>
                <a:lnTo>
                  <a:pt x="1158" y="1179"/>
                </a:lnTo>
                <a:lnTo>
                  <a:pt x="1158" y="1170"/>
                </a:lnTo>
                <a:lnTo>
                  <a:pt x="1160" y="1161"/>
                </a:lnTo>
                <a:lnTo>
                  <a:pt x="1162" y="1152"/>
                </a:lnTo>
                <a:lnTo>
                  <a:pt x="1166" y="1143"/>
                </a:lnTo>
                <a:lnTo>
                  <a:pt x="1170" y="1136"/>
                </a:lnTo>
                <a:lnTo>
                  <a:pt x="1175" y="1128"/>
                </a:lnTo>
                <a:lnTo>
                  <a:pt x="1181" y="1120"/>
                </a:lnTo>
                <a:lnTo>
                  <a:pt x="1189" y="1112"/>
                </a:lnTo>
                <a:lnTo>
                  <a:pt x="1198" y="1106"/>
                </a:lnTo>
                <a:lnTo>
                  <a:pt x="1208" y="1099"/>
                </a:lnTo>
                <a:close/>
                <a:moveTo>
                  <a:pt x="1078" y="825"/>
                </a:moveTo>
                <a:lnTo>
                  <a:pt x="1078" y="825"/>
                </a:lnTo>
                <a:lnTo>
                  <a:pt x="1072" y="829"/>
                </a:lnTo>
                <a:lnTo>
                  <a:pt x="1068" y="833"/>
                </a:lnTo>
                <a:lnTo>
                  <a:pt x="1063" y="835"/>
                </a:lnTo>
                <a:lnTo>
                  <a:pt x="1057" y="836"/>
                </a:lnTo>
                <a:lnTo>
                  <a:pt x="1051" y="837"/>
                </a:lnTo>
                <a:lnTo>
                  <a:pt x="1047" y="837"/>
                </a:lnTo>
                <a:lnTo>
                  <a:pt x="1036" y="836"/>
                </a:lnTo>
                <a:lnTo>
                  <a:pt x="1027" y="832"/>
                </a:lnTo>
                <a:lnTo>
                  <a:pt x="1018" y="826"/>
                </a:lnTo>
                <a:lnTo>
                  <a:pt x="1010" y="818"/>
                </a:lnTo>
                <a:lnTo>
                  <a:pt x="1004" y="809"/>
                </a:lnTo>
                <a:lnTo>
                  <a:pt x="998" y="799"/>
                </a:lnTo>
                <a:lnTo>
                  <a:pt x="995" y="789"/>
                </a:lnTo>
                <a:lnTo>
                  <a:pt x="994" y="778"/>
                </a:lnTo>
                <a:lnTo>
                  <a:pt x="994" y="767"/>
                </a:lnTo>
                <a:lnTo>
                  <a:pt x="997" y="757"/>
                </a:lnTo>
                <a:lnTo>
                  <a:pt x="999" y="752"/>
                </a:lnTo>
                <a:lnTo>
                  <a:pt x="1003" y="747"/>
                </a:lnTo>
                <a:lnTo>
                  <a:pt x="1006" y="743"/>
                </a:lnTo>
                <a:lnTo>
                  <a:pt x="1011" y="738"/>
                </a:lnTo>
                <a:lnTo>
                  <a:pt x="1016" y="734"/>
                </a:lnTo>
                <a:lnTo>
                  <a:pt x="1023" y="731"/>
                </a:lnTo>
                <a:lnTo>
                  <a:pt x="1028" y="727"/>
                </a:lnTo>
                <a:lnTo>
                  <a:pt x="1034" y="725"/>
                </a:lnTo>
                <a:lnTo>
                  <a:pt x="1039" y="723"/>
                </a:lnTo>
                <a:lnTo>
                  <a:pt x="1044" y="722"/>
                </a:lnTo>
                <a:lnTo>
                  <a:pt x="1055" y="722"/>
                </a:lnTo>
                <a:lnTo>
                  <a:pt x="1065" y="724"/>
                </a:lnTo>
                <a:lnTo>
                  <a:pt x="1074" y="727"/>
                </a:lnTo>
                <a:lnTo>
                  <a:pt x="1082" y="734"/>
                </a:lnTo>
                <a:lnTo>
                  <a:pt x="1090" y="742"/>
                </a:lnTo>
                <a:lnTo>
                  <a:pt x="1096" y="751"/>
                </a:lnTo>
                <a:lnTo>
                  <a:pt x="1101" y="759"/>
                </a:lnTo>
                <a:lnTo>
                  <a:pt x="1105" y="769"/>
                </a:lnTo>
                <a:lnTo>
                  <a:pt x="1106" y="781"/>
                </a:lnTo>
                <a:lnTo>
                  <a:pt x="1105" y="791"/>
                </a:lnTo>
                <a:lnTo>
                  <a:pt x="1102" y="801"/>
                </a:lnTo>
                <a:lnTo>
                  <a:pt x="1097" y="809"/>
                </a:lnTo>
                <a:lnTo>
                  <a:pt x="1094" y="814"/>
                </a:lnTo>
                <a:lnTo>
                  <a:pt x="1089" y="818"/>
                </a:lnTo>
                <a:lnTo>
                  <a:pt x="1084" y="822"/>
                </a:lnTo>
                <a:lnTo>
                  <a:pt x="1078" y="825"/>
                </a:lnTo>
                <a:close/>
                <a:moveTo>
                  <a:pt x="1738" y="1706"/>
                </a:moveTo>
                <a:lnTo>
                  <a:pt x="1738" y="1706"/>
                </a:lnTo>
                <a:lnTo>
                  <a:pt x="1750" y="1699"/>
                </a:lnTo>
                <a:lnTo>
                  <a:pt x="1761" y="1695"/>
                </a:lnTo>
                <a:lnTo>
                  <a:pt x="1773" y="1691"/>
                </a:lnTo>
                <a:lnTo>
                  <a:pt x="1785" y="1690"/>
                </a:lnTo>
                <a:lnTo>
                  <a:pt x="1796" y="1689"/>
                </a:lnTo>
                <a:lnTo>
                  <a:pt x="1807" y="1690"/>
                </a:lnTo>
                <a:lnTo>
                  <a:pt x="1818" y="1692"/>
                </a:lnTo>
                <a:lnTo>
                  <a:pt x="1828" y="1696"/>
                </a:lnTo>
                <a:lnTo>
                  <a:pt x="1838" y="1700"/>
                </a:lnTo>
                <a:lnTo>
                  <a:pt x="1848" y="1705"/>
                </a:lnTo>
                <a:lnTo>
                  <a:pt x="1857" y="1711"/>
                </a:lnTo>
                <a:lnTo>
                  <a:pt x="1864" y="1718"/>
                </a:lnTo>
                <a:lnTo>
                  <a:pt x="1873" y="1725"/>
                </a:lnTo>
                <a:lnTo>
                  <a:pt x="1880" y="1733"/>
                </a:lnTo>
                <a:lnTo>
                  <a:pt x="1887" y="1741"/>
                </a:lnTo>
                <a:lnTo>
                  <a:pt x="1892" y="1751"/>
                </a:lnTo>
                <a:lnTo>
                  <a:pt x="1898" y="1760"/>
                </a:lnTo>
                <a:lnTo>
                  <a:pt x="1902" y="1770"/>
                </a:lnTo>
                <a:lnTo>
                  <a:pt x="1905" y="1780"/>
                </a:lnTo>
                <a:lnTo>
                  <a:pt x="1908" y="1790"/>
                </a:lnTo>
                <a:lnTo>
                  <a:pt x="1910" y="1801"/>
                </a:lnTo>
                <a:lnTo>
                  <a:pt x="1911" y="1811"/>
                </a:lnTo>
                <a:lnTo>
                  <a:pt x="1910" y="1821"/>
                </a:lnTo>
                <a:lnTo>
                  <a:pt x="1909" y="1832"/>
                </a:lnTo>
                <a:lnTo>
                  <a:pt x="1907" y="1842"/>
                </a:lnTo>
                <a:lnTo>
                  <a:pt x="1902" y="1851"/>
                </a:lnTo>
                <a:lnTo>
                  <a:pt x="1898" y="1861"/>
                </a:lnTo>
                <a:lnTo>
                  <a:pt x="1891" y="1870"/>
                </a:lnTo>
                <a:lnTo>
                  <a:pt x="1884" y="1878"/>
                </a:lnTo>
                <a:lnTo>
                  <a:pt x="1875" y="1885"/>
                </a:lnTo>
                <a:lnTo>
                  <a:pt x="1865" y="1892"/>
                </a:lnTo>
                <a:lnTo>
                  <a:pt x="1853" y="1899"/>
                </a:lnTo>
                <a:lnTo>
                  <a:pt x="1842" y="1905"/>
                </a:lnTo>
                <a:lnTo>
                  <a:pt x="1831" y="1911"/>
                </a:lnTo>
                <a:lnTo>
                  <a:pt x="1819" y="1915"/>
                </a:lnTo>
                <a:lnTo>
                  <a:pt x="1808" y="1918"/>
                </a:lnTo>
                <a:lnTo>
                  <a:pt x="1797" y="1919"/>
                </a:lnTo>
                <a:lnTo>
                  <a:pt x="1787" y="1919"/>
                </a:lnTo>
                <a:lnTo>
                  <a:pt x="1776" y="1918"/>
                </a:lnTo>
                <a:lnTo>
                  <a:pt x="1766" y="1915"/>
                </a:lnTo>
                <a:lnTo>
                  <a:pt x="1757" y="1911"/>
                </a:lnTo>
                <a:lnTo>
                  <a:pt x="1747" y="1906"/>
                </a:lnTo>
                <a:lnTo>
                  <a:pt x="1738" y="1901"/>
                </a:lnTo>
                <a:lnTo>
                  <a:pt x="1730" y="1895"/>
                </a:lnTo>
                <a:lnTo>
                  <a:pt x="1722" y="1888"/>
                </a:lnTo>
                <a:lnTo>
                  <a:pt x="1716" y="1881"/>
                </a:lnTo>
                <a:lnTo>
                  <a:pt x="1709" y="1872"/>
                </a:lnTo>
                <a:lnTo>
                  <a:pt x="1704" y="1863"/>
                </a:lnTo>
                <a:lnTo>
                  <a:pt x="1698" y="1854"/>
                </a:lnTo>
                <a:lnTo>
                  <a:pt x="1694" y="1844"/>
                </a:lnTo>
                <a:lnTo>
                  <a:pt x="1690" y="1834"/>
                </a:lnTo>
                <a:lnTo>
                  <a:pt x="1688" y="1823"/>
                </a:lnTo>
                <a:lnTo>
                  <a:pt x="1686" y="1813"/>
                </a:lnTo>
                <a:lnTo>
                  <a:pt x="1685" y="1802"/>
                </a:lnTo>
                <a:lnTo>
                  <a:pt x="1685" y="1792"/>
                </a:lnTo>
                <a:lnTo>
                  <a:pt x="1687" y="1781"/>
                </a:lnTo>
                <a:lnTo>
                  <a:pt x="1689" y="1770"/>
                </a:lnTo>
                <a:lnTo>
                  <a:pt x="1692" y="1760"/>
                </a:lnTo>
                <a:lnTo>
                  <a:pt x="1697" y="1750"/>
                </a:lnTo>
                <a:lnTo>
                  <a:pt x="1702" y="1740"/>
                </a:lnTo>
                <a:lnTo>
                  <a:pt x="1709" y="1731"/>
                </a:lnTo>
                <a:lnTo>
                  <a:pt x="1717" y="1721"/>
                </a:lnTo>
                <a:lnTo>
                  <a:pt x="1727" y="1713"/>
                </a:lnTo>
                <a:lnTo>
                  <a:pt x="1738" y="1706"/>
                </a:lnTo>
                <a:close/>
                <a:moveTo>
                  <a:pt x="1155" y="935"/>
                </a:moveTo>
                <a:lnTo>
                  <a:pt x="1155" y="935"/>
                </a:lnTo>
                <a:lnTo>
                  <a:pt x="1149" y="925"/>
                </a:lnTo>
                <a:lnTo>
                  <a:pt x="1145" y="914"/>
                </a:lnTo>
                <a:lnTo>
                  <a:pt x="1141" y="904"/>
                </a:lnTo>
                <a:lnTo>
                  <a:pt x="1139" y="894"/>
                </a:lnTo>
                <a:lnTo>
                  <a:pt x="1138" y="884"/>
                </a:lnTo>
                <a:lnTo>
                  <a:pt x="1138" y="875"/>
                </a:lnTo>
                <a:lnTo>
                  <a:pt x="1139" y="866"/>
                </a:lnTo>
                <a:lnTo>
                  <a:pt x="1141" y="857"/>
                </a:lnTo>
                <a:lnTo>
                  <a:pt x="1145" y="848"/>
                </a:lnTo>
                <a:lnTo>
                  <a:pt x="1148" y="840"/>
                </a:lnTo>
                <a:lnTo>
                  <a:pt x="1153" y="833"/>
                </a:lnTo>
                <a:lnTo>
                  <a:pt x="1158" y="825"/>
                </a:lnTo>
                <a:lnTo>
                  <a:pt x="1165" y="818"/>
                </a:lnTo>
                <a:lnTo>
                  <a:pt x="1171" y="813"/>
                </a:lnTo>
                <a:lnTo>
                  <a:pt x="1178" y="807"/>
                </a:lnTo>
                <a:lnTo>
                  <a:pt x="1186" y="802"/>
                </a:lnTo>
                <a:lnTo>
                  <a:pt x="1194" y="798"/>
                </a:lnTo>
                <a:lnTo>
                  <a:pt x="1202" y="794"/>
                </a:lnTo>
                <a:lnTo>
                  <a:pt x="1211" y="792"/>
                </a:lnTo>
                <a:lnTo>
                  <a:pt x="1220" y="789"/>
                </a:lnTo>
                <a:lnTo>
                  <a:pt x="1230" y="788"/>
                </a:lnTo>
                <a:lnTo>
                  <a:pt x="1239" y="787"/>
                </a:lnTo>
                <a:lnTo>
                  <a:pt x="1248" y="788"/>
                </a:lnTo>
                <a:lnTo>
                  <a:pt x="1258" y="789"/>
                </a:lnTo>
                <a:lnTo>
                  <a:pt x="1267" y="792"/>
                </a:lnTo>
                <a:lnTo>
                  <a:pt x="1275" y="795"/>
                </a:lnTo>
                <a:lnTo>
                  <a:pt x="1284" y="799"/>
                </a:lnTo>
                <a:lnTo>
                  <a:pt x="1293" y="805"/>
                </a:lnTo>
                <a:lnTo>
                  <a:pt x="1301" y="810"/>
                </a:lnTo>
                <a:lnTo>
                  <a:pt x="1309" y="818"/>
                </a:lnTo>
                <a:lnTo>
                  <a:pt x="1315" y="827"/>
                </a:lnTo>
                <a:lnTo>
                  <a:pt x="1323" y="837"/>
                </a:lnTo>
                <a:lnTo>
                  <a:pt x="1329" y="847"/>
                </a:lnTo>
                <a:lnTo>
                  <a:pt x="1333" y="857"/>
                </a:lnTo>
                <a:lnTo>
                  <a:pt x="1336" y="867"/>
                </a:lnTo>
                <a:lnTo>
                  <a:pt x="1338" y="876"/>
                </a:lnTo>
                <a:lnTo>
                  <a:pt x="1339" y="886"/>
                </a:lnTo>
                <a:lnTo>
                  <a:pt x="1339" y="895"/>
                </a:lnTo>
                <a:lnTo>
                  <a:pt x="1338" y="904"/>
                </a:lnTo>
                <a:lnTo>
                  <a:pt x="1335" y="913"/>
                </a:lnTo>
                <a:lnTo>
                  <a:pt x="1332" y="920"/>
                </a:lnTo>
                <a:lnTo>
                  <a:pt x="1328" y="929"/>
                </a:lnTo>
                <a:lnTo>
                  <a:pt x="1323" y="937"/>
                </a:lnTo>
                <a:lnTo>
                  <a:pt x="1318" y="944"/>
                </a:lnTo>
                <a:lnTo>
                  <a:pt x="1311" y="950"/>
                </a:lnTo>
                <a:lnTo>
                  <a:pt x="1304" y="957"/>
                </a:lnTo>
                <a:lnTo>
                  <a:pt x="1297" y="962"/>
                </a:lnTo>
                <a:lnTo>
                  <a:pt x="1289" y="967"/>
                </a:lnTo>
                <a:lnTo>
                  <a:pt x="1281" y="971"/>
                </a:lnTo>
                <a:lnTo>
                  <a:pt x="1272" y="975"/>
                </a:lnTo>
                <a:lnTo>
                  <a:pt x="1264" y="978"/>
                </a:lnTo>
                <a:lnTo>
                  <a:pt x="1254" y="980"/>
                </a:lnTo>
                <a:lnTo>
                  <a:pt x="1246" y="981"/>
                </a:lnTo>
                <a:lnTo>
                  <a:pt x="1237" y="982"/>
                </a:lnTo>
                <a:lnTo>
                  <a:pt x="1228" y="982"/>
                </a:lnTo>
                <a:lnTo>
                  <a:pt x="1219" y="981"/>
                </a:lnTo>
                <a:lnTo>
                  <a:pt x="1209" y="979"/>
                </a:lnTo>
                <a:lnTo>
                  <a:pt x="1201" y="976"/>
                </a:lnTo>
                <a:lnTo>
                  <a:pt x="1192" y="971"/>
                </a:lnTo>
                <a:lnTo>
                  <a:pt x="1183" y="967"/>
                </a:lnTo>
                <a:lnTo>
                  <a:pt x="1176" y="960"/>
                </a:lnTo>
                <a:lnTo>
                  <a:pt x="1169" y="952"/>
                </a:lnTo>
                <a:lnTo>
                  <a:pt x="1161" y="945"/>
                </a:lnTo>
                <a:lnTo>
                  <a:pt x="1155" y="935"/>
                </a:lnTo>
                <a:close/>
                <a:moveTo>
                  <a:pt x="1607" y="1342"/>
                </a:moveTo>
                <a:lnTo>
                  <a:pt x="1607" y="1342"/>
                </a:lnTo>
                <a:lnTo>
                  <a:pt x="1617" y="1336"/>
                </a:lnTo>
                <a:lnTo>
                  <a:pt x="1628" y="1332"/>
                </a:lnTo>
                <a:lnTo>
                  <a:pt x="1638" y="1329"/>
                </a:lnTo>
                <a:lnTo>
                  <a:pt x="1648" y="1327"/>
                </a:lnTo>
                <a:lnTo>
                  <a:pt x="1659" y="1326"/>
                </a:lnTo>
                <a:lnTo>
                  <a:pt x="1668" y="1327"/>
                </a:lnTo>
                <a:lnTo>
                  <a:pt x="1678" y="1329"/>
                </a:lnTo>
                <a:lnTo>
                  <a:pt x="1687" y="1332"/>
                </a:lnTo>
                <a:lnTo>
                  <a:pt x="1696" y="1335"/>
                </a:lnTo>
                <a:lnTo>
                  <a:pt x="1705" y="1340"/>
                </a:lnTo>
                <a:lnTo>
                  <a:pt x="1712" y="1344"/>
                </a:lnTo>
                <a:lnTo>
                  <a:pt x="1720" y="1351"/>
                </a:lnTo>
                <a:lnTo>
                  <a:pt x="1727" y="1356"/>
                </a:lnTo>
                <a:lnTo>
                  <a:pt x="1733" y="1364"/>
                </a:lnTo>
                <a:lnTo>
                  <a:pt x="1739" y="1372"/>
                </a:lnTo>
                <a:lnTo>
                  <a:pt x="1745" y="1380"/>
                </a:lnTo>
                <a:lnTo>
                  <a:pt x="1749" y="1387"/>
                </a:lnTo>
                <a:lnTo>
                  <a:pt x="1753" y="1396"/>
                </a:lnTo>
                <a:lnTo>
                  <a:pt x="1756" y="1405"/>
                </a:lnTo>
                <a:lnTo>
                  <a:pt x="1759" y="1414"/>
                </a:lnTo>
                <a:lnTo>
                  <a:pt x="1760" y="1424"/>
                </a:lnTo>
                <a:lnTo>
                  <a:pt x="1760" y="1433"/>
                </a:lnTo>
                <a:lnTo>
                  <a:pt x="1760" y="1443"/>
                </a:lnTo>
                <a:lnTo>
                  <a:pt x="1759" y="1452"/>
                </a:lnTo>
                <a:lnTo>
                  <a:pt x="1757" y="1461"/>
                </a:lnTo>
                <a:lnTo>
                  <a:pt x="1753" y="1469"/>
                </a:lnTo>
                <a:lnTo>
                  <a:pt x="1749" y="1478"/>
                </a:lnTo>
                <a:lnTo>
                  <a:pt x="1743" y="1486"/>
                </a:lnTo>
                <a:lnTo>
                  <a:pt x="1737" y="1494"/>
                </a:lnTo>
                <a:lnTo>
                  <a:pt x="1729" y="1502"/>
                </a:lnTo>
                <a:lnTo>
                  <a:pt x="1720" y="1508"/>
                </a:lnTo>
                <a:lnTo>
                  <a:pt x="1710" y="1515"/>
                </a:lnTo>
                <a:lnTo>
                  <a:pt x="1699" y="1520"/>
                </a:lnTo>
                <a:lnTo>
                  <a:pt x="1689" y="1525"/>
                </a:lnTo>
                <a:lnTo>
                  <a:pt x="1679" y="1527"/>
                </a:lnTo>
                <a:lnTo>
                  <a:pt x="1669" y="1529"/>
                </a:lnTo>
                <a:lnTo>
                  <a:pt x="1659" y="1529"/>
                </a:lnTo>
                <a:lnTo>
                  <a:pt x="1649" y="1529"/>
                </a:lnTo>
                <a:lnTo>
                  <a:pt x="1640" y="1527"/>
                </a:lnTo>
                <a:lnTo>
                  <a:pt x="1631" y="1525"/>
                </a:lnTo>
                <a:lnTo>
                  <a:pt x="1623" y="1522"/>
                </a:lnTo>
                <a:lnTo>
                  <a:pt x="1614" y="1517"/>
                </a:lnTo>
                <a:lnTo>
                  <a:pt x="1606" y="1512"/>
                </a:lnTo>
                <a:lnTo>
                  <a:pt x="1598" y="1506"/>
                </a:lnTo>
                <a:lnTo>
                  <a:pt x="1592" y="1500"/>
                </a:lnTo>
                <a:lnTo>
                  <a:pt x="1585" y="1493"/>
                </a:lnTo>
                <a:lnTo>
                  <a:pt x="1579" y="1486"/>
                </a:lnTo>
                <a:lnTo>
                  <a:pt x="1574" y="1477"/>
                </a:lnTo>
                <a:lnTo>
                  <a:pt x="1569" y="1469"/>
                </a:lnTo>
                <a:lnTo>
                  <a:pt x="1566" y="1461"/>
                </a:lnTo>
                <a:lnTo>
                  <a:pt x="1563" y="1452"/>
                </a:lnTo>
                <a:lnTo>
                  <a:pt x="1560" y="1443"/>
                </a:lnTo>
                <a:lnTo>
                  <a:pt x="1558" y="1434"/>
                </a:lnTo>
                <a:lnTo>
                  <a:pt x="1558" y="1424"/>
                </a:lnTo>
                <a:lnTo>
                  <a:pt x="1558" y="1415"/>
                </a:lnTo>
                <a:lnTo>
                  <a:pt x="1559" y="1405"/>
                </a:lnTo>
                <a:lnTo>
                  <a:pt x="1562" y="1396"/>
                </a:lnTo>
                <a:lnTo>
                  <a:pt x="1564" y="1387"/>
                </a:lnTo>
                <a:lnTo>
                  <a:pt x="1568" y="1378"/>
                </a:lnTo>
                <a:lnTo>
                  <a:pt x="1574" y="1371"/>
                </a:lnTo>
                <a:lnTo>
                  <a:pt x="1580" y="1363"/>
                </a:lnTo>
                <a:lnTo>
                  <a:pt x="1588" y="1355"/>
                </a:lnTo>
                <a:lnTo>
                  <a:pt x="1597" y="1348"/>
                </a:lnTo>
                <a:lnTo>
                  <a:pt x="1607" y="1342"/>
                </a:lnTo>
                <a:close/>
                <a:moveTo>
                  <a:pt x="1471" y="1060"/>
                </a:moveTo>
                <a:lnTo>
                  <a:pt x="1471" y="1060"/>
                </a:lnTo>
                <a:lnTo>
                  <a:pt x="1481" y="1055"/>
                </a:lnTo>
                <a:lnTo>
                  <a:pt x="1491" y="1050"/>
                </a:lnTo>
                <a:lnTo>
                  <a:pt x="1501" y="1047"/>
                </a:lnTo>
                <a:lnTo>
                  <a:pt x="1511" y="1045"/>
                </a:lnTo>
                <a:lnTo>
                  <a:pt x="1521" y="1045"/>
                </a:lnTo>
                <a:lnTo>
                  <a:pt x="1529" y="1045"/>
                </a:lnTo>
                <a:lnTo>
                  <a:pt x="1539" y="1046"/>
                </a:lnTo>
                <a:lnTo>
                  <a:pt x="1548" y="1048"/>
                </a:lnTo>
                <a:lnTo>
                  <a:pt x="1557" y="1051"/>
                </a:lnTo>
                <a:lnTo>
                  <a:pt x="1565" y="1056"/>
                </a:lnTo>
                <a:lnTo>
                  <a:pt x="1573" y="1060"/>
                </a:lnTo>
                <a:lnTo>
                  <a:pt x="1580" y="1066"/>
                </a:lnTo>
                <a:lnTo>
                  <a:pt x="1587" y="1072"/>
                </a:lnTo>
                <a:lnTo>
                  <a:pt x="1594" y="1079"/>
                </a:lnTo>
                <a:lnTo>
                  <a:pt x="1599" y="1086"/>
                </a:lnTo>
                <a:lnTo>
                  <a:pt x="1605" y="1093"/>
                </a:lnTo>
                <a:lnTo>
                  <a:pt x="1609" y="1102"/>
                </a:lnTo>
                <a:lnTo>
                  <a:pt x="1613" y="1110"/>
                </a:lnTo>
                <a:lnTo>
                  <a:pt x="1616" y="1119"/>
                </a:lnTo>
                <a:lnTo>
                  <a:pt x="1618" y="1128"/>
                </a:lnTo>
                <a:lnTo>
                  <a:pt x="1620" y="1138"/>
                </a:lnTo>
                <a:lnTo>
                  <a:pt x="1620" y="1147"/>
                </a:lnTo>
                <a:lnTo>
                  <a:pt x="1620" y="1155"/>
                </a:lnTo>
                <a:lnTo>
                  <a:pt x="1619" y="1164"/>
                </a:lnTo>
                <a:lnTo>
                  <a:pt x="1618" y="1173"/>
                </a:lnTo>
                <a:lnTo>
                  <a:pt x="1615" y="1182"/>
                </a:lnTo>
                <a:lnTo>
                  <a:pt x="1610" y="1191"/>
                </a:lnTo>
                <a:lnTo>
                  <a:pt x="1606" y="1200"/>
                </a:lnTo>
                <a:lnTo>
                  <a:pt x="1599" y="1208"/>
                </a:lnTo>
                <a:lnTo>
                  <a:pt x="1592" y="1215"/>
                </a:lnTo>
                <a:lnTo>
                  <a:pt x="1584" y="1222"/>
                </a:lnTo>
                <a:lnTo>
                  <a:pt x="1574" y="1229"/>
                </a:lnTo>
                <a:lnTo>
                  <a:pt x="1564" y="1233"/>
                </a:lnTo>
                <a:lnTo>
                  <a:pt x="1553" y="1238"/>
                </a:lnTo>
                <a:lnTo>
                  <a:pt x="1543" y="1241"/>
                </a:lnTo>
                <a:lnTo>
                  <a:pt x="1533" y="1242"/>
                </a:lnTo>
                <a:lnTo>
                  <a:pt x="1524" y="1243"/>
                </a:lnTo>
                <a:lnTo>
                  <a:pt x="1514" y="1242"/>
                </a:lnTo>
                <a:lnTo>
                  <a:pt x="1505" y="1241"/>
                </a:lnTo>
                <a:lnTo>
                  <a:pt x="1496" y="1239"/>
                </a:lnTo>
                <a:lnTo>
                  <a:pt x="1487" y="1235"/>
                </a:lnTo>
                <a:lnTo>
                  <a:pt x="1480" y="1231"/>
                </a:lnTo>
                <a:lnTo>
                  <a:pt x="1472" y="1226"/>
                </a:lnTo>
                <a:lnTo>
                  <a:pt x="1464" y="1221"/>
                </a:lnTo>
                <a:lnTo>
                  <a:pt x="1457" y="1215"/>
                </a:lnTo>
                <a:lnTo>
                  <a:pt x="1452" y="1209"/>
                </a:lnTo>
                <a:lnTo>
                  <a:pt x="1445" y="1201"/>
                </a:lnTo>
                <a:lnTo>
                  <a:pt x="1441" y="1194"/>
                </a:lnTo>
                <a:lnTo>
                  <a:pt x="1436" y="1187"/>
                </a:lnTo>
                <a:lnTo>
                  <a:pt x="1433" y="1178"/>
                </a:lnTo>
                <a:lnTo>
                  <a:pt x="1430" y="1169"/>
                </a:lnTo>
                <a:lnTo>
                  <a:pt x="1427" y="1161"/>
                </a:lnTo>
                <a:lnTo>
                  <a:pt x="1425" y="1152"/>
                </a:lnTo>
                <a:lnTo>
                  <a:pt x="1425" y="1143"/>
                </a:lnTo>
                <a:lnTo>
                  <a:pt x="1425" y="1133"/>
                </a:lnTo>
                <a:lnTo>
                  <a:pt x="1426" y="1124"/>
                </a:lnTo>
                <a:lnTo>
                  <a:pt x="1427" y="1116"/>
                </a:lnTo>
                <a:lnTo>
                  <a:pt x="1431" y="1107"/>
                </a:lnTo>
                <a:lnTo>
                  <a:pt x="1435" y="1098"/>
                </a:lnTo>
                <a:lnTo>
                  <a:pt x="1440" y="1090"/>
                </a:lnTo>
                <a:lnTo>
                  <a:pt x="1445" y="1082"/>
                </a:lnTo>
                <a:lnTo>
                  <a:pt x="1453" y="1074"/>
                </a:lnTo>
                <a:lnTo>
                  <a:pt x="1461" y="1067"/>
                </a:lnTo>
                <a:lnTo>
                  <a:pt x="1471" y="1060"/>
                </a:lnTo>
                <a:close/>
                <a:moveTo>
                  <a:pt x="1120" y="503"/>
                </a:moveTo>
                <a:lnTo>
                  <a:pt x="1120" y="503"/>
                </a:lnTo>
                <a:lnTo>
                  <a:pt x="1112" y="508"/>
                </a:lnTo>
                <a:lnTo>
                  <a:pt x="1105" y="511"/>
                </a:lnTo>
                <a:lnTo>
                  <a:pt x="1098" y="513"/>
                </a:lnTo>
                <a:lnTo>
                  <a:pt x="1090" y="514"/>
                </a:lnTo>
                <a:lnTo>
                  <a:pt x="1084" y="515"/>
                </a:lnTo>
                <a:lnTo>
                  <a:pt x="1077" y="515"/>
                </a:lnTo>
                <a:lnTo>
                  <a:pt x="1070" y="514"/>
                </a:lnTo>
                <a:lnTo>
                  <a:pt x="1064" y="512"/>
                </a:lnTo>
                <a:lnTo>
                  <a:pt x="1057" y="510"/>
                </a:lnTo>
                <a:lnTo>
                  <a:pt x="1051" y="507"/>
                </a:lnTo>
                <a:lnTo>
                  <a:pt x="1040" y="499"/>
                </a:lnTo>
                <a:lnTo>
                  <a:pt x="1031" y="489"/>
                </a:lnTo>
                <a:lnTo>
                  <a:pt x="1024" y="478"/>
                </a:lnTo>
                <a:lnTo>
                  <a:pt x="1018" y="464"/>
                </a:lnTo>
                <a:lnTo>
                  <a:pt x="1015" y="452"/>
                </a:lnTo>
                <a:lnTo>
                  <a:pt x="1014" y="439"/>
                </a:lnTo>
                <a:lnTo>
                  <a:pt x="1015" y="426"/>
                </a:lnTo>
                <a:lnTo>
                  <a:pt x="1016" y="419"/>
                </a:lnTo>
                <a:lnTo>
                  <a:pt x="1018" y="413"/>
                </a:lnTo>
                <a:lnTo>
                  <a:pt x="1020" y="407"/>
                </a:lnTo>
                <a:lnTo>
                  <a:pt x="1025" y="401"/>
                </a:lnTo>
                <a:lnTo>
                  <a:pt x="1029" y="396"/>
                </a:lnTo>
                <a:lnTo>
                  <a:pt x="1034" y="391"/>
                </a:lnTo>
                <a:lnTo>
                  <a:pt x="1040" y="387"/>
                </a:lnTo>
                <a:lnTo>
                  <a:pt x="1047" y="382"/>
                </a:lnTo>
                <a:lnTo>
                  <a:pt x="1055" y="379"/>
                </a:lnTo>
                <a:lnTo>
                  <a:pt x="1063" y="376"/>
                </a:lnTo>
                <a:lnTo>
                  <a:pt x="1070" y="375"/>
                </a:lnTo>
                <a:lnTo>
                  <a:pt x="1078" y="373"/>
                </a:lnTo>
                <a:lnTo>
                  <a:pt x="1086" y="373"/>
                </a:lnTo>
                <a:lnTo>
                  <a:pt x="1092" y="373"/>
                </a:lnTo>
                <a:lnTo>
                  <a:pt x="1100" y="375"/>
                </a:lnTo>
                <a:lnTo>
                  <a:pt x="1107" y="377"/>
                </a:lnTo>
                <a:lnTo>
                  <a:pt x="1112" y="379"/>
                </a:lnTo>
                <a:lnTo>
                  <a:pt x="1119" y="382"/>
                </a:lnTo>
                <a:lnTo>
                  <a:pt x="1130" y="390"/>
                </a:lnTo>
                <a:lnTo>
                  <a:pt x="1139" y="400"/>
                </a:lnTo>
                <a:lnTo>
                  <a:pt x="1147" y="411"/>
                </a:lnTo>
                <a:lnTo>
                  <a:pt x="1152" y="423"/>
                </a:lnTo>
                <a:lnTo>
                  <a:pt x="1156" y="436"/>
                </a:lnTo>
                <a:lnTo>
                  <a:pt x="1157" y="449"/>
                </a:lnTo>
                <a:lnTo>
                  <a:pt x="1157" y="456"/>
                </a:lnTo>
                <a:lnTo>
                  <a:pt x="1156" y="461"/>
                </a:lnTo>
                <a:lnTo>
                  <a:pt x="1153" y="468"/>
                </a:lnTo>
                <a:lnTo>
                  <a:pt x="1151" y="473"/>
                </a:lnTo>
                <a:lnTo>
                  <a:pt x="1148" y="480"/>
                </a:lnTo>
                <a:lnTo>
                  <a:pt x="1145" y="485"/>
                </a:lnTo>
                <a:lnTo>
                  <a:pt x="1139" y="490"/>
                </a:lnTo>
                <a:lnTo>
                  <a:pt x="1133" y="495"/>
                </a:lnTo>
                <a:lnTo>
                  <a:pt x="1128" y="499"/>
                </a:lnTo>
                <a:lnTo>
                  <a:pt x="1120" y="503"/>
                </a:lnTo>
                <a:close/>
                <a:moveTo>
                  <a:pt x="1250" y="703"/>
                </a:moveTo>
                <a:lnTo>
                  <a:pt x="1250" y="703"/>
                </a:lnTo>
                <a:lnTo>
                  <a:pt x="1241" y="707"/>
                </a:lnTo>
                <a:lnTo>
                  <a:pt x="1233" y="711"/>
                </a:lnTo>
                <a:lnTo>
                  <a:pt x="1224" y="713"/>
                </a:lnTo>
                <a:lnTo>
                  <a:pt x="1216" y="715"/>
                </a:lnTo>
                <a:lnTo>
                  <a:pt x="1208" y="715"/>
                </a:lnTo>
                <a:lnTo>
                  <a:pt x="1200" y="715"/>
                </a:lnTo>
                <a:lnTo>
                  <a:pt x="1192" y="713"/>
                </a:lnTo>
                <a:lnTo>
                  <a:pt x="1185" y="712"/>
                </a:lnTo>
                <a:lnTo>
                  <a:pt x="1178" y="708"/>
                </a:lnTo>
                <a:lnTo>
                  <a:pt x="1171" y="705"/>
                </a:lnTo>
                <a:lnTo>
                  <a:pt x="1165" y="701"/>
                </a:lnTo>
                <a:lnTo>
                  <a:pt x="1158" y="696"/>
                </a:lnTo>
                <a:lnTo>
                  <a:pt x="1152" y="691"/>
                </a:lnTo>
                <a:lnTo>
                  <a:pt x="1148" y="685"/>
                </a:lnTo>
                <a:lnTo>
                  <a:pt x="1138" y="672"/>
                </a:lnTo>
                <a:lnTo>
                  <a:pt x="1131" y="657"/>
                </a:lnTo>
                <a:lnTo>
                  <a:pt x="1127" y="642"/>
                </a:lnTo>
                <a:lnTo>
                  <a:pt x="1126" y="634"/>
                </a:lnTo>
                <a:lnTo>
                  <a:pt x="1125" y="626"/>
                </a:lnTo>
                <a:lnTo>
                  <a:pt x="1126" y="619"/>
                </a:lnTo>
                <a:lnTo>
                  <a:pt x="1126" y="611"/>
                </a:lnTo>
                <a:lnTo>
                  <a:pt x="1128" y="603"/>
                </a:lnTo>
                <a:lnTo>
                  <a:pt x="1130" y="595"/>
                </a:lnTo>
                <a:lnTo>
                  <a:pt x="1133" y="588"/>
                </a:lnTo>
                <a:lnTo>
                  <a:pt x="1137" y="580"/>
                </a:lnTo>
                <a:lnTo>
                  <a:pt x="1142" y="573"/>
                </a:lnTo>
                <a:lnTo>
                  <a:pt x="1148" y="566"/>
                </a:lnTo>
                <a:lnTo>
                  <a:pt x="1155" y="560"/>
                </a:lnTo>
                <a:lnTo>
                  <a:pt x="1162" y="554"/>
                </a:lnTo>
                <a:lnTo>
                  <a:pt x="1171" y="550"/>
                </a:lnTo>
                <a:lnTo>
                  <a:pt x="1181" y="546"/>
                </a:lnTo>
                <a:lnTo>
                  <a:pt x="1190" y="544"/>
                </a:lnTo>
                <a:lnTo>
                  <a:pt x="1199" y="543"/>
                </a:lnTo>
                <a:lnTo>
                  <a:pt x="1207" y="543"/>
                </a:lnTo>
                <a:lnTo>
                  <a:pt x="1216" y="544"/>
                </a:lnTo>
                <a:lnTo>
                  <a:pt x="1223" y="545"/>
                </a:lnTo>
                <a:lnTo>
                  <a:pt x="1231" y="548"/>
                </a:lnTo>
                <a:lnTo>
                  <a:pt x="1239" y="551"/>
                </a:lnTo>
                <a:lnTo>
                  <a:pt x="1246" y="554"/>
                </a:lnTo>
                <a:lnTo>
                  <a:pt x="1252" y="559"/>
                </a:lnTo>
                <a:lnTo>
                  <a:pt x="1259" y="563"/>
                </a:lnTo>
                <a:lnTo>
                  <a:pt x="1264" y="569"/>
                </a:lnTo>
                <a:lnTo>
                  <a:pt x="1270" y="574"/>
                </a:lnTo>
                <a:lnTo>
                  <a:pt x="1279" y="586"/>
                </a:lnTo>
                <a:lnTo>
                  <a:pt x="1287" y="601"/>
                </a:lnTo>
                <a:lnTo>
                  <a:pt x="1289" y="609"/>
                </a:lnTo>
                <a:lnTo>
                  <a:pt x="1290" y="615"/>
                </a:lnTo>
                <a:lnTo>
                  <a:pt x="1292" y="623"/>
                </a:lnTo>
                <a:lnTo>
                  <a:pt x="1292" y="631"/>
                </a:lnTo>
                <a:lnTo>
                  <a:pt x="1292" y="639"/>
                </a:lnTo>
                <a:lnTo>
                  <a:pt x="1291" y="646"/>
                </a:lnTo>
                <a:lnTo>
                  <a:pt x="1289" y="654"/>
                </a:lnTo>
                <a:lnTo>
                  <a:pt x="1285" y="662"/>
                </a:lnTo>
                <a:lnTo>
                  <a:pt x="1282" y="670"/>
                </a:lnTo>
                <a:lnTo>
                  <a:pt x="1278" y="677"/>
                </a:lnTo>
                <a:lnTo>
                  <a:pt x="1272" y="684"/>
                </a:lnTo>
                <a:lnTo>
                  <a:pt x="1267" y="691"/>
                </a:lnTo>
                <a:lnTo>
                  <a:pt x="1259" y="697"/>
                </a:lnTo>
                <a:lnTo>
                  <a:pt x="1250" y="703"/>
                </a:lnTo>
                <a:close/>
                <a:moveTo>
                  <a:pt x="993" y="273"/>
                </a:moveTo>
                <a:lnTo>
                  <a:pt x="993" y="273"/>
                </a:lnTo>
                <a:lnTo>
                  <a:pt x="982" y="277"/>
                </a:lnTo>
                <a:lnTo>
                  <a:pt x="969" y="279"/>
                </a:lnTo>
                <a:lnTo>
                  <a:pt x="958" y="279"/>
                </a:lnTo>
                <a:lnTo>
                  <a:pt x="948" y="277"/>
                </a:lnTo>
                <a:lnTo>
                  <a:pt x="938" y="274"/>
                </a:lnTo>
                <a:lnTo>
                  <a:pt x="931" y="267"/>
                </a:lnTo>
                <a:lnTo>
                  <a:pt x="923" y="260"/>
                </a:lnTo>
                <a:lnTo>
                  <a:pt x="916" y="251"/>
                </a:lnTo>
                <a:lnTo>
                  <a:pt x="912" y="243"/>
                </a:lnTo>
                <a:lnTo>
                  <a:pt x="908" y="233"/>
                </a:lnTo>
                <a:lnTo>
                  <a:pt x="907" y="221"/>
                </a:lnTo>
                <a:lnTo>
                  <a:pt x="908" y="212"/>
                </a:lnTo>
                <a:lnTo>
                  <a:pt x="912" y="200"/>
                </a:lnTo>
                <a:lnTo>
                  <a:pt x="916" y="190"/>
                </a:lnTo>
                <a:lnTo>
                  <a:pt x="924" y="182"/>
                </a:lnTo>
                <a:lnTo>
                  <a:pt x="935" y="173"/>
                </a:lnTo>
                <a:lnTo>
                  <a:pt x="941" y="170"/>
                </a:lnTo>
                <a:lnTo>
                  <a:pt x="946" y="167"/>
                </a:lnTo>
                <a:lnTo>
                  <a:pt x="953" y="166"/>
                </a:lnTo>
                <a:lnTo>
                  <a:pt x="958" y="165"/>
                </a:lnTo>
                <a:lnTo>
                  <a:pt x="969" y="165"/>
                </a:lnTo>
                <a:lnTo>
                  <a:pt x="980" y="167"/>
                </a:lnTo>
                <a:lnTo>
                  <a:pt x="989" y="172"/>
                </a:lnTo>
                <a:lnTo>
                  <a:pt x="998" y="178"/>
                </a:lnTo>
                <a:lnTo>
                  <a:pt x="1006" y="186"/>
                </a:lnTo>
                <a:lnTo>
                  <a:pt x="1013" y="195"/>
                </a:lnTo>
                <a:lnTo>
                  <a:pt x="1017" y="204"/>
                </a:lnTo>
                <a:lnTo>
                  <a:pt x="1020" y="215"/>
                </a:lnTo>
                <a:lnTo>
                  <a:pt x="1021" y="225"/>
                </a:lnTo>
                <a:lnTo>
                  <a:pt x="1020" y="236"/>
                </a:lnTo>
                <a:lnTo>
                  <a:pt x="1017" y="246"/>
                </a:lnTo>
                <a:lnTo>
                  <a:pt x="1011" y="256"/>
                </a:lnTo>
                <a:lnTo>
                  <a:pt x="1008" y="260"/>
                </a:lnTo>
                <a:lnTo>
                  <a:pt x="1004" y="265"/>
                </a:lnTo>
                <a:lnTo>
                  <a:pt x="998" y="268"/>
                </a:lnTo>
                <a:lnTo>
                  <a:pt x="993" y="273"/>
                </a:lnTo>
                <a:close/>
                <a:moveTo>
                  <a:pt x="1443" y="865"/>
                </a:moveTo>
                <a:lnTo>
                  <a:pt x="1443" y="865"/>
                </a:lnTo>
                <a:lnTo>
                  <a:pt x="1451" y="860"/>
                </a:lnTo>
                <a:lnTo>
                  <a:pt x="1457" y="858"/>
                </a:lnTo>
                <a:lnTo>
                  <a:pt x="1465" y="856"/>
                </a:lnTo>
                <a:lnTo>
                  <a:pt x="1472" y="855"/>
                </a:lnTo>
                <a:lnTo>
                  <a:pt x="1480" y="855"/>
                </a:lnTo>
                <a:lnTo>
                  <a:pt x="1486" y="855"/>
                </a:lnTo>
                <a:lnTo>
                  <a:pt x="1492" y="856"/>
                </a:lnTo>
                <a:lnTo>
                  <a:pt x="1498" y="857"/>
                </a:lnTo>
                <a:lnTo>
                  <a:pt x="1511" y="863"/>
                </a:lnTo>
                <a:lnTo>
                  <a:pt x="1522" y="870"/>
                </a:lnTo>
                <a:lnTo>
                  <a:pt x="1531" y="879"/>
                </a:lnTo>
                <a:lnTo>
                  <a:pt x="1538" y="890"/>
                </a:lnTo>
                <a:lnTo>
                  <a:pt x="1544" y="903"/>
                </a:lnTo>
                <a:lnTo>
                  <a:pt x="1548" y="915"/>
                </a:lnTo>
                <a:lnTo>
                  <a:pt x="1550" y="928"/>
                </a:lnTo>
                <a:lnTo>
                  <a:pt x="1549" y="941"/>
                </a:lnTo>
                <a:lnTo>
                  <a:pt x="1548" y="948"/>
                </a:lnTo>
                <a:lnTo>
                  <a:pt x="1546" y="955"/>
                </a:lnTo>
                <a:lnTo>
                  <a:pt x="1544" y="961"/>
                </a:lnTo>
                <a:lnTo>
                  <a:pt x="1541" y="967"/>
                </a:lnTo>
                <a:lnTo>
                  <a:pt x="1536" y="974"/>
                </a:lnTo>
                <a:lnTo>
                  <a:pt x="1531" y="979"/>
                </a:lnTo>
                <a:lnTo>
                  <a:pt x="1525" y="985"/>
                </a:lnTo>
                <a:lnTo>
                  <a:pt x="1518" y="989"/>
                </a:lnTo>
                <a:lnTo>
                  <a:pt x="1511" y="994"/>
                </a:lnTo>
                <a:lnTo>
                  <a:pt x="1503" y="997"/>
                </a:lnTo>
                <a:lnTo>
                  <a:pt x="1495" y="999"/>
                </a:lnTo>
                <a:lnTo>
                  <a:pt x="1487" y="1000"/>
                </a:lnTo>
                <a:lnTo>
                  <a:pt x="1481" y="1000"/>
                </a:lnTo>
                <a:lnTo>
                  <a:pt x="1473" y="1000"/>
                </a:lnTo>
                <a:lnTo>
                  <a:pt x="1466" y="999"/>
                </a:lnTo>
                <a:lnTo>
                  <a:pt x="1460" y="997"/>
                </a:lnTo>
                <a:lnTo>
                  <a:pt x="1453" y="995"/>
                </a:lnTo>
                <a:lnTo>
                  <a:pt x="1447" y="991"/>
                </a:lnTo>
                <a:lnTo>
                  <a:pt x="1436" y="984"/>
                </a:lnTo>
                <a:lnTo>
                  <a:pt x="1427" y="974"/>
                </a:lnTo>
                <a:lnTo>
                  <a:pt x="1420" y="962"/>
                </a:lnTo>
                <a:lnTo>
                  <a:pt x="1414" y="950"/>
                </a:lnTo>
                <a:lnTo>
                  <a:pt x="1411" y="937"/>
                </a:lnTo>
                <a:lnTo>
                  <a:pt x="1410" y="924"/>
                </a:lnTo>
                <a:lnTo>
                  <a:pt x="1411" y="910"/>
                </a:lnTo>
                <a:lnTo>
                  <a:pt x="1412" y="904"/>
                </a:lnTo>
                <a:lnTo>
                  <a:pt x="1414" y="897"/>
                </a:lnTo>
                <a:lnTo>
                  <a:pt x="1417" y="891"/>
                </a:lnTo>
                <a:lnTo>
                  <a:pt x="1421" y="885"/>
                </a:lnTo>
                <a:lnTo>
                  <a:pt x="1425" y="879"/>
                </a:lnTo>
                <a:lnTo>
                  <a:pt x="1431" y="874"/>
                </a:lnTo>
                <a:lnTo>
                  <a:pt x="1436" y="869"/>
                </a:lnTo>
                <a:lnTo>
                  <a:pt x="1443" y="865"/>
                </a:lnTo>
                <a:close/>
                <a:moveTo>
                  <a:pt x="1369" y="653"/>
                </a:moveTo>
                <a:lnTo>
                  <a:pt x="1369" y="653"/>
                </a:lnTo>
                <a:lnTo>
                  <a:pt x="1376" y="649"/>
                </a:lnTo>
                <a:lnTo>
                  <a:pt x="1383" y="645"/>
                </a:lnTo>
                <a:lnTo>
                  <a:pt x="1391" y="643"/>
                </a:lnTo>
                <a:lnTo>
                  <a:pt x="1399" y="642"/>
                </a:lnTo>
                <a:lnTo>
                  <a:pt x="1405" y="641"/>
                </a:lnTo>
                <a:lnTo>
                  <a:pt x="1413" y="642"/>
                </a:lnTo>
                <a:lnTo>
                  <a:pt x="1420" y="643"/>
                </a:lnTo>
                <a:lnTo>
                  <a:pt x="1426" y="644"/>
                </a:lnTo>
                <a:lnTo>
                  <a:pt x="1432" y="647"/>
                </a:lnTo>
                <a:lnTo>
                  <a:pt x="1437" y="650"/>
                </a:lnTo>
                <a:lnTo>
                  <a:pt x="1448" y="657"/>
                </a:lnTo>
                <a:lnTo>
                  <a:pt x="1457" y="667"/>
                </a:lnTo>
                <a:lnTo>
                  <a:pt x="1465" y="678"/>
                </a:lnTo>
                <a:lnTo>
                  <a:pt x="1471" y="691"/>
                </a:lnTo>
                <a:lnTo>
                  <a:pt x="1474" y="704"/>
                </a:lnTo>
                <a:lnTo>
                  <a:pt x="1475" y="717"/>
                </a:lnTo>
                <a:lnTo>
                  <a:pt x="1474" y="731"/>
                </a:lnTo>
                <a:lnTo>
                  <a:pt x="1472" y="736"/>
                </a:lnTo>
                <a:lnTo>
                  <a:pt x="1470" y="743"/>
                </a:lnTo>
                <a:lnTo>
                  <a:pt x="1467" y="748"/>
                </a:lnTo>
                <a:lnTo>
                  <a:pt x="1463" y="755"/>
                </a:lnTo>
                <a:lnTo>
                  <a:pt x="1458" y="759"/>
                </a:lnTo>
                <a:lnTo>
                  <a:pt x="1453" y="765"/>
                </a:lnTo>
                <a:lnTo>
                  <a:pt x="1447" y="769"/>
                </a:lnTo>
                <a:lnTo>
                  <a:pt x="1440" y="774"/>
                </a:lnTo>
                <a:lnTo>
                  <a:pt x="1433" y="777"/>
                </a:lnTo>
                <a:lnTo>
                  <a:pt x="1425" y="781"/>
                </a:lnTo>
                <a:lnTo>
                  <a:pt x="1417" y="783"/>
                </a:lnTo>
                <a:lnTo>
                  <a:pt x="1411" y="784"/>
                </a:lnTo>
                <a:lnTo>
                  <a:pt x="1404" y="784"/>
                </a:lnTo>
                <a:lnTo>
                  <a:pt x="1397" y="784"/>
                </a:lnTo>
                <a:lnTo>
                  <a:pt x="1391" y="782"/>
                </a:lnTo>
                <a:lnTo>
                  <a:pt x="1384" y="781"/>
                </a:lnTo>
                <a:lnTo>
                  <a:pt x="1372" y="775"/>
                </a:lnTo>
                <a:lnTo>
                  <a:pt x="1362" y="767"/>
                </a:lnTo>
                <a:lnTo>
                  <a:pt x="1353" y="757"/>
                </a:lnTo>
                <a:lnTo>
                  <a:pt x="1345" y="746"/>
                </a:lnTo>
                <a:lnTo>
                  <a:pt x="1340" y="734"/>
                </a:lnTo>
                <a:lnTo>
                  <a:pt x="1336" y="722"/>
                </a:lnTo>
                <a:lnTo>
                  <a:pt x="1335" y="708"/>
                </a:lnTo>
                <a:lnTo>
                  <a:pt x="1336" y="695"/>
                </a:lnTo>
                <a:lnTo>
                  <a:pt x="1338" y="690"/>
                </a:lnTo>
                <a:lnTo>
                  <a:pt x="1340" y="683"/>
                </a:lnTo>
                <a:lnTo>
                  <a:pt x="1343" y="677"/>
                </a:lnTo>
                <a:lnTo>
                  <a:pt x="1346" y="672"/>
                </a:lnTo>
                <a:lnTo>
                  <a:pt x="1351" y="666"/>
                </a:lnTo>
                <a:lnTo>
                  <a:pt x="1355" y="662"/>
                </a:lnTo>
                <a:lnTo>
                  <a:pt x="1362" y="656"/>
                </a:lnTo>
                <a:lnTo>
                  <a:pt x="1369" y="653"/>
                </a:lnTo>
                <a:close/>
                <a:moveTo>
                  <a:pt x="947" y="66"/>
                </a:moveTo>
                <a:lnTo>
                  <a:pt x="947" y="66"/>
                </a:lnTo>
                <a:lnTo>
                  <a:pt x="943" y="57"/>
                </a:lnTo>
                <a:lnTo>
                  <a:pt x="941" y="47"/>
                </a:lnTo>
                <a:lnTo>
                  <a:pt x="941" y="38"/>
                </a:lnTo>
                <a:lnTo>
                  <a:pt x="943" y="31"/>
                </a:lnTo>
                <a:lnTo>
                  <a:pt x="946" y="23"/>
                </a:lnTo>
                <a:lnTo>
                  <a:pt x="950" y="16"/>
                </a:lnTo>
                <a:lnTo>
                  <a:pt x="956" y="11"/>
                </a:lnTo>
                <a:lnTo>
                  <a:pt x="963" y="6"/>
                </a:lnTo>
                <a:lnTo>
                  <a:pt x="970" y="2"/>
                </a:lnTo>
                <a:lnTo>
                  <a:pt x="978" y="0"/>
                </a:lnTo>
                <a:lnTo>
                  <a:pt x="986" y="0"/>
                </a:lnTo>
                <a:lnTo>
                  <a:pt x="995" y="0"/>
                </a:lnTo>
                <a:lnTo>
                  <a:pt x="1003" y="2"/>
                </a:lnTo>
                <a:lnTo>
                  <a:pt x="1011" y="6"/>
                </a:lnTo>
                <a:lnTo>
                  <a:pt x="1018" y="12"/>
                </a:lnTo>
                <a:lnTo>
                  <a:pt x="1025" y="20"/>
                </a:lnTo>
                <a:lnTo>
                  <a:pt x="1029" y="28"/>
                </a:lnTo>
                <a:lnTo>
                  <a:pt x="1031" y="38"/>
                </a:lnTo>
                <a:lnTo>
                  <a:pt x="1033" y="47"/>
                </a:lnTo>
                <a:lnTo>
                  <a:pt x="1030" y="56"/>
                </a:lnTo>
                <a:lnTo>
                  <a:pt x="1027" y="64"/>
                </a:lnTo>
                <a:lnTo>
                  <a:pt x="1023" y="72"/>
                </a:lnTo>
                <a:lnTo>
                  <a:pt x="1017" y="77"/>
                </a:lnTo>
                <a:lnTo>
                  <a:pt x="1009" y="83"/>
                </a:lnTo>
                <a:lnTo>
                  <a:pt x="1003" y="86"/>
                </a:lnTo>
                <a:lnTo>
                  <a:pt x="994" y="88"/>
                </a:lnTo>
                <a:lnTo>
                  <a:pt x="986" y="89"/>
                </a:lnTo>
                <a:lnTo>
                  <a:pt x="977" y="88"/>
                </a:lnTo>
                <a:lnTo>
                  <a:pt x="969" y="86"/>
                </a:lnTo>
                <a:lnTo>
                  <a:pt x="960" y="82"/>
                </a:lnTo>
                <a:lnTo>
                  <a:pt x="954" y="75"/>
                </a:lnTo>
                <a:lnTo>
                  <a:pt x="947" y="66"/>
                </a:lnTo>
                <a:close/>
                <a:moveTo>
                  <a:pt x="1114" y="281"/>
                </a:moveTo>
                <a:lnTo>
                  <a:pt x="1114" y="281"/>
                </a:lnTo>
                <a:lnTo>
                  <a:pt x="1111" y="275"/>
                </a:lnTo>
                <a:lnTo>
                  <a:pt x="1109" y="269"/>
                </a:lnTo>
                <a:lnTo>
                  <a:pt x="1108" y="258"/>
                </a:lnTo>
                <a:lnTo>
                  <a:pt x="1108" y="247"/>
                </a:lnTo>
                <a:lnTo>
                  <a:pt x="1111" y="236"/>
                </a:lnTo>
                <a:lnTo>
                  <a:pt x="1116" y="227"/>
                </a:lnTo>
                <a:lnTo>
                  <a:pt x="1122" y="218"/>
                </a:lnTo>
                <a:lnTo>
                  <a:pt x="1130" y="210"/>
                </a:lnTo>
                <a:lnTo>
                  <a:pt x="1138" y="204"/>
                </a:lnTo>
                <a:lnTo>
                  <a:pt x="1148" y="199"/>
                </a:lnTo>
                <a:lnTo>
                  <a:pt x="1158" y="196"/>
                </a:lnTo>
                <a:lnTo>
                  <a:pt x="1168" y="195"/>
                </a:lnTo>
                <a:lnTo>
                  <a:pt x="1179" y="196"/>
                </a:lnTo>
                <a:lnTo>
                  <a:pt x="1189" y="199"/>
                </a:lnTo>
                <a:lnTo>
                  <a:pt x="1198" y="205"/>
                </a:lnTo>
                <a:lnTo>
                  <a:pt x="1202" y="208"/>
                </a:lnTo>
                <a:lnTo>
                  <a:pt x="1206" y="213"/>
                </a:lnTo>
                <a:lnTo>
                  <a:pt x="1210" y="217"/>
                </a:lnTo>
                <a:lnTo>
                  <a:pt x="1213" y="224"/>
                </a:lnTo>
                <a:lnTo>
                  <a:pt x="1217" y="229"/>
                </a:lnTo>
                <a:lnTo>
                  <a:pt x="1220" y="235"/>
                </a:lnTo>
                <a:lnTo>
                  <a:pt x="1222" y="240"/>
                </a:lnTo>
                <a:lnTo>
                  <a:pt x="1223" y="246"/>
                </a:lnTo>
                <a:lnTo>
                  <a:pt x="1223" y="250"/>
                </a:lnTo>
                <a:lnTo>
                  <a:pt x="1223" y="256"/>
                </a:lnTo>
                <a:lnTo>
                  <a:pt x="1221" y="266"/>
                </a:lnTo>
                <a:lnTo>
                  <a:pt x="1217" y="276"/>
                </a:lnTo>
                <a:lnTo>
                  <a:pt x="1211" y="285"/>
                </a:lnTo>
                <a:lnTo>
                  <a:pt x="1203" y="291"/>
                </a:lnTo>
                <a:lnTo>
                  <a:pt x="1194" y="298"/>
                </a:lnTo>
                <a:lnTo>
                  <a:pt x="1185" y="302"/>
                </a:lnTo>
                <a:lnTo>
                  <a:pt x="1173" y="306"/>
                </a:lnTo>
                <a:lnTo>
                  <a:pt x="1162" y="307"/>
                </a:lnTo>
                <a:lnTo>
                  <a:pt x="1151" y="307"/>
                </a:lnTo>
                <a:lnTo>
                  <a:pt x="1141" y="305"/>
                </a:lnTo>
                <a:lnTo>
                  <a:pt x="1131" y="299"/>
                </a:lnTo>
                <a:lnTo>
                  <a:pt x="1127" y="296"/>
                </a:lnTo>
                <a:lnTo>
                  <a:pt x="1122" y="291"/>
                </a:lnTo>
                <a:lnTo>
                  <a:pt x="1118" y="287"/>
                </a:lnTo>
                <a:lnTo>
                  <a:pt x="1114" y="281"/>
                </a:lnTo>
                <a:close/>
                <a:moveTo>
                  <a:pt x="1359" y="386"/>
                </a:moveTo>
                <a:lnTo>
                  <a:pt x="1359" y="386"/>
                </a:lnTo>
                <a:lnTo>
                  <a:pt x="1362" y="393"/>
                </a:lnTo>
                <a:lnTo>
                  <a:pt x="1365" y="401"/>
                </a:lnTo>
                <a:lnTo>
                  <a:pt x="1368" y="409"/>
                </a:lnTo>
                <a:lnTo>
                  <a:pt x="1369" y="417"/>
                </a:lnTo>
                <a:lnTo>
                  <a:pt x="1369" y="423"/>
                </a:lnTo>
                <a:lnTo>
                  <a:pt x="1369" y="431"/>
                </a:lnTo>
                <a:lnTo>
                  <a:pt x="1366" y="438"/>
                </a:lnTo>
                <a:lnTo>
                  <a:pt x="1364" y="443"/>
                </a:lnTo>
                <a:lnTo>
                  <a:pt x="1362" y="450"/>
                </a:lnTo>
                <a:lnTo>
                  <a:pt x="1358" y="456"/>
                </a:lnTo>
                <a:lnTo>
                  <a:pt x="1350" y="467"/>
                </a:lnTo>
                <a:lnTo>
                  <a:pt x="1339" y="476"/>
                </a:lnTo>
                <a:lnTo>
                  <a:pt x="1326" y="482"/>
                </a:lnTo>
                <a:lnTo>
                  <a:pt x="1314" y="488"/>
                </a:lnTo>
                <a:lnTo>
                  <a:pt x="1300" y="491"/>
                </a:lnTo>
                <a:lnTo>
                  <a:pt x="1287" y="492"/>
                </a:lnTo>
                <a:lnTo>
                  <a:pt x="1274" y="491"/>
                </a:lnTo>
                <a:lnTo>
                  <a:pt x="1268" y="490"/>
                </a:lnTo>
                <a:lnTo>
                  <a:pt x="1262" y="488"/>
                </a:lnTo>
                <a:lnTo>
                  <a:pt x="1257" y="484"/>
                </a:lnTo>
                <a:lnTo>
                  <a:pt x="1251" y="481"/>
                </a:lnTo>
                <a:lnTo>
                  <a:pt x="1247" y="477"/>
                </a:lnTo>
                <a:lnTo>
                  <a:pt x="1242" y="471"/>
                </a:lnTo>
                <a:lnTo>
                  <a:pt x="1238" y="466"/>
                </a:lnTo>
                <a:lnTo>
                  <a:pt x="1236" y="459"/>
                </a:lnTo>
                <a:lnTo>
                  <a:pt x="1230" y="452"/>
                </a:lnTo>
                <a:lnTo>
                  <a:pt x="1227" y="446"/>
                </a:lnTo>
                <a:lnTo>
                  <a:pt x="1223" y="439"/>
                </a:lnTo>
                <a:lnTo>
                  <a:pt x="1222" y="432"/>
                </a:lnTo>
                <a:lnTo>
                  <a:pt x="1221" y="426"/>
                </a:lnTo>
                <a:lnTo>
                  <a:pt x="1221" y="419"/>
                </a:lnTo>
                <a:lnTo>
                  <a:pt x="1222" y="412"/>
                </a:lnTo>
                <a:lnTo>
                  <a:pt x="1223" y="406"/>
                </a:lnTo>
                <a:lnTo>
                  <a:pt x="1226" y="400"/>
                </a:lnTo>
                <a:lnTo>
                  <a:pt x="1229" y="393"/>
                </a:lnTo>
                <a:lnTo>
                  <a:pt x="1237" y="383"/>
                </a:lnTo>
                <a:lnTo>
                  <a:pt x="1246" y="373"/>
                </a:lnTo>
                <a:lnTo>
                  <a:pt x="1258" y="365"/>
                </a:lnTo>
                <a:lnTo>
                  <a:pt x="1270" y="359"/>
                </a:lnTo>
                <a:lnTo>
                  <a:pt x="1283" y="355"/>
                </a:lnTo>
                <a:lnTo>
                  <a:pt x="1298" y="352"/>
                </a:lnTo>
                <a:lnTo>
                  <a:pt x="1304" y="352"/>
                </a:lnTo>
                <a:lnTo>
                  <a:pt x="1311" y="352"/>
                </a:lnTo>
                <a:lnTo>
                  <a:pt x="1318" y="353"/>
                </a:lnTo>
                <a:lnTo>
                  <a:pt x="1324" y="356"/>
                </a:lnTo>
                <a:lnTo>
                  <a:pt x="1331" y="359"/>
                </a:lnTo>
                <a:lnTo>
                  <a:pt x="1338" y="362"/>
                </a:lnTo>
                <a:lnTo>
                  <a:pt x="1343" y="367"/>
                </a:lnTo>
                <a:lnTo>
                  <a:pt x="1349" y="372"/>
                </a:lnTo>
                <a:lnTo>
                  <a:pt x="1353" y="378"/>
                </a:lnTo>
                <a:lnTo>
                  <a:pt x="1359" y="386"/>
                </a:lnTo>
                <a:close/>
                <a:moveTo>
                  <a:pt x="1729" y="1049"/>
                </a:moveTo>
                <a:lnTo>
                  <a:pt x="1729" y="1049"/>
                </a:lnTo>
                <a:lnTo>
                  <a:pt x="1736" y="1045"/>
                </a:lnTo>
                <a:lnTo>
                  <a:pt x="1742" y="1041"/>
                </a:lnTo>
                <a:lnTo>
                  <a:pt x="1749" y="1039"/>
                </a:lnTo>
                <a:lnTo>
                  <a:pt x="1756" y="1037"/>
                </a:lnTo>
                <a:lnTo>
                  <a:pt x="1761" y="1036"/>
                </a:lnTo>
                <a:lnTo>
                  <a:pt x="1768" y="1036"/>
                </a:lnTo>
                <a:lnTo>
                  <a:pt x="1779" y="1037"/>
                </a:lnTo>
                <a:lnTo>
                  <a:pt x="1790" y="1040"/>
                </a:lnTo>
                <a:lnTo>
                  <a:pt x="1800" y="1046"/>
                </a:lnTo>
                <a:lnTo>
                  <a:pt x="1809" y="1053"/>
                </a:lnTo>
                <a:lnTo>
                  <a:pt x="1817" y="1062"/>
                </a:lnTo>
                <a:lnTo>
                  <a:pt x="1823" y="1072"/>
                </a:lnTo>
                <a:lnTo>
                  <a:pt x="1829" y="1083"/>
                </a:lnTo>
                <a:lnTo>
                  <a:pt x="1832" y="1096"/>
                </a:lnTo>
                <a:lnTo>
                  <a:pt x="1834" y="1108"/>
                </a:lnTo>
                <a:lnTo>
                  <a:pt x="1834" y="1120"/>
                </a:lnTo>
                <a:lnTo>
                  <a:pt x="1832" y="1132"/>
                </a:lnTo>
                <a:lnTo>
                  <a:pt x="1829" y="1144"/>
                </a:lnTo>
                <a:lnTo>
                  <a:pt x="1823" y="1155"/>
                </a:lnTo>
                <a:lnTo>
                  <a:pt x="1817" y="1163"/>
                </a:lnTo>
                <a:lnTo>
                  <a:pt x="1811" y="1170"/>
                </a:lnTo>
                <a:lnTo>
                  <a:pt x="1804" y="1175"/>
                </a:lnTo>
                <a:lnTo>
                  <a:pt x="1797" y="1180"/>
                </a:lnTo>
                <a:lnTo>
                  <a:pt x="1790" y="1182"/>
                </a:lnTo>
                <a:lnTo>
                  <a:pt x="1782" y="1184"/>
                </a:lnTo>
                <a:lnTo>
                  <a:pt x="1776" y="1185"/>
                </a:lnTo>
                <a:lnTo>
                  <a:pt x="1768" y="1185"/>
                </a:lnTo>
                <a:lnTo>
                  <a:pt x="1761" y="1185"/>
                </a:lnTo>
                <a:lnTo>
                  <a:pt x="1753" y="1183"/>
                </a:lnTo>
                <a:lnTo>
                  <a:pt x="1747" y="1181"/>
                </a:lnTo>
                <a:lnTo>
                  <a:pt x="1740" y="1178"/>
                </a:lnTo>
                <a:lnTo>
                  <a:pt x="1733" y="1173"/>
                </a:lnTo>
                <a:lnTo>
                  <a:pt x="1727" y="1169"/>
                </a:lnTo>
                <a:lnTo>
                  <a:pt x="1716" y="1159"/>
                </a:lnTo>
                <a:lnTo>
                  <a:pt x="1706" y="1147"/>
                </a:lnTo>
                <a:lnTo>
                  <a:pt x="1702" y="1140"/>
                </a:lnTo>
                <a:lnTo>
                  <a:pt x="1699" y="1133"/>
                </a:lnTo>
                <a:lnTo>
                  <a:pt x="1696" y="1126"/>
                </a:lnTo>
                <a:lnTo>
                  <a:pt x="1695" y="1119"/>
                </a:lnTo>
                <a:lnTo>
                  <a:pt x="1694" y="1111"/>
                </a:lnTo>
                <a:lnTo>
                  <a:pt x="1694" y="1103"/>
                </a:lnTo>
                <a:lnTo>
                  <a:pt x="1694" y="1096"/>
                </a:lnTo>
                <a:lnTo>
                  <a:pt x="1696" y="1089"/>
                </a:lnTo>
                <a:lnTo>
                  <a:pt x="1698" y="1081"/>
                </a:lnTo>
                <a:lnTo>
                  <a:pt x="1702" y="1074"/>
                </a:lnTo>
                <a:lnTo>
                  <a:pt x="1707" y="1068"/>
                </a:lnTo>
                <a:lnTo>
                  <a:pt x="1714" y="1061"/>
                </a:lnTo>
                <a:lnTo>
                  <a:pt x="1720" y="1055"/>
                </a:lnTo>
                <a:lnTo>
                  <a:pt x="1729" y="1049"/>
                </a:lnTo>
                <a:close/>
              </a:path>
            </a:pathLst>
          </a:custGeom>
          <a:solidFill>
            <a:srgbClr val="8A05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base"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  <p:sp>
        <p:nvSpPr>
          <p:cNvPr id="2" name="流程图: 可选过程 1"/>
          <p:cNvSpPr/>
          <p:nvPr/>
        </p:nvSpPr>
        <p:spPr>
          <a:xfrm>
            <a:off x="1876425" y="1328738"/>
            <a:ext cx="2606675" cy="1057275"/>
          </a:xfrm>
          <a:prstGeom prst="flowChartAlternateProcess">
            <a:avLst/>
          </a:prstGeom>
          <a:solidFill>
            <a:srgbClr val="046FB6"/>
          </a:solidFill>
          <a:ln w="38100"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3200" b="1" strike="noStrike" noProof="1" dirty="0">
                <a:solidFill>
                  <a:schemeClr val="bg2"/>
                </a:solidFill>
                <a:ea typeface="微软雅黑" panose="020B0503020204020204" charset="-122"/>
                <a:cs typeface="+mn-ea"/>
                <a:sym typeface="+mn-ea"/>
              </a:rPr>
              <a:t>Exporter</a:t>
            </a:r>
            <a:endParaRPr lang="en-US" altLang="zh-CN" sz="3200" b="1" strike="noStrike" noProof="1" dirty="0">
              <a:solidFill>
                <a:schemeClr val="bg2"/>
              </a:solidFill>
              <a:effectLst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" name="流程图: 可选过程 2"/>
          <p:cNvSpPr/>
          <p:nvPr/>
        </p:nvSpPr>
        <p:spPr>
          <a:xfrm>
            <a:off x="1852613" y="4700588"/>
            <a:ext cx="2630488" cy="1057275"/>
          </a:xfrm>
          <a:prstGeom prst="flowChartAlternateProcess">
            <a:avLst/>
          </a:prstGeom>
          <a:solidFill>
            <a:srgbClr val="046FB6"/>
          </a:solidFill>
          <a:ln w="38100"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3200" b="1" strike="noStrike" noProof="1">
                <a:solidFill>
                  <a:schemeClr val="bg2"/>
                </a:solidFill>
                <a:effectLst/>
                <a:ea typeface="宋体" panose="02010600030101010101" pitchFamily="2" charset="-122"/>
                <a:cs typeface="+mn-ea"/>
                <a:sym typeface="+mn-ea"/>
              </a:rPr>
              <a:t>Exporter's Bank</a:t>
            </a:r>
            <a:endParaRPr lang="en-US" altLang="zh-CN" sz="3200" b="1" strike="noStrike" noProof="1">
              <a:solidFill>
                <a:schemeClr val="bg2"/>
              </a:solidFill>
              <a:effectLst/>
              <a:ea typeface="宋体" panose="02010600030101010101" pitchFamily="2" charset="-122"/>
              <a:cs typeface="+mn-ea"/>
              <a:sym typeface="+mn-ea"/>
            </a:endParaRPr>
          </a:p>
        </p:txBody>
      </p:sp>
      <p:sp>
        <p:nvSpPr>
          <p:cNvPr id="20" name="流程图: 可选过程 19"/>
          <p:cNvSpPr/>
          <p:nvPr/>
        </p:nvSpPr>
        <p:spPr>
          <a:xfrm>
            <a:off x="8186738" y="4718050"/>
            <a:ext cx="2755900" cy="1055688"/>
          </a:xfrm>
          <a:prstGeom prst="flowChartAlternateProcess">
            <a:avLst/>
          </a:prstGeom>
          <a:solidFill>
            <a:srgbClr val="046FB6"/>
          </a:solidFill>
          <a:ln w="38100"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3200" b="1" strike="noStrike" noProof="1">
                <a:solidFill>
                  <a:schemeClr val="bg2"/>
                </a:solidFill>
                <a:effectLst/>
                <a:ea typeface="宋体" panose="02010600030101010101" pitchFamily="2" charset="-122"/>
                <a:cs typeface="+mn-ea"/>
                <a:sym typeface="+mn-ea"/>
              </a:rPr>
              <a:t>Importer's Bank</a:t>
            </a:r>
            <a:endParaRPr lang="en-US" altLang="zh-CN" sz="3200" b="1" strike="noStrike" noProof="1">
              <a:solidFill>
                <a:schemeClr val="bg2"/>
              </a:solidFill>
              <a:effectLst/>
              <a:ea typeface="宋体" panose="02010600030101010101" pitchFamily="2" charset="-122"/>
              <a:cs typeface="+mn-ea"/>
              <a:sym typeface="+mn-ea"/>
            </a:endParaRPr>
          </a:p>
        </p:txBody>
      </p:sp>
      <p:sp>
        <p:nvSpPr>
          <p:cNvPr id="21" name="流程图: 可选过程 20"/>
          <p:cNvSpPr/>
          <p:nvPr/>
        </p:nvSpPr>
        <p:spPr>
          <a:xfrm>
            <a:off x="8143875" y="1360488"/>
            <a:ext cx="2779713" cy="1054100"/>
          </a:xfrm>
          <a:prstGeom prst="flowChartAlternateProcess">
            <a:avLst/>
          </a:prstGeom>
          <a:solidFill>
            <a:srgbClr val="046FB6"/>
          </a:solidFill>
          <a:ln w="38100"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3200" b="1" strike="noStrike" noProof="1">
                <a:solidFill>
                  <a:schemeClr val="bg2"/>
                </a:solidFill>
                <a:effectLst/>
                <a:ea typeface="宋体" panose="02010600030101010101" pitchFamily="2" charset="-122"/>
                <a:cs typeface="+mn-ea"/>
                <a:sym typeface="+mn-ea"/>
              </a:rPr>
              <a:t>Importer</a:t>
            </a:r>
            <a:endParaRPr lang="en-US" altLang="zh-CN" sz="3200" b="1" strike="noStrike" noProof="1">
              <a:solidFill>
                <a:schemeClr val="bg2"/>
              </a:solidFill>
              <a:effectLst/>
              <a:ea typeface="宋体" panose="02010600030101010101" pitchFamily="2" charset="-122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13" grpId="0"/>
      <p:bldP spid="1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69" name="图片 1"/>
          <p:cNvPicPr>
            <a:picLocks noChangeAspect="1"/>
          </p:cNvPicPr>
          <p:nvPr/>
        </p:nvPicPr>
        <p:blipFill>
          <a:blip r:embed="rId1"/>
          <a:srcRect t="7379" b="9746"/>
          <a:stretch>
            <a:fillRect/>
          </a:stretch>
        </p:blipFill>
        <p:spPr>
          <a:xfrm>
            <a:off x="8380413" y="1489075"/>
            <a:ext cx="3800475" cy="4735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754063" y="684213"/>
            <a:ext cx="10429875" cy="30464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3200" b="1">
                <a:solidFill>
                  <a:srgbClr val="232526"/>
                </a:solidFill>
                <a:latin typeface="Times New Roman" panose="02020603050405020304" pitchFamily="18" charset="0"/>
                <a:ea typeface="微软雅黑" panose="020B0503020204020204" charset="-122"/>
                <a:sym typeface="黑体" panose="02010609060101010101" pitchFamily="49" charset="-122"/>
              </a:rPr>
              <a:t>The Buyers shall duly accept the documentary draft drawn by the Sellers upon presentation and make payment at ××days sight (or after date of B/L). The shipping documents are to be delivered against acceptance.</a:t>
            </a:r>
            <a:endParaRPr lang="zh-CN" altLang="en-US" sz="3200" b="1">
              <a:solidFill>
                <a:srgbClr val="232526"/>
              </a:solidFill>
              <a:latin typeface="Times New Roman" panose="02020603050405020304" pitchFamily="18" charset="0"/>
              <a:ea typeface="微软雅黑" panose="020B0503020204020204" charset="-122"/>
              <a:sym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 rot="-840000">
            <a:off x="5446713" y="4051300"/>
            <a:ext cx="1658937" cy="706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4000" b="1">
                <a:solidFill>
                  <a:srgbClr val="FF0000"/>
                </a:solidFill>
                <a:latin typeface="Comic Sans MS" panose="030F0702030302020204" charset="0"/>
              </a:rPr>
              <a:t>D/A</a:t>
            </a:r>
            <a:endParaRPr lang="en-US" altLang="zh-CN" sz="4000" b="1">
              <a:solidFill>
                <a:srgbClr val="FF0000"/>
              </a:solidFill>
              <a:latin typeface="Comic Sans MS" panose="030F07020303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文本框 3"/>
          <p:cNvSpPr txBox="1"/>
          <p:nvPr/>
        </p:nvSpPr>
        <p:spPr>
          <a:xfrm>
            <a:off x="708025" y="2489200"/>
            <a:ext cx="2043113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>
                <a:solidFill>
                  <a:srgbClr val="8A0554"/>
                </a:solidFill>
                <a:latin typeface="Times New Roman" panose="02020603050405020304" pitchFamily="18" charset="0"/>
              </a:rPr>
              <a:t>Contents</a:t>
            </a:r>
            <a:endParaRPr lang="en-US" altLang="zh-CN" sz="3600" b="1">
              <a:solidFill>
                <a:srgbClr val="8A0554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903538" y="755650"/>
            <a:ext cx="23813" cy="4576763"/>
          </a:xfrm>
          <a:prstGeom prst="line">
            <a:avLst/>
          </a:prstGeom>
          <a:ln w="38100">
            <a:solidFill>
              <a:srgbClr val="8A05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3" name="文本框 5"/>
          <p:cNvSpPr txBox="1"/>
          <p:nvPr/>
        </p:nvSpPr>
        <p:spPr>
          <a:xfrm>
            <a:off x="3463925" y="1966913"/>
            <a:ext cx="6664325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rgbClr val="343537"/>
                </a:solidFill>
                <a:latin typeface="Times New Roman" panose="02020603050405020304" pitchFamily="18" charset="0"/>
              </a:rPr>
              <a:t>14.1	Remittance</a:t>
            </a:r>
            <a:endParaRPr lang="en-US" altLang="zh-CN" sz="2800" b="1">
              <a:solidFill>
                <a:srgbClr val="343537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4" name="文本框 6"/>
          <p:cNvSpPr txBox="1"/>
          <p:nvPr/>
        </p:nvSpPr>
        <p:spPr>
          <a:xfrm>
            <a:off x="3463925" y="3921125"/>
            <a:ext cx="6664325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rgbClr val="343537"/>
                </a:solidFill>
                <a:latin typeface="Times New Roman" panose="02020603050405020304" pitchFamily="18" charset="0"/>
              </a:rPr>
              <a:t>14.2	Collection</a:t>
            </a:r>
            <a:endParaRPr lang="en-US" altLang="zh-CN" sz="2800" b="1">
              <a:solidFill>
                <a:srgbClr val="343537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3" name="图片 1"/>
          <p:cNvPicPr>
            <a:picLocks noChangeAspect="1"/>
          </p:cNvPicPr>
          <p:nvPr/>
        </p:nvPicPr>
        <p:blipFill>
          <a:blip r:embed="rId1"/>
          <a:srcRect t="7379" b="9746"/>
          <a:stretch>
            <a:fillRect/>
          </a:stretch>
        </p:blipFill>
        <p:spPr>
          <a:xfrm>
            <a:off x="8380413" y="1489075"/>
            <a:ext cx="3800475" cy="4735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727075" y="1165225"/>
            <a:ext cx="10428288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3200" b="1">
                <a:solidFill>
                  <a:srgbClr val="232526"/>
                </a:solidFill>
                <a:latin typeface="Times New Roman" panose="02020603050405020304" pitchFamily="18" charset="0"/>
                <a:ea typeface="微软雅黑" panose="020B0503020204020204" charset="-122"/>
                <a:sym typeface="黑体" panose="02010609060101010101" pitchFamily="49" charset="-122"/>
              </a:rPr>
              <a:t>Payment by draft payable 120 days after cargo arrival, documents against acceptance.</a:t>
            </a:r>
            <a:endParaRPr lang="zh-CN" altLang="en-US" sz="3200" b="1">
              <a:solidFill>
                <a:srgbClr val="232526"/>
              </a:solidFill>
              <a:latin typeface="Times New Roman" panose="02020603050405020304" pitchFamily="18" charset="0"/>
              <a:ea typeface="微软雅黑" panose="020B0503020204020204" charset="-122"/>
              <a:sym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 rot="-840000">
            <a:off x="5446713" y="4051300"/>
            <a:ext cx="1658937" cy="706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4000" b="1">
                <a:solidFill>
                  <a:srgbClr val="FF0000"/>
                </a:solidFill>
                <a:latin typeface="Comic Sans MS" panose="030F0702030302020204" charset="0"/>
              </a:rPr>
              <a:t>D/A</a:t>
            </a:r>
            <a:endParaRPr lang="en-US" altLang="zh-CN" sz="4000" b="1">
              <a:solidFill>
                <a:srgbClr val="FF0000"/>
              </a:solidFill>
              <a:latin typeface="Comic Sans MS" panose="030F07020303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0013" name="文本框 170012"/>
          <p:cNvSpPr txBox="1"/>
          <p:nvPr/>
        </p:nvSpPr>
        <p:spPr>
          <a:xfrm>
            <a:off x="5599113" y="531813"/>
            <a:ext cx="1922462" cy="58420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chemeClr val="accent1"/>
                </a:solidFill>
                <a:latin typeface="Times New Roman" panose="02020603050405020304" pitchFamily="18" charset="0"/>
              </a:rPr>
              <a:t>S/C</a:t>
            </a:r>
            <a:endParaRPr lang="en-US" altLang="zh-CN" sz="3200" b="1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4654550" y="4502150"/>
            <a:ext cx="364807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4640263" y="1108075"/>
            <a:ext cx="3646488" cy="793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 flipV="1">
            <a:off x="8615363" y="1846263"/>
            <a:ext cx="4763" cy="231616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>
            <a:off x="2816225" y="1876425"/>
            <a:ext cx="6350" cy="23018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 flipV="1">
            <a:off x="3775075" y="1876425"/>
            <a:ext cx="6350" cy="23145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8966200" y="1876425"/>
            <a:ext cx="9525" cy="230187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4640263" y="1412875"/>
            <a:ext cx="938213" cy="3175"/>
          </a:xfrm>
          <a:prstGeom prst="straightConnector1">
            <a:avLst/>
          </a:prstGeom>
          <a:ln w="38100"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5"/>
          <p:cNvSpPr/>
          <p:nvPr/>
        </p:nvSpPr>
        <p:spPr>
          <a:xfrm>
            <a:off x="5578475" y="1300163"/>
            <a:ext cx="1790700" cy="385763"/>
          </a:xfrm>
          <a:prstGeom prst="roundRect">
            <a:avLst/>
          </a:prstGeom>
          <a:noFill/>
          <a:ln w="38100"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1865" b="1" strike="noStrike" noProof="1">
                <a:solidFill>
                  <a:schemeClr val="accent1"/>
                </a:solidFill>
                <a:latin typeface="Times New Roman" panose="02020603050405020304" pitchFamily="18" charset="0"/>
              </a:rPr>
              <a:t>Shipping Line</a:t>
            </a:r>
            <a:endParaRPr lang="en-US" altLang="zh-CN" sz="1865" b="1" strike="noStrike" noProof="1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flipH="1">
            <a:off x="4622800" y="1587500"/>
            <a:ext cx="958850" cy="0"/>
          </a:xfrm>
          <a:prstGeom prst="straightConnector1">
            <a:avLst/>
          </a:prstGeom>
          <a:ln w="38100"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 flipV="1">
            <a:off x="9359900" y="1876425"/>
            <a:ext cx="4763" cy="231457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 flipV="1">
            <a:off x="4657725" y="4918075"/>
            <a:ext cx="364648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7366000" y="1549400"/>
            <a:ext cx="938213" cy="4763"/>
          </a:xfrm>
          <a:prstGeom prst="straightConnector1">
            <a:avLst/>
          </a:prstGeom>
          <a:ln w="38100">
            <a:solidFill>
              <a:srgbClr val="C00000"/>
            </a:solidFill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H="1">
            <a:off x="7332663" y="1397000"/>
            <a:ext cx="960438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箭头连接符 1"/>
          <p:cNvCxnSpPr/>
          <p:nvPr/>
        </p:nvCxnSpPr>
        <p:spPr>
          <a:xfrm>
            <a:off x="10480675" y="1876425"/>
            <a:ext cx="7938" cy="230187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 flipH="1" flipV="1">
            <a:off x="10120313" y="1876425"/>
            <a:ext cx="4763" cy="231457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枝叶"/>
          <p:cNvSpPr/>
          <p:nvPr/>
        </p:nvSpPr>
        <p:spPr bwMode="auto">
          <a:xfrm>
            <a:off x="-1587" y="3508375"/>
            <a:ext cx="1936750" cy="2822575"/>
          </a:xfrm>
          <a:custGeom>
            <a:avLst/>
            <a:gdLst>
              <a:gd name="T0" fmla="*/ 390202952 w 8796"/>
              <a:gd name="T1" fmla="*/ 271724212 h 8483"/>
              <a:gd name="T2" fmla="*/ 383917708 w 8796"/>
              <a:gd name="T3" fmla="*/ 244706425 h 8483"/>
              <a:gd name="T4" fmla="*/ 391985370 w 8796"/>
              <a:gd name="T5" fmla="*/ 238384968 h 8483"/>
              <a:gd name="T6" fmla="*/ 380915752 w 8796"/>
              <a:gd name="T7" fmla="*/ 248920585 h 8483"/>
              <a:gd name="T8" fmla="*/ 365484083 w 8796"/>
              <a:gd name="T9" fmla="*/ 239368417 h 8483"/>
              <a:gd name="T10" fmla="*/ 383495602 w 8796"/>
              <a:gd name="T11" fmla="*/ 262078371 h 8483"/>
              <a:gd name="T12" fmla="*/ 376975807 w 8796"/>
              <a:gd name="T13" fmla="*/ 266713947 h 8483"/>
              <a:gd name="T14" fmla="*/ 355493228 w 8796"/>
              <a:gd name="T15" fmla="*/ 272660716 h 8483"/>
              <a:gd name="T16" fmla="*/ 378945779 w 8796"/>
              <a:gd name="T17" fmla="*/ 274955140 h 8483"/>
              <a:gd name="T18" fmla="*/ 354179913 w 8796"/>
              <a:gd name="T19" fmla="*/ 315458672 h 8483"/>
              <a:gd name="T20" fmla="*/ 338466695 w 8796"/>
              <a:gd name="T21" fmla="*/ 305484871 h 8483"/>
              <a:gd name="T22" fmla="*/ 348222998 w 8796"/>
              <a:gd name="T23" fmla="*/ 325151241 h 8483"/>
              <a:gd name="T24" fmla="*/ 345737142 w 8796"/>
              <a:gd name="T25" fmla="*/ 333486106 h 8483"/>
              <a:gd name="T26" fmla="*/ 289966946 w 8796"/>
              <a:gd name="T27" fmla="*/ 351373140 h 8483"/>
              <a:gd name="T28" fmla="*/ 294610546 w 8796"/>
              <a:gd name="T29" fmla="*/ 306749119 h 8483"/>
              <a:gd name="T30" fmla="*/ 279976091 w 8796"/>
              <a:gd name="T31" fmla="*/ 348844643 h 8483"/>
              <a:gd name="T32" fmla="*/ 201035109 w 8796"/>
              <a:gd name="T33" fmla="*/ 334235266 h 8483"/>
              <a:gd name="T34" fmla="*/ 238840566 w 8796"/>
              <a:gd name="T35" fmla="*/ 287316821 h 8483"/>
              <a:gd name="T36" fmla="*/ 193952433 w 8796"/>
              <a:gd name="T37" fmla="*/ 308294383 h 8483"/>
              <a:gd name="T38" fmla="*/ 152394586 w 8796"/>
              <a:gd name="T39" fmla="*/ 308622127 h 8483"/>
              <a:gd name="T40" fmla="*/ 138463786 w 8796"/>
              <a:gd name="T41" fmla="*/ 277811380 h 8483"/>
              <a:gd name="T42" fmla="*/ 169514896 w 8796"/>
              <a:gd name="T43" fmla="*/ 230518464 h 8483"/>
              <a:gd name="T44" fmla="*/ 122093910 w 8796"/>
              <a:gd name="T45" fmla="*/ 253041074 h 8483"/>
              <a:gd name="T46" fmla="*/ 126878068 w 8796"/>
              <a:gd name="T47" fmla="*/ 283758149 h 8483"/>
              <a:gd name="T48" fmla="*/ 76314569 w 8796"/>
              <a:gd name="T49" fmla="*/ 195165812 h 8483"/>
              <a:gd name="T50" fmla="*/ 86258426 w 8796"/>
              <a:gd name="T51" fmla="*/ 200503821 h 8483"/>
              <a:gd name="T52" fmla="*/ 137853909 w 8796"/>
              <a:gd name="T53" fmla="*/ 200878292 h 8483"/>
              <a:gd name="T54" fmla="*/ 112712717 w 8796"/>
              <a:gd name="T55" fmla="*/ 178121394 h 8483"/>
              <a:gd name="T56" fmla="*/ 82318264 w 8796"/>
              <a:gd name="T57" fmla="*/ 188610283 h 8483"/>
              <a:gd name="T58" fmla="*/ 70779760 w 8796"/>
              <a:gd name="T59" fmla="*/ 100813834 h 8483"/>
              <a:gd name="T60" fmla="*/ 99204239 w 8796"/>
              <a:gd name="T61" fmla="*/ 74310920 h 8483"/>
              <a:gd name="T62" fmla="*/ 117590868 w 8796"/>
              <a:gd name="T63" fmla="*/ 52771541 h 8483"/>
              <a:gd name="T64" fmla="*/ 113275597 w 8796"/>
              <a:gd name="T65" fmla="*/ 1264248 h 8483"/>
              <a:gd name="T66" fmla="*/ 87900070 w 8796"/>
              <a:gd name="T67" fmla="*/ 36008356 h 8483"/>
              <a:gd name="T68" fmla="*/ 72749732 w 8796"/>
              <a:gd name="T69" fmla="*/ 54176189 h 8483"/>
              <a:gd name="T70" fmla="*/ 73640941 w 8796"/>
              <a:gd name="T71" fmla="*/ 72063439 h 8483"/>
              <a:gd name="T72" fmla="*/ 55301093 w 8796"/>
              <a:gd name="T73" fmla="*/ 59701542 h 8483"/>
              <a:gd name="T74" fmla="*/ 13837023 w 8796"/>
              <a:gd name="T75" fmla="*/ 97816978 h 8483"/>
              <a:gd name="T76" fmla="*/ 47749314 w 8796"/>
              <a:gd name="T77" fmla="*/ 98285338 h 8483"/>
              <a:gd name="T78" fmla="*/ 65948388 w 8796"/>
              <a:gd name="T79" fmla="*/ 72671983 h 8483"/>
              <a:gd name="T80" fmla="*/ 68528238 w 8796"/>
              <a:gd name="T81" fmla="*/ 176201658 h 8483"/>
              <a:gd name="T82" fmla="*/ 63743864 w 8796"/>
              <a:gd name="T83" fmla="*/ 178449354 h 8483"/>
              <a:gd name="T84" fmla="*/ 15431670 w 8796"/>
              <a:gd name="T85" fmla="*/ 176295330 h 8483"/>
              <a:gd name="T86" fmla="*/ 35694710 w 8796"/>
              <a:gd name="T87" fmla="*/ 197741036 h 8483"/>
              <a:gd name="T88" fmla="*/ 62805875 w 8796"/>
              <a:gd name="T89" fmla="*/ 187018291 h 8483"/>
              <a:gd name="T90" fmla="*/ 106474470 w 8796"/>
              <a:gd name="T91" fmla="*/ 263904435 h 8483"/>
              <a:gd name="T92" fmla="*/ 97843927 w 8796"/>
              <a:gd name="T93" fmla="*/ 286286861 h 8483"/>
              <a:gd name="T94" fmla="*/ 96671386 w 8796"/>
              <a:gd name="T95" fmla="*/ 346690835 h 8483"/>
              <a:gd name="T96" fmla="*/ 125470975 w 8796"/>
              <a:gd name="T97" fmla="*/ 297196950 h 8483"/>
              <a:gd name="T98" fmla="*/ 165480957 w 8796"/>
              <a:gd name="T99" fmla="*/ 319157744 h 8483"/>
              <a:gd name="T100" fmla="*/ 179177205 w 8796"/>
              <a:gd name="T101" fmla="*/ 343319291 h 8483"/>
              <a:gd name="T102" fmla="*/ 181616281 w 8796"/>
              <a:gd name="T103" fmla="*/ 392344816 h 8483"/>
              <a:gd name="T104" fmla="*/ 213042717 w 8796"/>
              <a:gd name="T105" fmla="*/ 343693979 h 8483"/>
              <a:gd name="T106" fmla="*/ 278522219 w 8796"/>
              <a:gd name="T107" fmla="*/ 360691453 h 8483"/>
              <a:gd name="T108" fmla="*/ 290013943 w 8796"/>
              <a:gd name="T109" fmla="*/ 387381495 h 8483"/>
              <a:gd name="T110" fmla="*/ 303663194 w 8796"/>
              <a:gd name="T111" fmla="*/ 374738798 h 8483"/>
              <a:gd name="T112" fmla="*/ 344236056 w 8796"/>
              <a:gd name="T113" fmla="*/ 337606811 h 8483"/>
              <a:gd name="T114" fmla="*/ 364592873 w 8796"/>
              <a:gd name="T115" fmla="*/ 338496370 h 8483"/>
              <a:gd name="T116" fmla="*/ 399630926 w 8796"/>
              <a:gd name="T117" fmla="*/ 339151858 h 8483"/>
              <a:gd name="T118" fmla="*/ 372707532 w 8796"/>
              <a:gd name="T119" fmla="*/ 317331680 h 8483"/>
              <a:gd name="T120" fmla="*/ 379133550 w 8796"/>
              <a:gd name="T121" fmla="*/ 294949254 h 8483"/>
              <a:gd name="T122" fmla="*/ 387060438 w 8796"/>
              <a:gd name="T123" fmla="*/ 280761509 h 848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796" h="8483">
                <a:moveTo>
                  <a:pt x="8739" y="6020"/>
                </a:moveTo>
                <a:lnTo>
                  <a:pt x="8739" y="6020"/>
                </a:lnTo>
                <a:lnTo>
                  <a:pt x="8722" y="6000"/>
                </a:lnTo>
                <a:lnTo>
                  <a:pt x="8707" y="5977"/>
                </a:lnTo>
                <a:lnTo>
                  <a:pt x="8691" y="5954"/>
                </a:lnTo>
                <a:lnTo>
                  <a:pt x="8677" y="5931"/>
                </a:lnTo>
                <a:lnTo>
                  <a:pt x="8650" y="5883"/>
                </a:lnTo>
                <a:lnTo>
                  <a:pt x="8636" y="5859"/>
                </a:lnTo>
                <a:lnTo>
                  <a:pt x="8621" y="5836"/>
                </a:lnTo>
                <a:lnTo>
                  <a:pt x="8605" y="5815"/>
                </a:lnTo>
                <a:lnTo>
                  <a:pt x="8588" y="5794"/>
                </a:lnTo>
                <a:lnTo>
                  <a:pt x="8579" y="5785"/>
                </a:lnTo>
                <a:lnTo>
                  <a:pt x="8569" y="5776"/>
                </a:lnTo>
                <a:lnTo>
                  <a:pt x="8560" y="5768"/>
                </a:lnTo>
                <a:lnTo>
                  <a:pt x="8548" y="5759"/>
                </a:lnTo>
                <a:lnTo>
                  <a:pt x="8537" y="5753"/>
                </a:lnTo>
                <a:lnTo>
                  <a:pt x="8526" y="5746"/>
                </a:lnTo>
                <a:lnTo>
                  <a:pt x="8512" y="5741"/>
                </a:lnTo>
                <a:lnTo>
                  <a:pt x="8499" y="5736"/>
                </a:lnTo>
                <a:lnTo>
                  <a:pt x="8486" y="5732"/>
                </a:lnTo>
                <a:lnTo>
                  <a:pt x="8470" y="5728"/>
                </a:lnTo>
                <a:lnTo>
                  <a:pt x="8455" y="5725"/>
                </a:lnTo>
                <a:lnTo>
                  <a:pt x="8438" y="5724"/>
                </a:lnTo>
                <a:lnTo>
                  <a:pt x="8428" y="5724"/>
                </a:lnTo>
                <a:lnTo>
                  <a:pt x="8419" y="5725"/>
                </a:lnTo>
                <a:lnTo>
                  <a:pt x="8409" y="5727"/>
                </a:lnTo>
                <a:lnTo>
                  <a:pt x="8398" y="5730"/>
                </a:lnTo>
                <a:lnTo>
                  <a:pt x="8388" y="5733"/>
                </a:lnTo>
                <a:lnTo>
                  <a:pt x="8379" y="5737"/>
                </a:lnTo>
                <a:lnTo>
                  <a:pt x="8370" y="5742"/>
                </a:lnTo>
                <a:lnTo>
                  <a:pt x="8360" y="5747"/>
                </a:lnTo>
                <a:lnTo>
                  <a:pt x="8352" y="5753"/>
                </a:lnTo>
                <a:lnTo>
                  <a:pt x="8345" y="5760"/>
                </a:lnTo>
                <a:lnTo>
                  <a:pt x="8338" y="5768"/>
                </a:lnTo>
                <a:lnTo>
                  <a:pt x="8332" y="5776"/>
                </a:lnTo>
                <a:lnTo>
                  <a:pt x="8327" y="5784"/>
                </a:lnTo>
                <a:lnTo>
                  <a:pt x="8322" y="5793"/>
                </a:lnTo>
                <a:lnTo>
                  <a:pt x="8319" y="5803"/>
                </a:lnTo>
                <a:lnTo>
                  <a:pt x="8318" y="5814"/>
                </a:lnTo>
                <a:lnTo>
                  <a:pt x="8317" y="5820"/>
                </a:lnTo>
                <a:lnTo>
                  <a:pt x="8314" y="5825"/>
                </a:lnTo>
                <a:lnTo>
                  <a:pt x="8310" y="5828"/>
                </a:lnTo>
                <a:lnTo>
                  <a:pt x="8304" y="5831"/>
                </a:lnTo>
                <a:lnTo>
                  <a:pt x="8298" y="5832"/>
                </a:lnTo>
                <a:lnTo>
                  <a:pt x="8291" y="5832"/>
                </a:lnTo>
                <a:lnTo>
                  <a:pt x="8274" y="5831"/>
                </a:lnTo>
                <a:lnTo>
                  <a:pt x="8256" y="5830"/>
                </a:lnTo>
                <a:lnTo>
                  <a:pt x="8237" y="5830"/>
                </a:lnTo>
                <a:lnTo>
                  <a:pt x="8228" y="5831"/>
                </a:lnTo>
                <a:lnTo>
                  <a:pt x="8220" y="5832"/>
                </a:lnTo>
                <a:lnTo>
                  <a:pt x="8211" y="5835"/>
                </a:lnTo>
                <a:lnTo>
                  <a:pt x="8204" y="5839"/>
                </a:lnTo>
                <a:lnTo>
                  <a:pt x="8205" y="5826"/>
                </a:lnTo>
                <a:lnTo>
                  <a:pt x="8206" y="5811"/>
                </a:lnTo>
                <a:lnTo>
                  <a:pt x="8205" y="5794"/>
                </a:lnTo>
                <a:lnTo>
                  <a:pt x="8205" y="5776"/>
                </a:lnTo>
                <a:lnTo>
                  <a:pt x="8201" y="5738"/>
                </a:lnTo>
                <a:lnTo>
                  <a:pt x="8196" y="5697"/>
                </a:lnTo>
                <a:lnTo>
                  <a:pt x="8190" y="5652"/>
                </a:lnTo>
                <a:lnTo>
                  <a:pt x="8183" y="5606"/>
                </a:lnTo>
                <a:lnTo>
                  <a:pt x="8167" y="5513"/>
                </a:lnTo>
                <a:lnTo>
                  <a:pt x="8161" y="5466"/>
                </a:lnTo>
                <a:lnTo>
                  <a:pt x="8156" y="5421"/>
                </a:lnTo>
                <a:lnTo>
                  <a:pt x="8153" y="5378"/>
                </a:lnTo>
                <a:lnTo>
                  <a:pt x="8153" y="5358"/>
                </a:lnTo>
                <a:lnTo>
                  <a:pt x="8153" y="5339"/>
                </a:lnTo>
                <a:lnTo>
                  <a:pt x="8153" y="5321"/>
                </a:lnTo>
                <a:lnTo>
                  <a:pt x="8155" y="5303"/>
                </a:lnTo>
                <a:lnTo>
                  <a:pt x="8157" y="5287"/>
                </a:lnTo>
                <a:lnTo>
                  <a:pt x="8161" y="5271"/>
                </a:lnTo>
                <a:lnTo>
                  <a:pt x="8165" y="5258"/>
                </a:lnTo>
                <a:lnTo>
                  <a:pt x="8170" y="5246"/>
                </a:lnTo>
                <a:lnTo>
                  <a:pt x="8177" y="5235"/>
                </a:lnTo>
                <a:lnTo>
                  <a:pt x="8185" y="5226"/>
                </a:lnTo>
                <a:lnTo>
                  <a:pt x="8182" y="5240"/>
                </a:lnTo>
                <a:lnTo>
                  <a:pt x="8182" y="5252"/>
                </a:lnTo>
                <a:lnTo>
                  <a:pt x="8183" y="5261"/>
                </a:lnTo>
                <a:lnTo>
                  <a:pt x="8186" y="5269"/>
                </a:lnTo>
                <a:lnTo>
                  <a:pt x="8190" y="5275"/>
                </a:lnTo>
                <a:lnTo>
                  <a:pt x="8196" y="5281"/>
                </a:lnTo>
                <a:lnTo>
                  <a:pt x="8204" y="5284"/>
                </a:lnTo>
                <a:lnTo>
                  <a:pt x="8212" y="5286"/>
                </a:lnTo>
                <a:lnTo>
                  <a:pt x="8223" y="5287"/>
                </a:lnTo>
                <a:lnTo>
                  <a:pt x="8234" y="5287"/>
                </a:lnTo>
                <a:lnTo>
                  <a:pt x="8245" y="5285"/>
                </a:lnTo>
                <a:lnTo>
                  <a:pt x="8259" y="5283"/>
                </a:lnTo>
                <a:lnTo>
                  <a:pt x="8272" y="5280"/>
                </a:lnTo>
                <a:lnTo>
                  <a:pt x="8285" y="5275"/>
                </a:lnTo>
                <a:lnTo>
                  <a:pt x="8315" y="5264"/>
                </a:lnTo>
                <a:lnTo>
                  <a:pt x="8344" y="5251"/>
                </a:lnTo>
                <a:lnTo>
                  <a:pt x="8374" y="5235"/>
                </a:lnTo>
                <a:lnTo>
                  <a:pt x="8401" y="5219"/>
                </a:lnTo>
                <a:lnTo>
                  <a:pt x="8426" y="5201"/>
                </a:lnTo>
                <a:lnTo>
                  <a:pt x="8449" y="5184"/>
                </a:lnTo>
                <a:lnTo>
                  <a:pt x="8458" y="5176"/>
                </a:lnTo>
                <a:lnTo>
                  <a:pt x="8466" y="5168"/>
                </a:lnTo>
                <a:lnTo>
                  <a:pt x="8473" y="5160"/>
                </a:lnTo>
                <a:lnTo>
                  <a:pt x="8479" y="5153"/>
                </a:lnTo>
                <a:lnTo>
                  <a:pt x="8483" y="5146"/>
                </a:lnTo>
                <a:lnTo>
                  <a:pt x="8485" y="5140"/>
                </a:lnTo>
                <a:lnTo>
                  <a:pt x="8485" y="5135"/>
                </a:lnTo>
                <a:lnTo>
                  <a:pt x="8484" y="5130"/>
                </a:lnTo>
                <a:lnTo>
                  <a:pt x="8481" y="5125"/>
                </a:lnTo>
                <a:lnTo>
                  <a:pt x="8476" y="5121"/>
                </a:lnTo>
                <a:lnTo>
                  <a:pt x="8471" y="5117"/>
                </a:lnTo>
                <a:lnTo>
                  <a:pt x="8464" y="5113"/>
                </a:lnTo>
                <a:lnTo>
                  <a:pt x="8457" y="5110"/>
                </a:lnTo>
                <a:lnTo>
                  <a:pt x="8449" y="5106"/>
                </a:lnTo>
                <a:lnTo>
                  <a:pt x="8429" y="5101"/>
                </a:lnTo>
                <a:lnTo>
                  <a:pt x="8407" y="5097"/>
                </a:lnTo>
                <a:lnTo>
                  <a:pt x="8383" y="5093"/>
                </a:lnTo>
                <a:lnTo>
                  <a:pt x="8357" y="5091"/>
                </a:lnTo>
                <a:lnTo>
                  <a:pt x="8331" y="5090"/>
                </a:lnTo>
                <a:lnTo>
                  <a:pt x="8305" y="5090"/>
                </a:lnTo>
                <a:lnTo>
                  <a:pt x="8280" y="5091"/>
                </a:lnTo>
                <a:lnTo>
                  <a:pt x="8257" y="5094"/>
                </a:lnTo>
                <a:lnTo>
                  <a:pt x="8235" y="5097"/>
                </a:lnTo>
                <a:lnTo>
                  <a:pt x="8217" y="5102"/>
                </a:lnTo>
                <a:lnTo>
                  <a:pt x="8209" y="5105"/>
                </a:lnTo>
                <a:lnTo>
                  <a:pt x="8202" y="5108"/>
                </a:lnTo>
                <a:lnTo>
                  <a:pt x="8197" y="5112"/>
                </a:lnTo>
                <a:lnTo>
                  <a:pt x="8193" y="5116"/>
                </a:lnTo>
                <a:lnTo>
                  <a:pt x="8193" y="5115"/>
                </a:lnTo>
                <a:lnTo>
                  <a:pt x="8193" y="5116"/>
                </a:lnTo>
                <a:lnTo>
                  <a:pt x="8193" y="5120"/>
                </a:lnTo>
                <a:lnTo>
                  <a:pt x="8187" y="5139"/>
                </a:lnTo>
                <a:lnTo>
                  <a:pt x="8166" y="5196"/>
                </a:lnTo>
                <a:lnTo>
                  <a:pt x="8145" y="5254"/>
                </a:lnTo>
                <a:lnTo>
                  <a:pt x="8135" y="5278"/>
                </a:lnTo>
                <a:lnTo>
                  <a:pt x="8119" y="5240"/>
                </a:lnTo>
                <a:lnTo>
                  <a:pt x="8103" y="5206"/>
                </a:lnTo>
                <a:lnTo>
                  <a:pt x="8084" y="5167"/>
                </a:lnTo>
                <a:lnTo>
                  <a:pt x="8065" y="5130"/>
                </a:lnTo>
                <a:lnTo>
                  <a:pt x="8054" y="5113"/>
                </a:lnTo>
                <a:lnTo>
                  <a:pt x="8045" y="5099"/>
                </a:lnTo>
                <a:lnTo>
                  <a:pt x="8037" y="5088"/>
                </a:lnTo>
                <a:lnTo>
                  <a:pt x="8029" y="5080"/>
                </a:lnTo>
                <a:lnTo>
                  <a:pt x="8026" y="5078"/>
                </a:lnTo>
                <a:lnTo>
                  <a:pt x="8022" y="5077"/>
                </a:lnTo>
                <a:lnTo>
                  <a:pt x="8019" y="5077"/>
                </a:lnTo>
                <a:lnTo>
                  <a:pt x="8017" y="5078"/>
                </a:lnTo>
                <a:lnTo>
                  <a:pt x="8017" y="5081"/>
                </a:lnTo>
                <a:lnTo>
                  <a:pt x="8020" y="5090"/>
                </a:lnTo>
                <a:lnTo>
                  <a:pt x="8032" y="5115"/>
                </a:lnTo>
                <a:lnTo>
                  <a:pt x="8068" y="5194"/>
                </a:lnTo>
                <a:lnTo>
                  <a:pt x="8104" y="5275"/>
                </a:lnTo>
                <a:lnTo>
                  <a:pt x="8121" y="5316"/>
                </a:lnTo>
                <a:lnTo>
                  <a:pt x="8112" y="5311"/>
                </a:lnTo>
                <a:lnTo>
                  <a:pt x="8103" y="5306"/>
                </a:lnTo>
                <a:lnTo>
                  <a:pt x="8094" y="5301"/>
                </a:lnTo>
                <a:lnTo>
                  <a:pt x="8088" y="5297"/>
                </a:lnTo>
                <a:lnTo>
                  <a:pt x="8082" y="5292"/>
                </a:lnTo>
                <a:lnTo>
                  <a:pt x="8077" y="5287"/>
                </a:lnTo>
                <a:lnTo>
                  <a:pt x="8073" y="5281"/>
                </a:lnTo>
                <a:lnTo>
                  <a:pt x="8070" y="5275"/>
                </a:lnTo>
                <a:lnTo>
                  <a:pt x="8065" y="5264"/>
                </a:lnTo>
                <a:lnTo>
                  <a:pt x="8060" y="5253"/>
                </a:lnTo>
                <a:lnTo>
                  <a:pt x="8058" y="5242"/>
                </a:lnTo>
                <a:lnTo>
                  <a:pt x="8057" y="5229"/>
                </a:lnTo>
                <a:lnTo>
                  <a:pt x="8055" y="5218"/>
                </a:lnTo>
                <a:lnTo>
                  <a:pt x="8052" y="5207"/>
                </a:lnTo>
                <a:lnTo>
                  <a:pt x="8048" y="5195"/>
                </a:lnTo>
                <a:lnTo>
                  <a:pt x="8042" y="5185"/>
                </a:lnTo>
                <a:lnTo>
                  <a:pt x="8038" y="5180"/>
                </a:lnTo>
                <a:lnTo>
                  <a:pt x="8034" y="5175"/>
                </a:lnTo>
                <a:lnTo>
                  <a:pt x="8028" y="5170"/>
                </a:lnTo>
                <a:lnTo>
                  <a:pt x="8021" y="5166"/>
                </a:lnTo>
                <a:lnTo>
                  <a:pt x="8014" y="5160"/>
                </a:lnTo>
                <a:lnTo>
                  <a:pt x="8005" y="5156"/>
                </a:lnTo>
                <a:lnTo>
                  <a:pt x="7996" y="5152"/>
                </a:lnTo>
                <a:lnTo>
                  <a:pt x="7984" y="5148"/>
                </a:lnTo>
                <a:lnTo>
                  <a:pt x="7971" y="5145"/>
                </a:lnTo>
                <a:lnTo>
                  <a:pt x="7959" y="5142"/>
                </a:lnTo>
                <a:lnTo>
                  <a:pt x="7933" y="5138"/>
                </a:lnTo>
                <a:lnTo>
                  <a:pt x="7884" y="5132"/>
                </a:lnTo>
                <a:lnTo>
                  <a:pt x="7859" y="5128"/>
                </a:lnTo>
                <a:lnTo>
                  <a:pt x="7847" y="5125"/>
                </a:lnTo>
                <a:lnTo>
                  <a:pt x="7835" y="5121"/>
                </a:lnTo>
                <a:lnTo>
                  <a:pt x="7822" y="5117"/>
                </a:lnTo>
                <a:lnTo>
                  <a:pt x="7810" y="5112"/>
                </a:lnTo>
                <a:lnTo>
                  <a:pt x="7799" y="5106"/>
                </a:lnTo>
                <a:lnTo>
                  <a:pt x="7786" y="5098"/>
                </a:lnTo>
                <a:lnTo>
                  <a:pt x="7789" y="5105"/>
                </a:lnTo>
                <a:lnTo>
                  <a:pt x="7792" y="5112"/>
                </a:lnTo>
                <a:lnTo>
                  <a:pt x="7805" y="5131"/>
                </a:lnTo>
                <a:lnTo>
                  <a:pt x="7820" y="5152"/>
                </a:lnTo>
                <a:lnTo>
                  <a:pt x="7839" y="5177"/>
                </a:lnTo>
                <a:lnTo>
                  <a:pt x="7860" y="5203"/>
                </a:lnTo>
                <a:lnTo>
                  <a:pt x="7883" y="5228"/>
                </a:lnTo>
                <a:lnTo>
                  <a:pt x="7906" y="5253"/>
                </a:lnTo>
                <a:lnTo>
                  <a:pt x="7931" y="5276"/>
                </a:lnTo>
                <a:lnTo>
                  <a:pt x="7955" y="5297"/>
                </a:lnTo>
                <a:lnTo>
                  <a:pt x="7966" y="5305"/>
                </a:lnTo>
                <a:lnTo>
                  <a:pt x="7976" y="5313"/>
                </a:lnTo>
                <a:lnTo>
                  <a:pt x="7987" y="5320"/>
                </a:lnTo>
                <a:lnTo>
                  <a:pt x="7997" y="5325"/>
                </a:lnTo>
                <a:lnTo>
                  <a:pt x="8006" y="5329"/>
                </a:lnTo>
                <a:lnTo>
                  <a:pt x="8014" y="5331"/>
                </a:lnTo>
                <a:lnTo>
                  <a:pt x="8021" y="5331"/>
                </a:lnTo>
                <a:lnTo>
                  <a:pt x="8028" y="5330"/>
                </a:lnTo>
                <a:lnTo>
                  <a:pt x="8033" y="5326"/>
                </a:lnTo>
                <a:lnTo>
                  <a:pt x="8037" y="5321"/>
                </a:lnTo>
                <a:lnTo>
                  <a:pt x="8040" y="5312"/>
                </a:lnTo>
                <a:lnTo>
                  <a:pt x="8041" y="5303"/>
                </a:lnTo>
                <a:lnTo>
                  <a:pt x="8041" y="5290"/>
                </a:lnTo>
                <a:lnTo>
                  <a:pt x="8040" y="5274"/>
                </a:lnTo>
                <a:lnTo>
                  <a:pt x="8058" y="5285"/>
                </a:lnTo>
                <a:lnTo>
                  <a:pt x="8075" y="5296"/>
                </a:lnTo>
                <a:lnTo>
                  <a:pt x="8090" y="5308"/>
                </a:lnTo>
                <a:lnTo>
                  <a:pt x="8103" y="5322"/>
                </a:lnTo>
                <a:lnTo>
                  <a:pt x="8114" y="5336"/>
                </a:lnTo>
                <a:lnTo>
                  <a:pt x="8124" y="5351"/>
                </a:lnTo>
                <a:lnTo>
                  <a:pt x="8132" y="5368"/>
                </a:lnTo>
                <a:lnTo>
                  <a:pt x="8140" y="5384"/>
                </a:lnTo>
                <a:lnTo>
                  <a:pt x="8146" y="5402"/>
                </a:lnTo>
                <a:lnTo>
                  <a:pt x="8151" y="5420"/>
                </a:lnTo>
                <a:lnTo>
                  <a:pt x="8155" y="5439"/>
                </a:lnTo>
                <a:lnTo>
                  <a:pt x="8158" y="5457"/>
                </a:lnTo>
                <a:lnTo>
                  <a:pt x="8164" y="5496"/>
                </a:lnTo>
                <a:lnTo>
                  <a:pt x="8168" y="5535"/>
                </a:lnTo>
                <a:lnTo>
                  <a:pt x="8176" y="5597"/>
                </a:lnTo>
                <a:lnTo>
                  <a:pt x="8180" y="5628"/>
                </a:lnTo>
                <a:lnTo>
                  <a:pt x="8182" y="5658"/>
                </a:lnTo>
                <a:lnTo>
                  <a:pt x="8183" y="5687"/>
                </a:lnTo>
                <a:lnTo>
                  <a:pt x="8183" y="5715"/>
                </a:lnTo>
                <a:lnTo>
                  <a:pt x="8181" y="5742"/>
                </a:lnTo>
                <a:lnTo>
                  <a:pt x="8179" y="5755"/>
                </a:lnTo>
                <a:lnTo>
                  <a:pt x="8177" y="5766"/>
                </a:lnTo>
                <a:lnTo>
                  <a:pt x="8173" y="5778"/>
                </a:lnTo>
                <a:lnTo>
                  <a:pt x="8169" y="5789"/>
                </a:lnTo>
                <a:lnTo>
                  <a:pt x="8164" y="5798"/>
                </a:lnTo>
                <a:lnTo>
                  <a:pt x="8159" y="5808"/>
                </a:lnTo>
                <a:lnTo>
                  <a:pt x="8153" y="5816"/>
                </a:lnTo>
                <a:lnTo>
                  <a:pt x="8145" y="5823"/>
                </a:lnTo>
                <a:lnTo>
                  <a:pt x="8136" y="5830"/>
                </a:lnTo>
                <a:lnTo>
                  <a:pt x="8127" y="5835"/>
                </a:lnTo>
                <a:lnTo>
                  <a:pt x="8117" y="5840"/>
                </a:lnTo>
                <a:lnTo>
                  <a:pt x="8106" y="5844"/>
                </a:lnTo>
                <a:lnTo>
                  <a:pt x="8092" y="5846"/>
                </a:lnTo>
                <a:lnTo>
                  <a:pt x="8079" y="5848"/>
                </a:lnTo>
                <a:lnTo>
                  <a:pt x="8064" y="5847"/>
                </a:lnTo>
                <a:lnTo>
                  <a:pt x="8047" y="5846"/>
                </a:lnTo>
                <a:lnTo>
                  <a:pt x="8029" y="5844"/>
                </a:lnTo>
                <a:lnTo>
                  <a:pt x="8010" y="5839"/>
                </a:lnTo>
                <a:lnTo>
                  <a:pt x="8020" y="5826"/>
                </a:lnTo>
                <a:lnTo>
                  <a:pt x="8030" y="5814"/>
                </a:lnTo>
                <a:lnTo>
                  <a:pt x="8037" y="5802"/>
                </a:lnTo>
                <a:lnTo>
                  <a:pt x="8043" y="5791"/>
                </a:lnTo>
                <a:lnTo>
                  <a:pt x="8048" y="5780"/>
                </a:lnTo>
                <a:lnTo>
                  <a:pt x="8052" y="5770"/>
                </a:lnTo>
                <a:lnTo>
                  <a:pt x="8054" y="5759"/>
                </a:lnTo>
                <a:lnTo>
                  <a:pt x="8056" y="5750"/>
                </a:lnTo>
                <a:lnTo>
                  <a:pt x="8056" y="5741"/>
                </a:lnTo>
                <a:lnTo>
                  <a:pt x="8055" y="5733"/>
                </a:lnTo>
                <a:lnTo>
                  <a:pt x="8053" y="5724"/>
                </a:lnTo>
                <a:lnTo>
                  <a:pt x="8051" y="5716"/>
                </a:lnTo>
                <a:lnTo>
                  <a:pt x="8047" y="5709"/>
                </a:lnTo>
                <a:lnTo>
                  <a:pt x="8042" y="5703"/>
                </a:lnTo>
                <a:lnTo>
                  <a:pt x="8037" y="5696"/>
                </a:lnTo>
                <a:lnTo>
                  <a:pt x="8030" y="5689"/>
                </a:lnTo>
                <a:lnTo>
                  <a:pt x="8022" y="5684"/>
                </a:lnTo>
                <a:lnTo>
                  <a:pt x="8014" y="5679"/>
                </a:lnTo>
                <a:lnTo>
                  <a:pt x="8006" y="5674"/>
                </a:lnTo>
                <a:lnTo>
                  <a:pt x="7996" y="5669"/>
                </a:lnTo>
                <a:lnTo>
                  <a:pt x="7975" y="5662"/>
                </a:lnTo>
                <a:lnTo>
                  <a:pt x="7952" y="5655"/>
                </a:lnTo>
                <a:lnTo>
                  <a:pt x="7926" y="5649"/>
                </a:lnTo>
                <a:lnTo>
                  <a:pt x="7899" y="5645"/>
                </a:lnTo>
                <a:lnTo>
                  <a:pt x="7870" y="5642"/>
                </a:lnTo>
                <a:lnTo>
                  <a:pt x="7841" y="5640"/>
                </a:lnTo>
                <a:lnTo>
                  <a:pt x="7811" y="5639"/>
                </a:lnTo>
                <a:lnTo>
                  <a:pt x="7780" y="5639"/>
                </a:lnTo>
                <a:lnTo>
                  <a:pt x="7749" y="5639"/>
                </a:lnTo>
                <a:lnTo>
                  <a:pt x="7718" y="5641"/>
                </a:lnTo>
                <a:lnTo>
                  <a:pt x="7689" y="5643"/>
                </a:lnTo>
                <a:lnTo>
                  <a:pt x="7660" y="5646"/>
                </a:lnTo>
                <a:lnTo>
                  <a:pt x="7632" y="5650"/>
                </a:lnTo>
                <a:lnTo>
                  <a:pt x="7605" y="5655"/>
                </a:lnTo>
                <a:lnTo>
                  <a:pt x="7581" y="5660"/>
                </a:lnTo>
                <a:lnTo>
                  <a:pt x="7558" y="5665"/>
                </a:lnTo>
                <a:lnTo>
                  <a:pt x="7539" y="5670"/>
                </a:lnTo>
                <a:lnTo>
                  <a:pt x="7521" y="5676"/>
                </a:lnTo>
                <a:lnTo>
                  <a:pt x="7507" y="5682"/>
                </a:lnTo>
                <a:lnTo>
                  <a:pt x="7497" y="5688"/>
                </a:lnTo>
                <a:lnTo>
                  <a:pt x="7492" y="5691"/>
                </a:lnTo>
                <a:lnTo>
                  <a:pt x="7489" y="5695"/>
                </a:lnTo>
                <a:lnTo>
                  <a:pt x="7487" y="5698"/>
                </a:lnTo>
                <a:lnTo>
                  <a:pt x="7486" y="5701"/>
                </a:lnTo>
                <a:lnTo>
                  <a:pt x="7486" y="5706"/>
                </a:lnTo>
                <a:lnTo>
                  <a:pt x="7487" y="5712"/>
                </a:lnTo>
                <a:lnTo>
                  <a:pt x="7489" y="5718"/>
                </a:lnTo>
                <a:lnTo>
                  <a:pt x="7493" y="5726"/>
                </a:lnTo>
                <a:lnTo>
                  <a:pt x="7504" y="5743"/>
                </a:lnTo>
                <a:lnTo>
                  <a:pt x="7519" y="5760"/>
                </a:lnTo>
                <a:lnTo>
                  <a:pt x="7537" y="5781"/>
                </a:lnTo>
                <a:lnTo>
                  <a:pt x="7556" y="5801"/>
                </a:lnTo>
                <a:lnTo>
                  <a:pt x="7579" y="5823"/>
                </a:lnTo>
                <a:lnTo>
                  <a:pt x="7602" y="5845"/>
                </a:lnTo>
                <a:lnTo>
                  <a:pt x="7651" y="5887"/>
                </a:lnTo>
                <a:lnTo>
                  <a:pt x="7696" y="5925"/>
                </a:lnTo>
                <a:lnTo>
                  <a:pt x="7734" y="5956"/>
                </a:lnTo>
                <a:lnTo>
                  <a:pt x="7760" y="5973"/>
                </a:lnTo>
                <a:lnTo>
                  <a:pt x="7770" y="5979"/>
                </a:lnTo>
                <a:lnTo>
                  <a:pt x="7780" y="5985"/>
                </a:lnTo>
                <a:lnTo>
                  <a:pt x="7802" y="5995"/>
                </a:lnTo>
                <a:lnTo>
                  <a:pt x="7823" y="6002"/>
                </a:lnTo>
                <a:lnTo>
                  <a:pt x="7846" y="6006"/>
                </a:lnTo>
                <a:lnTo>
                  <a:pt x="7869" y="6009"/>
                </a:lnTo>
                <a:lnTo>
                  <a:pt x="7892" y="6009"/>
                </a:lnTo>
                <a:lnTo>
                  <a:pt x="7902" y="6009"/>
                </a:lnTo>
                <a:lnTo>
                  <a:pt x="7914" y="6007"/>
                </a:lnTo>
                <a:lnTo>
                  <a:pt x="7924" y="6005"/>
                </a:lnTo>
                <a:lnTo>
                  <a:pt x="7933" y="6003"/>
                </a:lnTo>
                <a:lnTo>
                  <a:pt x="7943" y="5999"/>
                </a:lnTo>
                <a:lnTo>
                  <a:pt x="7953" y="5995"/>
                </a:lnTo>
                <a:lnTo>
                  <a:pt x="7961" y="5990"/>
                </a:lnTo>
                <a:lnTo>
                  <a:pt x="7969" y="5985"/>
                </a:lnTo>
                <a:lnTo>
                  <a:pt x="7976" y="5979"/>
                </a:lnTo>
                <a:lnTo>
                  <a:pt x="7983" y="5972"/>
                </a:lnTo>
                <a:lnTo>
                  <a:pt x="7990" y="5965"/>
                </a:lnTo>
                <a:lnTo>
                  <a:pt x="7995" y="5957"/>
                </a:lnTo>
                <a:lnTo>
                  <a:pt x="7999" y="5948"/>
                </a:lnTo>
                <a:lnTo>
                  <a:pt x="8002" y="5938"/>
                </a:lnTo>
                <a:lnTo>
                  <a:pt x="8005" y="5928"/>
                </a:lnTo>
                <a:lnTo>
                  <a:pt x="8006" y="5916"/>
                </a:lnTo>
                <a:lnTo>
                  <a:pt x="8007" y="5905"/>
                </a:lnTo>
                <a:lnTo>
                  <a:pt x="8006" y="5893"/>
                </a:lnTo>
                <a:lnTo>
                  <a:pt x="8004" y="5879"/>
                </a:lnTo>
                <a:lnTo>
                  <a:pt x="8001" y="5865"/>
                </a:lnTo>
                <a:lnTo>
                  <a:pt x="8010" y="5867"/>
                </a:lnTo>
                <a:lnTo>
                  <a:pt x="8020" y="5869"/>
                </a:lnTo>
                <a:lnTo>
                  <a:pt x="8039" y="5872"/>
                </a:lnTo>
                <a:lnTo>
                  <a:pt x="8058" y="5872"/>
                </a:lnTo>
                <a:lnTo>
                  <a:pt x="8079" y="5872"/>
                </a:lnTo>
                <a:lnTo>
                  <a:pt x="8098" y="5872"/>
                </a:lnTo>
                <a:lnTo>
                  <a:pt x="8118" y="5874"/>
                </a:lnTo>
                <a:lnTo>
                  <a:pt x="8127" y="5875"/>
                </a:lnTo>
                <a:lnTo>
                  <a:pt x="8136" y="5878"/>
                </a:lnTo>
                <a:lnTo>
                  <a:pt x="8145" y="5882"/>
                </a:lnTo>
                <a:lnTo>
                  <a:pt x="8154" y="5886"/>
                </a:lnTo>
                <a:lnTo>
                  <a:pt x="8148" y="5919"/>
                </a:lnTo>
                <a:lnTo>
                  <a:pt x="8142" y="5950"/>
                </a:lnTo>
                <a:lnTo>
                  <a:pt x="8134" y="5983"/>
                </a:lnTo>
                <a:lnTo>
                  <a:pt x="8127" y="6015"/>
                </a:lnTo>
                <a:lnTo>
                  <a:pt x="8118" y="6047"/>
                </a:lnTo>
                <a:lnTo>
                  <a:pt x="8110" y="6079"/>
                </a:lnTo>
                <a:lnTo>
                  <a:pt x="8100" y="6111"/>
                </a:lnTo>
                <a:lnTo>
                  <a:pt x="8089" y="6141"/>
                </a:lnTo>
                <a:lnTo>
                  <a:pt x="8079" y="6172"/>
                </a:lnTo>
                <a:lnTo>
                  <a:pt x="8068" y="6204"/>
                </a:lnTo>
                <a:lnTo>
                  <a:pt x="8043" y="6265"/>
                </a:lnTo>
                <a:lnTo>
                  <a:pt x="8016" y="6325"/>
                </a:lnTo>
                <a:lnTo>
                  <a:pt x="7988" y="6385"/>
                </a:lnTo>
                <a:lnTo>
                  <a:pt x="7957" y="6443"/>
                </a:lnTo>
                <a:lnTo>
                  <a:pt x="7924" y="6501"/>
                </a:lnTo>
                <a:lnTo>
                  <a:pt x="7889" y="6557"/>
                </a:lnTo>
                <a:lnTo>
                  <a:pt x="7852" y="6612"/>
                </a:lnTo>
                <a:lnTo>
                  <a:pt x="7814" y="6666"/>
                </a:lnTo>
                <a:lnTo>
                  <a:pt x="7774" y="6719"/>
                </a:lnTo>
                <a:lnTo>
                  <a:pt x="7733" y="6770"/>
                </a:lnTo>
                <a:lnTo>
                  <a:pt x="7690" y="6820"/>
                </a:lnTo>
                <a:lnTo>
                  <a:pt x="7680" y="6807"/>
                </a:lnTo>
                <a:lnTo>
                  <a:pt x="7671" y="6796"/>
                </a:lnTo>
                <a:lnTo>
                  <a:pt x="7661" y="6786"/>
                </a:lnTo>
                <a:lnTo>
                  <a:pt x="7650" y="6777"/>
                </a:lnTo>
                <a:lnTo>
                  <a:pt x="7638" y="6770"/>
                </a:lnTo>
                <a:lnTo>
                  <a:pt x="7627" y="6764"/>
                </a:lnTo>
                <a:lnTo>
                  <a:pt x="7615" y="6759"/>
                </a:lnTo>
                <a:lnTo>
                  <a:pt x="7602" y="6754"/>
                </a:lnTo>
                <a:lnTo>
                  <a:pt x="7577" y="6745"/>
                </a:lnTo>
                <a:lnTo>
                  <a:pt x="7551" y="6737"/>
                </a:lnTo>
                <a:lnTo>
                  <a:pt x="7524" y="6727"/>
                </a:lnTo>
                <a:lnTo>
                  <a:pt x="7512" y="6722"/>
                </a:lnTo>
                <a:lnTo>
                  <a:pt x="7499" y="6715"/>
                </a:lnTo>
                <a:lnTo>
                  <a:pt x="7503" y="6699"/>
                </a:lnTo>
                <a:lnTo>
                  <a:pt x="7506" y="6684"/>
                </a:lnTo>
                <a:lnTo>
                  <a:pt x="7508" y="6669"/>
                </a:lnTo>
                <a:lnTo>
                  <a:pt x="7509" y="6655"/>
                </a:lnTo>
                <a:lnTo>
                  <a:pt x="7509" y="6641"/>
                </a:lnTo>
                <a:lnTo>
                  <a:pt x="7509" y="6627"/>
                </a:lnTo>
                <a:lnTo>
                  <a:pt x="7507" y="6614"/>
                </a:lnTo>
                <a:lnTo>
                  <a:pt x="7504" y="6602"/>
                </a:lnTo>
                <a:lnTo>
                  <a:pt x="7501" y="6590"/>
                </a:lnTo>
                <a:lnTo>
                  <a:pt x="7496" y="6578"/>
                </a:lnTo>
                <a:lnTo>
                  <a:pt x="7490" y="6568"/>
                </a:lnTo>
                <a:lnTo>
                  <a:pt x="7484" y="6557"/>
                </a:lnTo>
                <a:lnTo>
                  <a:pt x="7478" y="6548"/>
                </a:lnTo>
                <a:lnTo>
                  <a:pt x="7471" y="6539"/>
                </a:lnTo>
                <a:lnTo>
                  <a:pt x="7463" y="6531"/>
                </a:lnTo>
                <a:lnTo>
                  <a:pt x="7453" y="6523"/>
                </a:lnTo>
                <a:lnTo>
                  <a:pt x="7444" y="6516"/>
                </a:lnTo>
                <a:lnTo>
                  <a:pt x="7434" y="6510"/>
                </a:lnTo>
                <a:lnTo>
                  <a:pt x="7423" y="6504"/>
                </a:lnTo>
                <a:lnTo>
                  <a:pt x="7411" y="6500"/>
                </a:lnTo>
                <a:lnTo>
                  <a:pt x="7400" y="6496"/>
                </a:lnTo>
                <a:lnTo>
                  <a:pt x="7388" y="6493"/>
                </a:lnTo>
                <a:lnTo>
                  <a:pt x="7374" y="6490"/>
                </a:lnTo>
                <a:lnTo>
                  <a:pt x="7361" y="6489"/>
                </a:lnTo>
                <a:lnTo>
                  <a:pt x="7348" y="6488"/>
                </a:lnTo>
                <a:lnTo>
                  <a:pt x="7333" y="6489"/>
                </a:lnTo>
                <a:lnTo>
                  <a:pt x="7319" y="6490"/>
                </a:lnTo>
                <a:lnTo>
                  <a:pt x="7304" y="6492"/>
                </a:lnTo>
                <a:lnTo>
                  <a:pt x="7289" y="6495"/>
                </a:lnTo>
                <a:lnTo>
                  <a:pt x="7274" y="6498"/>
                </a:lnTo>
                <a:lnTo>
                  <a:pt x="7258" y="6503"/>
                </a:lnTo>
                <a:lnTo>
                  <a:pt x="7243" y="6509"/>
                </a:lnTo>
                <a:lnTo>
                  <a:pt x="7233" y="6514"/>
                </a:lnTo>
                <a:lnTo>
                  <a:pt x="7216" y="6524"/>
                </a:lnTo>
                <a:lnTo>
                  <a:pt x="7169" y="6554"/>
                </a:lnTo>
                <a:lnTo>
                  <a:pt x="7108" y="6595"/>
                </a:lnTo>
                <a:lnTo>
                  <a:pt x="7043" y="6643"/>
                </a:lnTo>
                <a:lnTo>
                  <a:pt x="7010" y="6667"/>
                </a:lnTo>
                <a:lnTo>
                  <a:pt x="6978" y="6691"/>
                </a:lnTo>
                <a:lnTo>
                  <a:pt x="6949" y="6715"/>
                </a:lnTo>
                <a:lnTo>
                  <a:pt x="6923" y="6736"/>
                </a:lnTo>
                <a:lnTo>
                  <a:pt x="6903" y="6755"/>
                </a:lnTo>
                <a:lnTo>
                  <a:pt x="6886" y="6771"/>
                </a:lnTo>
                <a:lnTo>
                  <a:pt x="6881" y="6778"/>
                </a:lnTo>
                <a:lnTo>
                  <a:pt x="6877" y="6785"/>
                </a:lnTo>
                <a:lnTo>
                  <a:pt x="6875" y="6790"/>
                </a:lnTo>
                <a:lnTo>
                  <a:pt x="6874" y="6794"/>
                </a:lnTo>
                <a:lnTo>
                  <a:pt x="6878" y="6794"/>
                </a:lnTo>
                <a:lnTo>
                  <a:pt x="6888" y="6798"/>
                </a:lnTo>
                <a:lnTo>
                  <a:pt x="6926" y="6810"/>
                </a:lnTo>
                <a:lnTo>
                  <a:pt x="7043" y="6853"/>
                </a:lnTo>
                <a:lnTo>
                  <a:pt x="7106" y="6878"/>
                </a:lnTo>
                <a:lnTo>
                  <a:pt x="7164" y="6900"/>
                </a:lnTo>
                <a:lnTo>
                  <a:pt x="7207" y="6917"/>
                </a:lnTo>
                <a:lnTo>
                  <a:pt x="7221" y="6924"/>
                </a:lnTo>
                <a:lnTo>
                  <a:pt x="7228" y="6927"/>
                </a:lnTo>
                <a:lnTo>
                  <a:pt x="7241" y="6936"/>
                </a:lnTo>
                <a:lnTo>
                  <a:pt x="7254" y="6943"/>
                </a:lnTo>
                <a:lnTo>
                  <a:pt x="7268" y="6948"/>
                </a:lnTo>
                <a:lnTo>
                  <a:pt x="7281" y="6953"/>
                </a:lnTo>
                <a:lnTo>
                  <a:pt x="7294" y="6957"/>
                </a:lnTo>
                <a:lnTo>
                  <a:pt x="7308" y="6959"/>
                </a:lnTo>
                <a:lnTo>
                  <a:pt x="7321" y="6961"/>
                </a:lnTo>
                <a:lnTo>
                  <a:pt x="7335" y="6962"/>
                </a:lnTo>
                <a:lnTo>
                  <a:pt x="7349" y="6962"/>
                </a:lnTo>
                <a:lnTo>
                  <a:pt x="7362" y="6961"/>
                </a:lnTo>
                <a:lnTo>
                  <a:pt x="7374" y="6959"/>
                </a:lnTo>
                <a:lnTo>
                  <a:pt x="7388" y="6957"/>
                </a:lnTo>
                <a:lnTo>
                  <a:pt x="7400" y="6953"/>
                </a:lnTo>
                <a:lnTo>
                  <a:pt x="7412" y="6949"/>
                </a:lnTo>
                <a:lnTo>
                  <a:pt x="7424" y="6944"/>
                </a:lnTo>
                <a:lnTo>
                  <a:pt x="7435" y="6938"/>
                </a:lnTo>
                <a:lnTo>
                  <a:pt x="7446" y="6931"/>
                </a:lnTo>
                <a:lnTo>
                  <a:pt x="7457" y="6924"/>
                </a:lnTo>
                <a:lnTo>
                  <a:pt x="7466" y="6916"/>
                </a:lnTo>
                <a:lnTo>
                  <a:pt x="7474" y="6907"/>
                </a:lnTo>
                <a:lnTo>
                  <a:pt x="7482" y="6898"/>
                </a:lnTo>
                <a:lnTo>
                  <a:pt x="7489" y="6887"/>
                </a:lnTo>
                <a:lnTo>
                  <a:pt x="7496" y="6877"/>
                </a:lnTo>
                <a:lnTo>
                  <a:pt x="7501" y="6866"/>
                </a:lnTo>
                <a:lnTo>
                  <a:pt x="7506" y="6853"/>
                </a:lnTo>
                <a:lnTo>
                  <a:pt x="7509" y="6841"/>
                </a:lnTo>
                <a:lnTo>
                  <a:pt x="7511" y="6828"/>
                </a:lnTo>
                <a:lnTo>
                  <a:pt x="7512" y="6814"/>
                </a:lnTo>
                <a:lnTo>
                  <a:pt x="7512" y="6800"/>
                </a:lnTo>
                <a:lnTo>
                  <a:pt x="7511" y="6785"/>
                </a:lnTo>
                <a:lnTo>
                  <a:pt x="7508" y="6770"/>
                </a:lnTo>
                <a:lnTo>
                  <a:pt x="7504" y="6755"/>
                </a:lnTo>
                <a:lnTo>
                  <a:pt x="7521" y="6760"/>
                </a:lnTo>
                <a:lnTo>
                  <a:pt x="7541" y="6765"/>
                </a:lnTo>
                <a:lnTo>
                  <a:pt x="7562" y="6772"/>
                </a:lnTo>
                <a:lnTo>
                  <a:pt x="7573" y="6776"/>
                </a:lnTo>
                <a:lnTo>
                  <a:pt x="7583" y="6781"/>
                </a:lnTo>
                <a:lnTo>
                  <a:pt x="7593" y="6788"/>
                </a:lnTo>
                <a:lnTo>
                  <a:pt x="7603" y="6795"/>
                </a:lnTo>
                <a:lnTo>
                  <a:pt x="7613" y="6803"/>
                </a:lnTo>
                <a:lnTo>
                  <a:pt x="7622" y="6812"/>
                </a:lnTo>
                <a:lnTo>
                  <a:pt x="7630" y="6823"/>
                </a:lnTo>
                <a:lnTo>
                  <a:pt x="7637" y="6835"/>
                </a:lnTo>
                <a:lnTo>
                  <a:pt x="7643" y="6849"/>
                </a:lnTo>
                <a:lnTo>
                  <a:pt x="7649" y="6865"/>
                </a:lnTo>
                <a:lnTo>
                  <a:pt x="7612" y="6904"/>
                </a:lnTo>
                <a:lnTo>
                  <a:pt x="7574" y="6942"/>
                </a:lnTo>
                <a:lnTo>
                  <a:pt x="7536" y="6980"/>
                </a:lnTo>
                <a:lnTo>
                  <a:pt x="7496" y="7017"/>
                </a:lnTo>
                <a:lnTo>
                  <a:pt x="7455" y="7053"/>
                </a:lnTo>
                <a:lnTo>
                  <a:pt x="7413" y="7088"/>
                </a:lnTo>
                <a:lnTo>
                  <a:pt x="7371" y="7122"/>
                </a:lnTo>
                <a:lnTo>
                  <a:pt x="7328" y="7155"/>
                </a:lnTo>
                <a:lnTo>
                  <a:pt x="7285" y="7188"/>
                </a:lnTo>
                <a:lnTo>
                  <a:pt x="7240" y="7219"/>
                </a:lnTo>
                <a:lnTo>
                  <a:pt x="7195" y="7249"/>
                </a:lnTo>
                <a:lnTo>
                  <a:pt x="7149" y="7278"/>
                </a:lnTo>
                <a:lnTo>
                  <a:pt x="7102" y="7305"/>
                </a:lnTo>
                <a:lnTo>
                  <a:pt x="7055" y="7331"/>
                </a:lnTo>
                <a:lnTo>
                  <a:pt x="7007" y="7356"/>
                </a:lnTo>
                <a:lnTo>
                  <a:pt x="6958" y="7378"/>
                </a:lnTo>
                <a:lnTo>
                  <a:pt x="6924" y="7393"/>
                </a:lnTo>
                <a:lnTo>
                  <a:pt x="6882" y="7409"/>
                </a:lnTo>
                <a:lnTo>
                  <a:pt x="6835" y="7428"/>
                </a:lnTo>
                <a:lnTo>
                  <a:pt x="6782" y="7446"/>
                </a:lnTo>
                <a:lnTo>
                  <a:pt x="6723" y="7466"/>
                </a:lnTo>
                <a:lnTo>
                  <a:pt x="6663" y="7484"/>
                </a:lnTo>
                <a:lnTo>
                  <a:pt x="6600" y="7502"/>
                </a:lnTo>
                <a:lnTo>
                  <a:pt x="6536" y="7518"/>
                </a:lnTo>
                <a:lnTo>
                  <a:pt x="6474" y="7531"/>
                </a:lnTo>
                <a:lnTo>
                  <a:pt x="6442" y="7537"/>
                </a:lnTo>
                <a:lnTo>
                  <a:pt x="6411" y="7543"/>
                </a:lnTo>
                <a:lnTo>
                  <a:pt x="6381" y="7547"/>
                </a:lnTo>
                <a:lnTo>
                  <a:pt x="6352" y="7550"/>
                </a:lnTo>
                <a:lnTo>
                  <a:pt x="6324" y="7552"/>
                </a:lnTo>
                <a:lnTo>
                  <a:pt x="6296" y="7553"/>
                </a:lnTo>
                <a:lnTo>
                  <a:pt x="6270" y="7553"/>
                </a:lnTo>
                <a:lnTo>
                  <a:pt x="6245" y="7552"/>
                </a:lnTo>
                <a:lnTo>
                  <a:pt x="6222" y="7549"/>
                </a:lnTo>
                <a:lnTo>
                  <a:pt x="6200" y="7546"/>
                </a:lnTo>
                <a:lnTo>
                  <a:pt x="6180" y="7540"/>
                </a:lnTo>
                <a:lnTo>
                  <a:pt x="6162" y="7532"/>
                </a:lnTo>
                <a:lnTo>
                  <a:pt x="6154" y="7528"/>
                </a:lnTo>
                <a:lnTo>
                  <a:pt x="6146" y="7524"/>
                </a:lnTo>
                <a:lnTo>
                  <a:pt x="6139" y="7519"/>
                </a:lnTo>
                <a:lnTo>
                  <a:pt x="6131" y="7514"/>
                </a:lnTo>
                <a:lnTo>
                  <a:pt x="6149" y="7512"/>
                </a:lnTo>
                <a:lnTo>
                  <a:pt x="6165" y="7509"/>
                </a:lnTo>
                <a:lnTo>
                  <a:pt x="6182" y="7504"/>
                </a:lnTo>
                <a:lnTo>
                  <a:pt x="6197" y="7497"/>
                </a:lnTo>
                <a:lnTo>
                  <a:pt x="6212" y="7490"/>
                </a:lnTo>
                <a:lnTo>
                  <a:pt x="6226" y="7482"/>
                </a:lnTo>
                <a:lnTo>
                  <a:pt x="6239" y="7472"/>
                </a:lnTo>
                <a:lnTo>
                  <a:pt x="6253" y="7460"/>
                </a:lnTo>
                <a:lnTo>
                  <a:pt x="6265" y="7449"/>
                </a:lnTo>
                <a:lnTo>
                  <a:pt x="6276" y="7436"/>
                </a:lnTo>
                <a:lnTo>
                  <a:pt x="6288" y="7422"/>
                </a:lnTo>
                <a:lnTo>
                  <a:pt x="6299" y="7407"/>
                </a:lnTo>
                <a:lnTo>
                  <a:pt x="6308" y="7392"/>
                </a:lnTo>
                <a:lnTo>
                  <a:pt x="6318" y="7376"/>
                </a:lnTo>
                <a:lnTo>
                  <a:pt x="6327" y="7360"/>
                </a:lnTo>
                <a:lnTo>
                  <a:pt x="6336" y="7342"/>
                </a:lnTo>
                <a:lnTo>
                  <a:pt x="6343" y="7325"/>
                </a:lnTo>
                <a:lnTo>
                  <a:pt x="6350" y="7307"/>
                </a:lnTo>
                <a:lnTo>
                  <a:pt x="6356" y="7289"/>
                </a:lnTo>
                <a:lnTo>
                  <a:pt x="6363" y="7271"/>
                </a:lnTo>
                <a:lnTo>
                  <a:pt x="6373" y="7234"/>
                </a:lnTo>
                <a:lnTo>
                  <a:pt x="6381" y="7197"/>
                </a:lnTo>
                <a:lnTo>
                  <a:pt x="6387" y="7163"/>
                </a:lnTo>
                <a:lnTo>
                  <a:pt x="6390" y="7128"/>
                </a:lnTo>
                <a:lnTo>
                  <a:pt x="6391" y="7096"/>
                </a:lnTo>
                <a:lnTo>
                  <a:pt x="6389" y="7066"/>
                </a:lnTo>
                <a:lnTo>
                  <a:pt x="6385" y="7030"/>
                </a:lnTo>
                <a:lnTo>
                  <a:pt x="6376" y="6966"/>
                </a:lnTo>
                <a:lnTo>
                  <a:pt x="6364" y="6885"/>
                </a:lnTo>
                <a:lnTo>
                  <a:pt x="6348" y="6796"/>
                </a:lnTo>
                <a:lnTo>
                  <a:pt x="6331" y="6707"/>
                </a:lnTo>
                <a:lnTo>
                  <a:pt x="6323" y="6667"/>
                </a:lnTo>
                <a:lnTo>
                  <a:pt x="6314" y="6631"/>
                </a:lnTo>
                <a:lnTo>
                  <a:pt x="6306" y="6601"/>
                </a:lnTo>
                <a:lnTo>
                  <a:pt x="6298" y="6576"/>
                </a:lnTo>
                <a:lnTo>
                  <a:pt x="6294" y="6567"/>
                </a:lnTo>
                <a:lnTo>
                  <a:pt x="6290" y="6560"/>
                </a:lnTo>
                <a:lnTo>
                  <a:pt x="6287" y="6554"/>
                </a:lnTo>
                <a:lnTo>
                  <a:pt x="6283" y="6552"/>
                </a:lnTo>
                <a:lnTo>
                  <a:pt x="6281" y="6551"/>
                </a:lnTo>
                <a:lnTo>
                  <a:pt x="6278" y="6551"/>
                </a:lnTo>
                <a:lnTo>
                  <a:pt x="6272" y="6553"/>
                </a:lnTo>
                <a:lnTo>
                  <a:pt x="6265" y="6559"/>
                </a:lnTo>
                <a:lnTo>
                  <a:pt x="6256" y="6566"/>
                </a:lnTo>
                <a:lnTo>
                  <a:pt x="6245" y="6575"/>
                </a:lnTo>
                <a:lnTo>
                  <a:pt x="6234" y="6587"/>
                </a:lnTo>
                <a:lnTo>
                  <a:pt x="6209" y="6615"/>
                </a:lnTo>
                <a:lnTo>
                  <a:pt x="6179" y="6650"/>
                </a:lnTo>
                <a:lnTo>
                  <a:pt x="6147" y="6690"/>
                </a:lnTo>
                <a:lnTo>
                  <a:pt x="6114" y="6733"/>
                </a:lnTo>
                <a:lnTo>
                  <a:pt x="6079" y="6778"/>
                </a:lnTo>
                <a:lnTo>
                  <a:pt x="6012" y="6871"/>
                </a:lnTo>
                <a:lnTo>
                  <a:pt x="5953" y="6956"/>
                </a:lnTo>
                <a:lnTo>
                  <a:pt x="5908" y="7024"/>
                </a:lnTo>
                <a:lnTo>
                  <a:pt x="5893" y="7047"/>
                </a:lnTo>
                <a:lnTo>
                  <a:pt x="5884" y="7063"/>
                </a:lnTo>
                <a:lnTo>
                  <a:pt x="5870" y="7092"/>
                </a:lnTo>
                <a:lnTo>
                  <a:pt x="5857" y="7119"/>
                </a:lnTo>
                <a:lnTo>
                  <a:pt x="5847" y="7145"/>
                </a:lnTo>
                <a:lnTo>
                  <a:pt x="5839" y="7169"/>
                </a:lnTo>
                <a:lnTo>
                  <a:pt x="5833" y="7191"/>
                </a:lnTo>
                <a:lnTo>
                  <a:pt x="5827" y="7212"/>
                </a:lnTo>
                <a:lnTo>
                  <a:pt x="5824" y="7232"/>
                </a:lnTo>
                <a:lnTo>
                  <a:pt x="5822" y="7251"/>
                </a:lnTo>
                <a:lnTo>
                  <a:pt x="5823" y="7267"/>
                </a:lnTo>
                <a:lnTo>
                  <a:pt x="5824" y="7284"/>
                </a:lnTo>
                <a:lnTo>
                  <a:pt x="5827" y="7299"/>
                </a:lnTo>
                <a:lnTo>
                  <a:pt x="5832" y="7314"/>
                </a:lnTo>
                <a:lnTo>
                  <a:pt x="5838" y="7327"/>
                </a:lnTo>
                <a:lnTo>
                  <a:pt x="5845" y="7340"/>
                </a:lnTo>
                <a:lnTo>
                  <a:pt x="5853" y="7353"/>
                </a:lnTo>
                <a:lnTo>
                  <a:pt x="5862" y="7365"/>
                </a:lnTo>
                <a:lnTo>
                  <a:pt x="5873" y="7376"/>
                </a:lnTo>
                <a:lnTo>
                  <a:pt x="5884" y="7386"/>
                </a:lnTo>
                <a:lnTo>
                  <a:pt x="5896" y="7398"/>
                </a:lnTo>
                <a:lnTo>
                  <a:pt x="5910" y="7408"/>
                </a:lnTo>
                <a:lnTo>
                  <a:pt x="5938" y="7429"/>
                </a:lnTo>
                <a:lnTo>
                  <a:pt x="5969" y="7450"/>
                </a:lnTo>
                <a:lnTo>
                  <a:pt x="6003" y="7473"/>
                </a:lnTo>
                <a:lnTo>
                  <a:pt x="6039" y="7497"/>
                </a:lnTo>
                <a:lnTo>
                  <a:pt x="6076" y="7524"/>
                </a:lnTo>
                <a:lnTo>
                  <a:pt x="6094" y="7539"/>
                </a:lnTo>
                <a:lnTo>
                  <a:pt x="6113" y="7554"/>
                </a:lnTo>
                <a:lnTo>
                  <a:pt x="6051" y="7559"/>
                </a:lnTo>
                <a:lnTo>
                  <a:pt x="5990" y="7562"/>
                </a:lnTo>
                <a:lnTo>
                  <a:pt x="5929" y="7564"/>
                </a:lnTo>
                <a:lnTo>
                  <a:pt x="5869" y="7565"/>
                </a:lnTo>
                <a:lnTo>
                  <a:pt x="5809" y="7564"/>
                </a:lnTo>
                <a:lnTo>
                  <a:pt x="5748" y="7563"/>
                </a:lnTo>
                <a:lnTo>
                  <a:pt x="5690" y="7560"/>
                </a:lnTo>
                <a:lnTo>
                  <a:pt x="5630" y="7556"/>
                </a:lnTo>
                <a:lnTo>
                  <a:pt x="5572" y="7551"/>
                </a:lnTo>
                <a:lnTo>
                  <a:pt x="5513" y="7545"/>
                </a:lnTo>
                <a:lnTo>
                  <a:pt x="5455" y="7537"/>
                </a:lnTo>
                <a:lnTo>
                  <a:pt x="5397" y="7528"/>
                </a:lnTo>
                <a:lnTo>
                  <a:pt x="5340" y="7519"/>
                </a:lnTo>
                <a:lnTo>
                  <a:pt x="5282" y="7508"/>
                </a:lnTo>
                <a:lnTo>
                  <a:pt x="5226" y="7496"/>
                </a:lnTo>
                <a:lnTo>
                  <a:pt x="5168" y="7483"/>
                </a:lnTo>
                <a:lnTo>
                  <a:pt x="5112" y="7469"/>
                </a:lnTo>
                <a:lnTo>
                  <a:pt x="5056" y="7453"/>
                </a:lnTo>
                <a:lnTo>
                  <a:pt x="5000" y="7438"/>
                </a:lnTo>
                <a:lnTo>
                  <a:pt x="4944" y="7420"/>
                </a:lnTo>
                <a:lnTo>
                  <a:pt x="4888" y="7402"/>
                </a:lnTo>
                <a:lnTo>
                  <a:pt x="4832" y="7382"/>
                </a:lnTo>
                <a:lnTo>
                  <a:pt x="4778" y="7363"/>
                </a:lnTo>
                <a:lnTo>
                  <a:pt x="4722" y="7341"/>
                </a:lnTo>
                <a:lnTo>
                  <a:pt x="4667" y="7319"/>
                </a:lnTo>
                <a:lnTo>
                  <a:pt x="4612" y="7296"/>
                </a:lnTo>
                <a:lnTo>
                  <a:pt x="4558" y="7271"/>
                </a:lnTo>
                <a:lnTo>
                  <a:pt x="4502" y="7247"/>
                </a:lnTo>
                <a:lnTo>
                  <a:pt x="4448" y="7221"/>
                </a:lnTo>
                <a:lnTo>
                  <a:pt x="4394" y="7194"/>
                </a:lnTo>
                <a:lnTo>
                  <a:pt x="4340" y="7167"/>
                </a:lnTo>
                <a:lnTo>
                  <a:pt x="4286" y="7138"/>
                </a:lnTo>
                <a:lnTo>
                  <a:pt x="4308" y="7137"/>
                </a:lnTo>
                <a:lnTo>
                  <a:pt x="4331" y="7135"/>
                </a:lnTo>
                <a:lnTo>
                  <a:pt x="4353" y="7131"/>
                </a:lnTo>
                <a:lnTo>
                  <a:pt x="4374" y="7126"/>
                </a:lnTo>
                <a:lnTo>
                  <a:pt x="4395" y="7119"/>
                </a:lnTo>
                <a:lnTo>
                  <a:pt x="4415" y="7112"/>
                </a:lnTo>
                <a:lnTo>
                  <a:pt x="4434" y="7103"/>
                </a:lnTo>
                <a:lnTo>
                  <a:pt x="4453" y="7094"/>
                </a:lnTo>
                <a:lnTo>
                  <a:pt x="4471" y="7083"/>
                </a:lnTo>
                <a:lnTo>
                  <a:pt x="4489" y="7071"/>
                </a:lnTo>
                <a:lnTo>
                  <a:pt x="4505" y="7059"/>
                </a:lnTo>
                <a:lnTo>
                  <a:pt x="4522" y="7045"/>
                </a:lnTo>
                <a:lnTo>
                  <a:pt x="4538" y="7031"/>
                </a:lnTo>
                <a:lnTo>
                  <a:pt x="4554" y="7017"/>
                </a:lnTo>
                <a:lnTo>
                  <a:pt x="4569" y="7000"/>
                </a:lnTo>
                <a:lnTo>
                  <a:pt x="4584" y="6985"/>
                </a:lnTo>
                <a:lnTo>
                  <a:pt x="4598" y="6967"/>
                </a:lnTo>
                <a:lnTo>
                  <a:pt x="4611" y="6950"/>
                </a:lnTo>
                <a:lnTo>
                  <a:pt x="4637" y="6915"/>
                </a:lnTo>
                <a:lnTo>
                  <a:pt x="4662" y="6877"/>
                </a:lnTo>
                <a:lnTo>
                  <a:pt x="4685" y="6839"/>
                </a:lnTo>
                <a:lnTo>
                  <a:pt x="4707" y="6801"/>
                </a:lnTo>
                <a:lnTo>
                  <a:pt x="4728" y="6763"/>
                </a:lnTo>
                <a:lnTo>
                  <a:pt x="4767" y="6688"/>
                </a:lnTo>
                <a:lnTo>
                  <a:pt x="4776" y="6675"/>
                </a:lnTo>
                <a:lnTo>
                  <a:pt x="4790" y="6652"/>
                </a:lnTo>
                <a:lnTo>
                  <a:pt x="4836" y="6582"/>
                </a:lnTo>
                <a:lnTo>
                  <a:pt x="4896" y="6492"/>
                </a:lnTo>
                <a:lnTo>
                  <a:pt x="4928" y="6441"/>
                </a:lnTo>
                <a:lnTo>
                  <a:pt x="4961" y="6390"/>
                </a:lnTo>
                <a:lnTo>
                  <a:pt x="4991" y="6340"/>
                </a:lnTo>
                <a:lnTo>
                  <a:pt x="5020" y="6290"/>
                </a:lnTo>
                <a:lnTo>
                  <a:pt x="5046" y="6244"/>
                </a:lnTo>
                <a:lnTo>
                  <a:pt x="5067" y="6202"/>
                </a:lnTo>
                <a:lnTo>
                  <a:pt x="5076" y="6183"/>
                </a:lnTo>
                <a:lnTo>
                  <a:pt x="5083" y="6165"/>
                </a:lnTo>
                <a:lnTo>
                  <a:pt x="5088" y="6150"/>
                </a:lnTo>
                <a:lnTo>
                  <a:pt x="5092" y="6136"/>
                </a:lnTo>
                <a:lnTo>
                  <a:pt x="5093" y="6125"/>
                </a:lnTo>
                <a:lnTo>
                  <a:pt x="5092" y="6116"/>
                </a:lnTo>
                <a:lnTo>
                  <a:pt x="5091" y="6112"/>
                </a:lnTo>
                <a:lnTo>
                  <a:pt x="5090" y="6109"/>
                </a:lnTo>
                <a:lnTo>
                  <a:pt x="5087" y="6107"/>
                </a:lnTo>
                <a:lnTo>
                  <a:pt x="5084" y="6104"/>
                </a:lnTo>
                <a:lnTo>
                  <a:pt x="5083" y="6105"/>
                </a:lnTo>
                <a:lnTo>
                  <a:pt x="5080" y="6107"/>
                </a:lnTo>
                <a:lnTo>
                  <a:pt x="5071" y="6111"/>
                </a:lnTo>
                <a:lnTo>
                  <a:pt x="5044" y="6129"/>
                </a:lnTo>
                <a:lnTo>
                  <a:pt x="4962" y="6187"/>
                </a:lnTo>
                <a:lnTo>
                  <a:pt x="4915" y="6220"/>
                </a:lnTo>
                <a:lnTo>
                  <a:pt x="4872" y="6248"/>
                </a:lnTo>
                <a:lnTo>
                  <a:pt x="4853" y="6261"/>
                </a:lnTo>
                <a:lnTo>
                  <a:pt x="4836" y="6271"/>
                </a:lnTo>
                <a:lnTo>
                  <a:pt x="4823" y="6278"/>
                </a:lnTo>
                <a:lnTo>
                  <a:pt x="4812" y="6282"/>
                </a:lnTo>
                <a:lnTo>
                  <a:pt x="4756" y="6299"/>
                </a:lnTo>
                <a:lnTo>
                  <a:pt x="4700" y="6313"/>
                </a:lnTo>
                <a:lnTo>
                  <a:pt x="4644" y="6327"/>
                </a:lnTo>
                <a:lnTo>
                  <a:pt x="4588" y="6342"/>
                </a:lnTo>
                <a:lnTo>
                  <a:pt x="4533" y="6357"/>
                </a:lnTo>
                <a:lnTo>
                  <a:pt x="4505" y="6366"/>
                </a:lnTo>
                <a:lnTo>
                  <a:pt x="4479" y="6376"/>
                </a:lnTo>
                <a:lnTo>
                  <a:pt x="4452" y="6386"/>
                </a:lnTo>
                <a:lnTo>
                  <a:pt x="4425" y="6397"/>
                </a:lnTo>
                <a:lnTo>
                  <a:pt x="4399" y="6410"/>
                </a:lnTo>
                <a:lnTo>
                  <a:pt x="4372" y="6424"/>
                </a:lnTo>
                <a:lnTo>
                  <a:pt x="4325" y="6451"/>
                </a:lnTo>
                <a:lnTo>
                  <a:pt x="4275" y="6479"/>
                </a:lnTo>
                <a:lnTo>
                  <a:pt x="4251" y="6496"/>
                </a:lnTo>
                <a:lnTo>
                  <a:pt x="4227" y="6512"/>
                </a:lnTo>
                <a:lnTo>
                  <a:pt x="4202" y="6529"/>
                </a:lnTo>
                <a:lnTo>
                  <a:pt x="4180" y="6547"/>
                </a:lnTo>
                <a:lnTo>
                  <a:pt x="4156" y="6565"/>
                </a:lnTo>
                <a:lnTo>
                  <a:pt x="4135" y="6584"/>
                </a:lnTo>
                <a:lnTo>
                  <a:pt x="4113" y="6604"/>
                </a:lnTo>
                <a:lnTo>
                  <a:pt x="4093" y="6624"/>
                </a:lnTo>
                <a:lnTo>
                  <a:pt x="4074" y="6646"/>
                </a:lnTo>
                <a:lnTo>
                  <a:pt x="4057" y="6668"/>
                </a:lnTo>
                <a:lnTo>
                  <a:pt x="4040" y="6691"/>
                </a:lnTo>
                <a:lnTo>
                  <a:pt x="4026" y="6715"/>
                </a:lnTo>
                <a:lnTo>
                  <a:pt x="4021" y="6725"/>
                </a:lnTo>
                <a:lnTo>
                  <a:pt x="4017" y="6736"/>
                </a:lnTo>
                <a:lnTo>
                  <a:pt x="4012" y="6748"/>
                </a:lnTo>
                <a:lnTo>
                  <a:pt x="4010" y="6759"/>
                </a:lnTo>
                <a:lnTo>
                  <a:pt x="4008" y="6770"/>
                </a:lnTo>
                <a:lnTo>
                  <a:pt x="4008" y="6781"/>
                </a:lnTo>
                <a:lnTo>
                  <a:pt x="4008" y="6793"/>
                </a:lnTo>
                <a:lnTo>
                  <a:pt x="4009" y="6805"/>
                </a:lnTo>
                <a:lnTo>
                  <a:pt x="4010" y="6816"/>
                </a:lnTo>
                <a:lnTo>
                  <a:pt x="4012" y="6828"/>
                </a:lnTo>
                <a:lnTo>
                  <a:pt x="4020" y="6852"/>
                </a:lnTo>
                <a:lnTo>
                  <a:pt x="4028" y="6876"/>
                </a:lnTo>
                <a:lnTo>
                  <a:pt x="4039" y="6899"/>
                </a:lnTo>
                <a:lnTo>
                  <a:pt x="4051" y="6922"/>
                </a:lnTo>
                <a:lnTo>
                  <a:pt x="4065" y="6945"/>
                </a:lnTo>
                <a:lnTo>
                  <a:pt x="4079" y="6967"/>
                </a:lnTo>
                <a:lnTo>
                  <a:pt x="4094" y="6989"/>
                </a:lnTo>
                <a:lnTo>
                  <a:pt x="4123" y="7031"/>
                </a:lnTo>
                <a:lnTo>
                  <a:pt x="4150" y="7068"/>
                </a:lnTo>
                <a:lnTo>
                  <a:pt x="3945" y="6967"/>
                </a:lnTo>
                <a:lnTo>
                  <a:pt x="3841" y="6918"/>
                </a:lnTo>
                <a:lnTo>
                  <a:pt x="3738" y="6867"/>
                </a:lnTo>
                <a:lnTo>
                  <a:pt x="3637" y="6815"/>
                </a:lnTo>
                <a:lnTo>
                  <a:pt x="3535" y="6762"/>
                </a:lnTo>
                <a:lnTo>
                  <a:pt x="3486" y="6734"/>
                </a:lnTo>
                <a:lnTo>
                  <a:pt x="3435" y="6706"/>
                </a:lnTo>
                <a:lnTo>
                  <a:pt x="3386" y="6678"/>
                </a:lnTo>
                <a:lnTo>
                  <a:pt x="3337" y="6648"/>
                </a:lnTo>
                <a:lnTo>
                  <a:pt x="3292" y="6620"/>
                </a:lnTo>
                <a:lnTo>
                  <a:pt x="3249" y="6591"/>
                </a:lnTo>
                <a:lnTo>
                  <a:pt x="3206" y="6562"/>
                </a:lnTo>
                <a:lnTo>
                  <a:pt x="3165" y="6531"/>
                </a:lnTo>
                <a:lnTo>
                  <a:pt x="3125" y="6500"/>
                </a:lnTo>
                <a:lnTo>
                  <a:pt x="3085" y="6467"/>
                </a:lnTo>
                <a:lnTo>
                  <a:pt x="3046" y="6432"/>
                </a:lnTo>
                <a:lnTo>
                  <a:pt x="3007" y="6397"/>
                </a:lnTo>
                <a:lnTo>
                  <a:pt x="2958" y="6351"/>
                </a:lnTo>
                <a:lnTo>
                  <a:pt x="2910" y="6305"/>
                </a:lnTo>
                <a:lnTo>
                  <a:pt x="2862" y="6256"/>
                </a:lnTo>
                <a:lnTo>
                  <a:pt x="2816" y="6208"/>
                </a:lnTo>
                <a:lnTo>
                  <a:pt x="2799" y="6190"/>
                </a:lnTo>
                <a:lnTo>
                  <a:pt x="2786" y="6172"/>
                </a:lnTo>
                <a:lnTo>
                  <a:pt x="2777" y="6157"/>
                </a:lnTo>
                <a:lnTo>
                  <a:pt x="2771" y="6142"/>
                </a:lnTo>
                <a:lnTo>
                  <a:pt x="2767" y="6128"/>
                </a:lnTo>
                <a:lnTo>
                  <a:pt x="2764" y="6115"/>
                </a:lnTo>
                <a:lnTo>
                  <a:pt x="2763" y="6102"/>
                </a:lnTo>
                <a:lnTo>
                  <a:pt x="2763" y="6089"/>
                </a:lnTo>
                <a:lnTo>
                  <a:pt x="2764" y="6063"/>
                </a:lnTo>
                <a:lnTo>
                  <a:pt x="2763" y="6050"/>
                </a:lnTo>
                <a:lnTo>
                  <a:pt x="2762" y="6035"/>
                </a:lnTo>
                <a:lnTo>
                  <a:pt x="2759" y="6019"/>
                </a:lnTo>
                <a:lnTo>
                  <a:pt x="2753" y="6002"/>
                </a:lnTo>
                <a:lnTo>
                  <a:pt x="2745" y="5983"/>
                </a:lnTo>
                <a:lnTo>
                  <a:pt x="2734" y="5963"/>
                </a:lnTo>
                <a:lnTo>
                  <a:pt x="2753" y="5968"/>
                </a:lnTo>
                <a:lnTo>
                  <a:pt x="2773" y="5972"/>
                </a:lnTo>
                <a:lnTo>
                  <a:pt x="2793" y="5974"/>
                </a:lnTo>
                <a:lnTo>
                  <a:pt x="2813" y="5974"/>
                </a:lnTo>
                <a:lnTo>
                  <a:pt x="2833" y="5972"/>
                </a:lnTo>
                <a:lnTo>
                  <a:pt x="2853" y="5969"/>
                </a:lnTo>
                <a:lnTo>
                  <a:pt x="2873" y="5965"/>
                </a:lnTo>
                <a:lnTo>
                  <a:pt x="2893" y="5959"/>
                </a:lnTo>
                <a:lnTo>
                  <a:pt x="2913" y="5951"/>
                </a:lnTo>
                <a:lnTo>
                  <a:pt x="2933" y="5942"/>
                </a:lnTo>
                <a:lnTo>
                  <a:pt x="2952" y="5933"/>
                </a:lnTo>
                <a:lnTo>
                  <a:pt x="2972" y="5922"/>
                </a:lnTo>
                <a:lnTo>
                  <a:pt x="2990" y="5909"/>
                </a:lnTo>
                <a:lnTo>
                  <a:pt x="3010" y="5897"/>
                </a:lnTo>
                <a:lnTo>
                  <a:pt x="3028" y="5883"/>
                </a:lnTo>
                <a:lnTo>
                  <a:pt x="3047" y="5868"/>
                </a:lnTo>
                <a:lnTo>
                  <a:pt x="3064" y="5854"/>
                </a:lnTo>
                <a:lnTo>
                  <a:pt x="3083" y="5837"/>
                </a:lnTo>
                <a:lnTo>
                  <a:pt x="3117" y="5804"/>
                </a:lnTo>
                <a:lnTo>
                  <a:pt x="3149" y="5771"/>
                </a:lnTo>
                <a:lnTo>
                  <a:pt x="3178" y="5736"/>
                </a:lnTo>
                <a:lnTo>
                  <a:pt x="3206" y="5702"/>
                </a:lnTo>
                <a:lnTo>
                  <a:pt x="3232" y="5668"/>
                </a:lnTo>
                <a:lnTo>
                  <a:pt x="3254" y="5635"/>
                </a:lnTo>
                <a:lnTo>
                  <a:pt x="3274" y="5604"/>
                </a:lnTo>
                <a:lnTo>
                  <a:pt x="3285" y="5586"/>
                </a:lnTo>
                <a:lnTo>
                  <a:pt x="3295" y="5565"/>
                </a:lnTo>
                <a:lnTo>
                  <a:pt x="3316" y="5524"/>
                </a:lnTo>
                <a:lnTo>
                  <a:pt x="3336" y="5480"/>
                </a:lnTo>
                <a:lnTo>
                  <a:pt x="3353" y="5435"/>
                </a:lnTo>
                <a:lnTo>
                  <a:pt x="3370" y="5388"/>
                </a:lnTo>
                <a:lnTo>
                  <a:pt x="3388" y="5340"/>
                </a:lnTo>
                <a:lnTo>
                  <a:pt x="3405" y="5293"/>
                </a:lnTo>
                <a:lnTo>
                  <a:pt x="3424" y="5246"/>
                </a:lnTo>
                <a:lnTo>
                  <a:pt x="3442" y="5198"/>
                </a:lnTo>
                <a:lnTo>
                  <a:pt x="3462" y="5153"/>
                </a:lnTo>
                <a:lnTo>
                  <a:pt x="3483" y="5109"/>
                </a:lnTo>
                <a:lnTo>
                  <a:pt x="3495" y="5087"/>
                </a:lnTo>
                <a:lnTo>
                  <a:pt x="3507" y="5067"/>
                </a:lnTo>
                <a:lnTo>
                  <a:pt x="3519" y="5046"/>
                </a:lnTo>
                <a:lnTo>
                  <a:pt x="3533" y="5027"/>
                </a:lnTo>
                <a:lnTo>
                  <a:pt x="3547" y="5007"/>
                </a:lnTo>
                <a:lnTo>
                  <a:pt x="3562" y="4990"/>
                </a:lnTo>
                <a:lnTo>
                  <a:pt x="3577" y="4972"/>
                </a:lnTo>
                <a:lnTo>
                  <a:pt x="3593" y="4956"/>
                </a:lnTo>
                <a:lnTo>
                  <a:pt x="3610" y="4941"/>
                </a:lnTo>
                <a:lnTo>
                  <a:pt x="3628" y="4926"/>
                </a:lnTo>
                <a:lnTo>
                  <a:pt x="3614" y="4923"/>
                </a:lnTo>
                <a:lnTo>
                  <a:pt x="3599" y="4922"/>
                </a:lnTo>
                <a:lnTo>
                  <a:pt x="3583" y="4922"/>
                </a:lnTo>
                <a:lnTo>
                  <a:pt x="3568" y="4922"/>
                </a:lnTo>
                <a:lnTo>
                  <a:pt x="3552" y="4924"/>
                </a:lnTo>
                <a:lnTo>
                  <a:pt x="3536" y="4926"/>
                </a:lnTo>
                <a:lnTo>
                  <a:pt x="3519" y="4929"/>
                </a:lnTo>
                <a:lnTo>
                  <a:pt x="3503" y="4933"/>
                </a:lnTo>
                <a:lnTo>
                  <a:pt x="3469" y="4944"/>
                </a:lnTo>
                <a:lnTo>
                  <a:pt x="3434" y="4956"/>
                </a:lnTo>
                <a:lnTo>
                  <a:pt x="3399" y="4969"/>
                </a:lnTo>
                <a:lnTo>
                  <a:pt x="3363" y="4985"/>
                </a:lnTo>
                <a:lnTo>
                  <a:pt x="3292" y="5017"/>
                </a:lnTo>
                <a:lnTo>
                  <a:pt x="3224" y="5047"/>
                </a:lnTo>
                <a:lnTo>
                  <a:pt x="3190" y="5061"/>
                </a:lnTo>
                <a:lnTo>
                  <a:pt x="3158" y="5073"/>
                </a:lnTo>
                <a:lnTo>
                  <a:pt x="3126" y="5083"/>
                </a:lnTo>
                <a:lnTo>
                  <a:pt x="3112" y="5086"/>
                </a:lnTo>
                <a:lnTo>
                  <a:pt x="3096" y="5091"/>
                </a:lnTo>
                <a:lnTo>
                  <a:pt x="3065" y="5097"/>
                </a:lnTo>
                <a:lnTo>
                  <a:pt x="3036" y="5103"/>
                </a:lnTo>
                <a:lnTo>
                  <a:pt x="3006" y="5111"/>
                </a:lnTo>
                <a:lnTo>
                  <a:pt x="2977" y="5119"/>
                </a:lnTo>
                <a:lnTo>
                  <a:pt x="2950" y="5128"/>
                </a:lnTo>
                <a:lnTo>
                  <a:pt x="2924" y="5138"/>
                </a:lnTo>
                <a:lnTo>
                  <a:pt x="2897" y="5149"/>
                </a:lnTo>
                <a:lnTo>
                  <a:pt x="2872" y="5160"/>
                </a:lnTo>
                <a:lnTo>
                  <a:pt x="2848" y="5174"/>
                </a:lnTo>
                <a:lnTo>
                  <a:pt x="2823" y="5188"/>
                </a:lnTo>
                <a:lnTo>
                  <a:pt x="2799" y="5204"/>
                </a:lnTo>
                <a:lnTo>
                  <a:pt x="2776" y="5221"/>
                </a:lnTo>
                <a:lnTo>
                  <a:pt x="2753" y="5241"/>
                </a:lnTo>
                <a:lnTo>
                  <a:pt x="2731" y="5261"/>
                </a:lnTo>
                <a:lnTo>
                  <a:pt x="2708" y="5284"/>
                </a:lnTo>
                <a:lnTo>
                  <a:pt x="2686" y="5307"/>
                </a:lnTo>
                <a:lnTo>
                  <a:pt x="2647" y="5351"/>
                </a:lnTo>
                <a:lnTo>
                  <a:pt x="2626" y="5376"/>
                </a:lnTo>
                <a:lnTo>
                  <a:pt x="2603" y="5404"/>
                </a:lnTo>
                <a:lnTo>
                  <a:pt x="2581" y="5433"/>
                </a:lnTo>
                <a:lnTo>
                  <a:pt x="2559" y="5462"/>
                </a:lnTo>
                <a:lnTo>
                  <a:pt x="2538" y="5493"/>
                </a:lnTo>
                <a:lnTo>
                  <a:pt x="2520" y="5525"/>
                </a:lnTo>
                <a:lnTo>
                  <a:pt x="2512" y="5540"/>
                </a:lnTo>
                <a:lnTo>
                  <a:pt x="2505" y="5557"/>
                </a:lnTo>
                <a:lnTo>
                  <a:pt x="2497" y="5573"/>
                </a:lnTo>
                <a:lnTo>
                  <a:pt x="2492" y="5589"/>
                </a:lnTo>
                <a:lnTo>
                  <a:pt x="2488" y="5605"/>
                </a:lnTo>
                <a:lnTo>
                  <a:pt x="2484" y="5621"/>
                </a:lnTo>
                <a:lnTo>
                  <a:pt x="2482" y="5636"/>
                </a:lnTo>
                <a:lnTo>
                  <a:pt x="2482" y="5651"/>
                </a:lnTo>
                <a:lnTo>
                  <a:pt x="2482" y="5667"/>
                </a:lnTo>
                <a:lnTo>
                  <a:pt x="2484" y="5682"/>
                </a:lnTo>
                <a:lnTo>
                  <a:pt x="2488" y="5697"/>
                </a:lnTo>
                <a:lnTo>
                  <a:pt x="2493" y="5711"/>
                </a:lnTo>
                <a:lnTo>
                  <a:pt x="2500" y="5725"/>
                </a:lnTo>
                <a:lnTo>
                  <a:pt x="2510" y="5739"/>
                </a:lnTo>
                <a:lnTo>
                  <a:pt x="2521" y="5752"/>
                </a:lnTo>
                <a:lnTo>
                  <a:pt x="2533" y="5764"/>
                </a:lnTo>
                <a:lnTo>
                  <a:pt x="2559" y="5788"/>
                </a:lnTo>
                <a:lnTo>
                  <a:pt x="2574" y="5802"/>
                </a:lnTo>
                <a:lnTo>
                  <a:pt x="2590" y="5819"/>
                </a:lnTo>
                <a:lnTo>
                  <a:pt x="2606" y="5837"/>
                </a:lnTo>
                <a:lnTo>
                  <a:pt x="2623" y="5857"/>
                </a:lnTo>
                <a:lnTo>
                  <a:pt x="2639" y="5877"/>
                </a:lnTo>
                <a:lnTo>
                  <a:pt x="2655" y="5899"/>
                </a:lnTo>
                <a:lnTo>
                  <a:pt x="2669" y="5922"/>
                </a:lnTo>
                <a:lnTo>
                  <a:pt x="2681" y="5944"/>
                </a:lnTo>
                <a:lnTo>
                  <a:pt x="2692" y="5967"/>
                </a:lnTo>
                <a:lnTo>
                  <a:pt x="2696" y="5979"/>
                </a:lnTo>
                <a:lnTo>
                  <a:pt x="2700" y="5990"/>
                </a:lnTo>
                <a:lnTo>
                  <a:pt x="2703" y="6003"/>
                </a:lnTo>
                <a:lnTo>
                  <a:pt x="2705" y="6014"/>
                </a:lnTo>
                <a:lnTo>
                  <a:pt x="2706" y="6025"/>
                </a:lnTo>
                <a:lnTo>
                  <a:pt x="2707" y="6038"/>
                </a:lnTo>
                <a:lnTo>
                  <a:pt x="2706" y="6049"/>
                </a:lnTo>
                <a:lnTo>
                  <a:pt x="2705" y="6060"/>
                </a:lnTo>
                <a:lnTo>
                  <a:pt x="2702" y="6072"/>
                </a:lnTo>
                <a:lnTo>
                  <a:pt x="2699" y="6082"/>
                </a:lnTo>
                <a:lnTo>
                  <a:pt x="2646" y="6023"/>
                </a:lnTo>
                <a:lnTo>
                  <a:pt x="2595" y="5964"/>
                </a:lnTo>
                <a:lnTo>
                  <a:pt x="2544" y="5903"/>
                </a:lnTo>
                <a:lnTo>
                  <a:pt x="2493" y="5843"/>
                </a:lnTo>
                <a:lnTo>
                  <a:pt x="2444" y="5781"/>
                </a:lnTo>
                <a:lnTo>
                  <a:pt x="2396" y="5719"/>
                </a:lnTo>
                <a:lnTo>
                  <a:pt x="2347" y="5657"/>
                </a:lnTo>
                <a:lnTo>
                  <a:pt x="2300" y="5593"/>
                </a:lnTo>
                <a:lnTo>
                  <a:pt x="2254" y="5529"/>
                </a:lnTo>
                <a:lnTo>
                  <a:pt x="2209" y="5464"/>
                </a:lnTo>
                <a:lnTo>
                  <a:pt x="2165" y="5399"/>
                </a:lnTo>
                <a:lnTo>
                  <a:pt x="2121" y="5333"/>
                </a:lnTo>
                <a:lnTo>
                  <a:pt x="2079" y="5266"/>
                </a:lnTo>
                <a:lnTo>
                  <a:pt x="2038" y="5198"/>
                </a:lnTo>
                <a:lnTo>
                  <a:pt x="1998" y="5131"/>
                </a:lnTo>
                <a:lnTo>
                  <a:pt x="1959" y="5063"/>
                </a:lnTo>
                <a:lnTo>
                  <a:pt x="1917" y="4986"/>
                </a:lnTo>
                <a:lnTo>
                  <a:pt x="1877" y="4908"/>
                </a:lnTo>
                <a:lnTo>
                  <a:pt x="1838" y="4829"/>
                </a:lnTo>
                <a:lnTo>
                  <a:pt x="1802" y="4749"/>
                </a:lnTo>
                <a:lnTo>
                  <a:pt x="1767" y="4669"/>
                </a:lnTo>
                <a:lnTo>
                  <a:pt x="1734" y="4588"/>
                </a:lnTo>
                <a:lnTo>
                  <a:pt x="1704" y="4506"/>
                </a:lnTo>
                <a:lnTo>
                  <a:pt x="1690" y="4464"/>
                </a:lnTo>
                <a:lnTo>
                  <a:pt x="1676" y="4423"/>
                </a:lnTo>
                <a:lnTo>
                  <a:pt x="1656" y="4360"/>
                </a:lnTo>
                <a:lnTo>
                  <a:pt x="1647" y="4327"/>
                </a:lnTo>
                <a:lnTo>
                  <a:pt x="1639" y="4294"/>
                </a:lnTo>
                <a:lnTo>
                  <a:pt x="1633" y="4262"/>
                </a:lnTo>
                <a:lnTo>
                  <a:pt x="1628" y="4229"/>
                </a:lnTo>
                <a:lnTo>
                  <a:pt x="1627" y="4213"/>
                </a:lnTo>
                <a:lnTo>
                  <a:pt x="1626" y="4198"/>
                </a:lnTo>
                <a:lnTo>
                  <a:pt x="1626" y="4182"/>
                </a:lnTo>
                <a:lnTo>
                  <a:pt x="1627" y="4168"/>
                </a:lnTo>
                <a:lnTo>
                  <a:pt x="1629" y="4154"/>
                </a:lnTo>
                <a:lnTo>
                  <a:pt x="1633" y="4139"/>
                </a:lnTo>
                <a:lnTo>
                  <a:pt x="1637" y="4126"/>
                </a:lnTo>
                <a:lnTo>
                  <a:pt x="1642" y="4114"/>
                </a:lnTo>
                <a:lnTo>
                  <a:pt x="1649" y="4101"/>
                </a:lnTo>
                <a:lnTo>
                  <a:pt x="1656" y="4090"/>
                </a:lnTo>
                <a:lnTo>
                  <a:pt x="1665" y="4080"/>
                </a:lnTo>
                <a:lnTo>
                  <a:pt x="1676" y="4069"/>
                </a:lnTo>
                <a:lnTo>
                  <a:pt x="1687" y="4061"/>
                </a:lnTo>
                <a:lnTo>
                  <a:pt x="1700" y="4053"/>
                </a:lnTo>
                <a:lnTo>
                  <a:pt x="1715" y="4046"/>
                </a:lnTo>
                <a:lnTo>
                  <a:pt x="1731" y="4040"/>
                </a:lnTo>
                <a:lnTo>
                  <a:pt x="1750" y="4035"/>
                </a:lnTo>
                <a:lnTo>
                  <a:pt x="1769" y="4031"/>
                </a:lnTo>
                <a:lnTo>
                  <a:pt x="1791" y="4028"/>
                </a:lnTo>
                <a:lnTo>
                  <a:pt x="1814" y="4027"/>
                </a:lnTo>
                <a:lnTo>
                  <a:pt x="1804" y="4041"/>
                </a:lnTo>
                <a:lnTo>
                  <a:pt x="1796" y="4053"/>
                </a:lnTo>
                <a:lnTo>
                  <a:pt x="1789" y="4065"/>
                </a:lnTo>
                <a:lnTo>
                  <a:pt x="1782" y="4078"/>
                </a:lnTo>
                <a:lnTo>
                  <a:pt x="1777" y="4090"/>
                </a:lnTo>
                <a:lnTo>
                  <a:pt x="1773" y="4101"/>
                </a:lnTo>
                <a:lnTo>
                  <a:pt x="1770" y="4114"/>
                </a:lnTo>
                <a:lnTo>
                  <a:pt x="1767" y="4125"/>
                </a:lnTo>
                <a:lnTo>
                  <a:pt x="1766" y="4136"/>
                </a:lnTo>
                <a:lnTo>
                  <a:pt x="1766" y="4148"/>
                </a:lnTo>
                <a:lnTo>
                  <a:pt x="1766" y="4158"/>
                </a:lnTo>
                <a:lnTo>
                  <a:pt x="1767" y="4169"/>
                </a:lnTo>
                <a:lnTo>
                  <a:pt x="1769" y="4179"/>
                </a:lnTo>
                <a:lnTo>
                  <a:pt x="1772" y="4190"/>
                </a:lnTo>
                <a:lnTo>
                  <a:pt x="1776" y="4200"/>
                </a:lnTo>
                <a:lnTo>
                  <a:pt x="1780" y="4209"/>
                </a:lnTo>
                <a:lnTo>
                  <a:pt x="1786" y="4219"/>
                </a:lnTo>
                <a:lnTo>
                  <a:pt x="1792" y="4229"/>
                </a:lnTo>
                <a:lnTo>
                  <a:pt x="1798" y="4238"/>
                </a:lnTo>
                <a:lnTo>
                  <a:pt x="1805" y="4247"/>
                </a:lnTo>
                <a:lnTo>
                  <a:pt x="1820" y="4266"/>
                </a:lnTo>
                <a:lnTo>
                  <a:pt x="1839" y="4282"/>
                </a:lnTo>
                <a:lnTo>
                  <a:pt x="1860" y="4299"/>
                </a:lnTo>
                <a:lnTo>
                  <a:pt x="1881" y="4314"/>
                </a:lnTo>
                <a:lnTo>
                  <a:pt x="1905" y="4328"/>
                </a:lnTo>
                <a:lnTo>
                  <a:pt x="1929" y="4342"/>
                </a:lnTo>
                <a:lnTo>
                  <a:pt x="1955" y="4355"/>
                </a:lnTo>
                <a:lnTo>
                  <a:pt x="1982" y="4367"/>
                </a:lnTo>
                <a:lnTo>
                  <a:pt x="2009" y="4379"/>
                </a:lnTo>
                <a:lnTo>
                  <a:pt x="2037" y="4389"/>
                </a:lnTo>
                <a:lnTo>
                  <a:pt x="2065" y="4398"/>
                </a:lnTo>
                <a:lnTo>
                  <a:pt x="2094" y="4407"/>
                </a:lnTo>
                <a:lnTo>
                  <a:pt x="2121" y="4416"/>
                </a:lnTo>
                <a:lnTo>
                  <a:pt x="2149" y="4423"/>
                </a:lnTo>
                <a:lnTo>
                  <a:pt x="2176" y="4429"/>
                </a:lnTo>
                <a:lnTo>
                  <a:pt x="2202" y="4434"/>
                </a:lnTo>
                <a:lnTo>
                  <a:pt x="2227" y="4439"/>
                </a:lnTo>
                <a:lnTo>
                  <a:pt x="2251" y="4443"/>
                </a:lnTo>
                <a:lnTo>
                  <a:pt x="2272" y="4445"/>
                </a:lnTo>
                <a:lnTo>
                  <a:pt x="2293" y="4447"/>
                </a:lnTo>
                <a:lnTo>
                  <a:pt x="2311" y="4450"/>
                </a:lnTo>
                <a:lnTo>
                  <a:pt x="2328" y="4450"/>
                </a:lnTo>
                <a:lnTo>
                  <a:pt x="2356" y="4449"/>
                </a:lnTo>
                <a:lnTo>
                  <a:pt x="2382" y="4446"/>
                </a:lnTo>
                <a:lnTo>
                  <a:pt x="2409" y="4443"/>
                </a:lnTo>
                <a:lnTo>
                  <a:pt x="2435" y="4439"/>
                </a:lnTo>
                <a:lnTo>
                  <a:pt x="2460" y="4434"/>
                </a:lnTo>
                <a:lnTo>
                  <a:pt x="2486" y="4428"/>
                </a:lnTo>
                <a:lnTo>
                  <a:pt x="2512" y="4421"/>
                </a:lnTo>
                <a:lnTo>
                  <a:pt x="2536" y="4414"/>
                </a:lnTo>
                <a:lnTo>
                  <a:pt x="2586" y="4397"/>
                </a:lnTo>
                <a:lnTo>
                  <a:pt x="2636" y="4380"/>
                </a:lnTo>
                <a:lnTo>
                  <a:pt x="2685" y="4361"/>
                </a:lnTo>
                <a:lnTo>
                  <a:pt x="2736" y="4343"/>
                </a:lnTo>
                <a:lnTo>
                  <a:pt x="2769" y="4332"/>
                </a:lnTo>
                <a:lnTo>
                  <a:pt x="2801" y="4322"/>
                </a:lnTo>
                <a:lnTo>
                  <a:pt x="2835" y="4313"/>
                </a:lnTo>
                <a:lnTo>
                  <a:pt x="2870" y="4305"/>
                </a:lnTo>
                <a:lnTo>
                  <a:pt x="2939" y="4290"/>
                </a:lnTo>
                <a:lnTo>
                  <a:pt x="3009" y="4276"/>
                </a:lnTo>
                <a:lnTo>
                  <a:pt x="3079" y="4261"/>
                </a:lnTo>
                <a:lnTo>
                  <a:pt x="3113" y="4253"/>
                </a:lnTo>
                <a:lnTo>
                  <a:pt x="3147" y="4244"/>
                </a:lnTo>
                <a:lnTo>
                  <a:pt x="3179" y="4235"/>
                </a:lnTo>
                <a:lnTo>
                  <a:pt x="3212" y="4225"/>
                </a:lnTo>
                <a:lnTo>
                  <a:pt x="3244" y="4213"/>
                </a:lnTo>
                <a:lnTo>
                  <a:pt x="3275" y="4200"/>
                </a:lnTo>
                <a:lnTo>
                  <a:pt x="3265" y="4192"/>
                </a:lnTo>
                <a:lnTo>
                  <a:pt x="3253" y="4182"/>
                </a:lnTo>
                <a:lnTo>
                  <a:pt x="3241" y="4174"/>
                </a:lnTo>
                <a:lnTo>
                  <a:pt x="3229" y="4167"/>
                </a:lnTo>
                <a:lnTo>
                  <a:pt x="3203" y="4154"/>
                </a:lnTo>
                <a:lnTo>
                  <a:pt x="3175" y="4141"/>
                </a:lnTo>
                <a:lnTo>
                  <a:pt x="3147" y="4130"/>
                </a:lnTo>
                <a:lnTo>
                  <a:pt x="3117" y="4120"/>
                </a:lnTo>
                <a:lnTo>
                  <a:pt x="3086" y="4111"/>
                </a:lnTo>
                <a:lnTo>
                  <a:pt x="3055" y="4101"/>
                </a:lnTo>
                <a:lnTo>
                  <a:pt x="2991" y="4084"/>
                </a:lnTo>
                <a:lnTo>
                  <a:pt x="2961" y="4075"/>
                </a:lnTo>
                <a:lnTo>
                  <a:pt x="2930" y="4065"/>
                </a:lnTo>
                <a:lnTo>
                  <a:pt x="2899" y="4054"/>
                </a:lnTo>
                <a:lnTo>
                  <a:pt x="2870" y="4042"/>
                </a:lnTo>
                <a:lnTo>
                  <a:pt x="2843" y="4028"/>
                </a:lnTo>
                <a:lnTo>
                  <a:pt x="2830" y="4021"/>
                </a:lnTo>
                <a:lnTo>
                  <a:pt x="2817" y="4014"/>
                </a:lnTo>
                <a:lnTo>
                  <a:pt x="2757" y="3975"/>
                </a:lnTo>
                <a:lnTo>
                  <a:pt x="2697" y="3937"/>
                </a:lnTo>
                <a:lnTo>
                  <a:pt x="2666" y="3917"/>
                </a:lnTo>
                <a:lnTo>
                  <a:pt x="2634" y="3899"/>
                </a:lnTo>
                <a:lnTo>
                  <a:pt x="2603" y="3881"/>
                </a:lnTo>
                <a:lnTo>
                  <a:pt x="2570" y="3865"/>
                </a:lnTo>
                <a:lnTo>
                  <a:pt x="2538" y="3850"/>
                </a:lnTo>
                <a:lnTo>
                  <a:pt x="2505" y="3836"/>
                </a:lnTo>
                <a:lnTo>
                  <a:pt x="2472" y="3823"/>
                </a:lnTo>
                <a:lnTo>
                  <a:pt x="2438" y="3813"/>
                </a:lnTo>
                <a:lnTo>
                  <a:pt x="2403" y="3804"/>
                </a:lnTo>
                <a:lnTo>
                  <a:pt x="2368" y="3798"/>
                </a:lnTo>
                <a:lnTo>
                  <a:pt x="2349" y="3796"/>
                </a:lnTo>
                <a:lnTo>
                  <a:pt x="2332" y="3794"/>
                </a:lnTo>
                <a:lnTo>
                  <a:pt x="2314" y="3793"/>
                </a:lnTo>
                <a:lnTo>
                  <a:pt x="2295" y="3793"/>
                </a:lnTo>
                <a:lnTo>
                  <a:pt x="2273" y="3793"/>
                </a:lnTo>
                <a:lnTo>
                  <a:pt x="2247" y="3792"/>
                </a:lnTo>
                <a:lnTo>
                  <a:pt x="2183" y="3790"/>
                </a:lnTo>
                <a:lnTo>
                  <a:pt x="2148" y="3790"/>
                </a:lnTo>
                <a:lnTo>
                  <a:pt x="2112" y="3791"/>
                </a:lnTo>
                <a:lnTo>
                  <a:pt x="2076" y="3793"/>
                </a:lnTo>
                <a:lnTo>
                  <a:pt x="2040" y="3797"/>
                </a:lnTo>
                <a:lnTo>
                  <a:pt x="2023" y="3800"/>
                </a:lnTo>
                <a:lnTo>
                  <a:pt x="2006" y="3804"/>
                </a:lnTo>
                <a:lnTo>
                  <a:pt x="1991" y="3809"/>
                </a:lnTo>
                <a:lnTo>
                  <a:pt x="1976" y="3814"/>
                </a:lnTo>
                <a:lnTo>
                  <a:pt x="1961" y="3819"/>
                </a:lnTo>
                <a:lnTo>
                  <a:pt x="1948" y="3826"/>
                </a:lnTo>
                <a:lnTo>
                  <a:pt x="1936" y="3833"/>
                </a:lnTo>
                <a:lnTo>
                  <a:pt x="1924" y="3842"/>
                </a:lnTo>
                <a:lnTo>
                  <a:pt x="1914" y="3852"/>
                </a:lnTo>
                <a:lnTo>
                  <a:pt x="1906" y="3863"/>
                </a:lnTo>
                <a:lnTo>
                  <a:pt x="1900" y="3874"/>
                </a:lnTo>
                <a:lnTo>
                  <a:pt x="1893" y="3888"/>
                </a:lnTo>
                <a:lnTo>
                  <a:pt x="1890" y="3901"/>
                </a:lnTo>
                <a:lnTo>
                  <a:pt x="1888" y="3916"/>
                </a:lnTo>
                <a:lnTo>
                  <a:pt x="1889" y="3934"/>
                </a:lnTo>
                <a:lnTo>
                  <a:pt x="1891" y="3951"/>
                </a:lnTo>
                <a:lnTo>
                  <a:pt x="1891" y="3954"/>
                </a:lnTo>
                <a:lnTo>
                  <a:pt x="1889" y="3957"/>
                </a:lnTo>
                <a:lnTo>
                  <a:pt x="1886" y="3961"/>
                </a:lnTo>
                <a:lnTo>
                  <a:pt x="1881" y="3965"/>
                </a:lnTo>
                <a:lnTo>
                  <a:pt x="1869" y="3973"/>
                </a:lnTo>
                <a:lnTo>
                  <a:pt x="1851" y="3983"/>
                </a:lnTo>
                <a:lnTo>
                  <a:pt x="1831" y="3993"/>
                </a:lnTo>
                <a:lnTo>
                  <a:pt x="1807" y="4005"/>
                </a:lnTo>
                <a:lnTo>
                  <a:pt x="1755" y="4028"/>
                </a:lnTo>
                <a:lnTo>
                  <a:pt x="1700" y="4050"/>
                </a:lnTo>
                <a:lnTo>
                  <a:pt x="1649" y="4067"/>
                </a:lnTo>
                <a:lnTo>
                  <a:pt x="1627" y="4075"/>
                </a:lnTo>
                <a:lnTo>
                  <a:pt x="1608" y="4080"/>
                </a:lnTo>
                <a:lnTo>
                  <a:pt x="1592" y="4082"/>
                </a:lnTo>
                <a:lnTo>
                  <a:pt x="1582" y="4083"/>
                </a:lnTo>
                <a:lnTo>
                  <a:pt x="1570" y="4024"/>
                </a:lnTo>
                <a:lnTo>
                  <a:pt x="1557" y="3966"/>
                </a:lnTo>
                <a:lnTo>
                  <a:pt x="1545" y="3906"/>
                </a:lnTo>
                <a:lnTo>
                  <a:pt x="1534" y="3848"/>
                </a:lnTo>
                <a:lnTo>
                  <a:pt x="1524" y="3788"/>
                </a:lnTo>
                <a:lnTo>
                  <a:pt x="1513" y="3728"/>
                </a:lnTo>
                <a:lnTo>
                  <a:pt x="1505" y="3668"/>
                </a:lnTo>
                <a:lnTo>
                  <a:pt x="1496" y="3608"/>
                </a:lnTo>
                <a:lnTo>
                  <a:pt x="1489" y="3548"/>
                </a:lnTo>
                <a:lnTo>
                  <a:pt x="1482" y="3487"/>
                </a:lnTo>
                <a:lnTo>
                  <a:pt x="1475" y="3426"/>
                </a:lnTo>
                <a:lnTo>
                  <a:pt x="1469" y="3366"/>
                </a:lnTo>
                <a:lnTo>
                  <a:pt x="1465" y="3304"/>
                </a:lnTo>
                <a:lnTo>
                  <a:pt x="1460" y="3244"/>
                </a:lnTo>
                <a:lnTo>
                  <a:pt x="1457" y="3183"/>
                </a:lnTo>
                <a:lnTo>
                  <a:pt x="1454" y="3121"/>
                </a:lnTo>
                <a:lnTo>
                  <a:pt x="1452" y="3061"/>
                </a:lnTo>
                <a:lnTo>
                  <a:pt x="1451" y="2999"/>
                </a:lnTo>
                <a:lnTo>
                  <a:pt x="1450" y="2938"/>
                </a:lnTo>
                <a:lnTo>
                  <a:pt x="1450" y="2877"/>
                </a:lnTo>
                <a:lnTo>
                  <a:pt x="1451" y="2816"/>
                </a:lnTo>
                <a:lnTo>
                  <a:pt x="1453" y="2755"/>
                </a:lnTo>
                <a:lnTo>
                  <a:pt x="1455" y="2694"/>
                </a:lnTo>
                <a:lnTo>
                  <a:pt x="1458" y="2633"/>
                </a:lnTo>
                <a:lnTo>
                  <a:pt x="1461" y="2573"/>
                </a:lnTo>
                <a:lnTo>
                  <a:pt x="1466" y="2512"/>
                </a:lnTo>
                <a:lnTo>
                  <a:pt x="1471" y="2451"/>
                </a:lnTo>
                <a:lnTo>
                  <a:pt x="1477" y="2391"/>
                </a:lnTo>
                <a:lnTo>
                  <a:pt x="1484" y="2331"/>
                </a:lnTo>
                <a:lnTo>
                  <a:pt x="1492" y="2271"/>
                </a:lnTo>
                <a:lnTo>
                  <a:pt x="1500" y="2211"/>
                </a:lnTo>
                <a:lnTo>
                  <a:pt x="1509" y="2153"/>
                </a:lnTo>
                <a:lnTo>
                  <a:pt x="1517" y="2102"/>
                </a:lnTo>
                <a:lnTo>
                  <a:pt x="1528" y="2053"/>
                </a:lnTo>
                <a:lnTo>
                  <a:pt x="1538" y="2005"/>
                </a:lnTo>
                <a:lnTo>
                  <a:pt x="1550" y="1955"/>
                </a:lnTo>
                <a:lnTo>
                  <a:pt x="1576" y="1858"/>
                </a:lnTo>
                <a:lnTo>
                  <a:pt x="1602" y="1760"/>
                </a:lnTo>
                <a:lnTo>
                  <a:pt x="1607" y="1740"/>
                </a:lnTo>
                <a:lnTo>
                  <a:pt x="1610" y="1720"/>
                </a:lnTo>
                <a:lnTo>
                  <a:pt x="1616" y="1683"/>
                </a:lnTo>
                <a:lnTo>
                  <a:pt x="1621" y="1649"/>
                </a:lnTo>
                <a:lnTo>
                  <a:pt x="1624" y="1635"/>
                </a:lnTo>
                <a:lnTo>
                  <a:pt x="1628" y="1621"/>
                </a:lnTo>
                <a:lnTo>
                  <a:pt x="1634" y="1609"/>
                </a:lnTo>
                <a:lnTo>
                  <a:pt x="1641" y="1600"/>
                </a:lnTo>
                <a:lnTo>
                  <a:pt x="1644" y="1595"/>
                </a:lnTo>
                <a:lnTo>
                  <a:pt x="1649" y="1591"/>
                </a:lnTo>
                <a:lnTo>
                  <a:pt x="1654" y="1588"/>
                </a:lnTo>
                <a:lnTo>
                  <a:pt x="1659" y="1584"/>
                </a:lnTo>
                <a:lnTo>
                  <a:pt x="1665" y="1582"/>
                </a:lnTo>
                <a:lnTo>
                  <a:pt x="1672" y="1580"/>
                </a:lnTo>
                <a:lnTo>
                  <a:pt x="1680" y="1579"/>
                </a:lnTo>
                <a:lnTo>
                  <a:pt x="1687" y="1578"/>
                </a:lnTo>
                <a:lnTo>
                  <a:pt x="1705" y="1579"/>
                </a:lnTo>
                <a:lnTo>
                  <a:pt x="1728" y="1581"/>
                </a:lnTo>
                <a:lnTo>
                  <a:pt x="1762" y="1588"/>
                </a:lnTo>
                <a:lnTo>
                  <a:pt x="1797" y="1592"/>
                </a:lnTo>
                <a:lnTo>
                  <a:pt x="1831" y="1595"/>
                </a:lnTo>
                <a:lnTo>
                  <a:pt x="1866" y="1596"/>
                </a:lnTo>
                <a:lnTo>
                  <a:pt x="1901" y="1597"/>
                </a:lnTo>
                <a:lnTo>
                  <a:pt x="1936" y="1598"/>
                </a:lnTo>
                <a:lnTo>
                  <a:pt x="2005" y="1597"/>
                </a:lnTo>
                <a:lnTo>
                  <a:pt x="2032" y="1596"/>
                </a:lnTo>
                <a:lnTo>
                  <a:pt x="2060" y="1594"/>
                </a:lnTo>
                <a:lnTo>
                  <a:pt x="2088" y="1591"/>
                </a:lnTo>
                <a:lnTo>
                  <a:pt x="2115" y="1587"/>
                </a:lnTo>
                <a:lnTo>
                  <a:pt x="2143" y="1581"/>
                </a:lnTo>
                <a:lnTo>
                  <a:pt x="2171" y="1576"/>
                </a:lnTo>
                <a:lnTo>
                  <a:pt x="2227" y="1563"/>
                </a:lnTo>
                <a:lnTo>
                  <a:pt x="2284" y="1549"/>
                </a:lnTo>
                <a:lnTo>
                  <a:pt x="2341" y="1533"/>
                </a:lnTo>
                <a:lnTo>
                  <a:pt x="2398" y="1519"/>
                </a:lnTo>
                <a:lnTo>
                  <a:pt x="2455" y="1504"/>
                </a:lnTo>
                <a:lnTo>
                  <a:pt x="2512" y="1493"/>
                </a:lnTo>
                <a:lnTo>
                  <a:pt x="2540" y="1488"/>
                </a:lnTo>
                <a:lnTo>
                  <a:pt x="2568" y="1484"/>
                </a:lnTo>
                <a:lnTo>
                  <a:pt x="2596" y="1480"/>
                </a:lnTo>
                <a:lnTo>
                  <a:pt x="2625" y="1478"/>
                </a:lnTo>
                <a:lnTo>
                  <a:pt x="2652" y="1477"/>
                </a:lnTo>
                <a:lnTo>
                  <a:pt x="2680" y="1477"/>
                </a:lnTo>
                <a:lnTo>
                  <a:pt x="2708" y="1478"/>
                </a:lnTo>
                <a:lnTo>
                  <a:pt x="2736" y="1481"/>
                </a:lnTo>
                <a:lnTo>
                  <a:pt x="2762" y="1486"/>
                </a:lnTo>
                <a:lnTo>
                  <a:pt x="2790" y="1492"/>
                </a:lnTo>
                <a:lnTo>
                  <a:pt x="2817" y="1499"/>
                </a:lnTo>
                <a:lnTo>
                  <a:pt x="2844" y="1509"/>
                </a:lnTo>
                <a:lnTo>
                  <a:pt x="2870" y="1521"/>
                </a:lnTo>
                <a:lnTo>
                  <a:pt x="2897" y="1534"/>
                </a:lnTo>
                <a:lnTo>
                  <a:pt x="2891" y="1521"/>
                </a:lnTo>
                <a:lnTo>
                  <a:pt x="2885" y="1507"/>
                </a:lnTo>
                <a:lnTo>
                  <a:pt x="2876" y="1493"/>
                </a:lnTo>
                <a:lnTo>
                  <a:pt x="2868" y="1479"/>
                </a:lnTo>
                <a:lnTo>
                  <a:pt x="2858" y="1465"/>
                </a:lnTo>
                <a:lnTo>
                  <a:pt x="2848" y="1451"/>
                </a:lnTo>
                <a:lnTo>
                  <a:pt x="2825" y="1422"/>
                </a:lnTo>
                <a:lnTo>
                  <a:pt x="2798" y="1394"/>
                </a:lnTo>
                <a:lnTo>
                  <a:pt x="2771" y="1366"/>
                </a:lnTo>
                <a:lnTo>
                  <a:pt x="2741" y="1337"/>
                </a:lnTo>
                <a:lnTo>
                  <a:pt x="2710" y="1309"/>
                </a:lnTo>
                <a:lnTo>
                  <a:pt x="2647" y="1255"/>
                </a:lnTo>
                <a:lnTo>
                  <a:pt x="2586" y="1201"/>
                </a:lnTo>
                <a:lnTo>
                  <a:pt x="2557" y="1176"/>
                </a:lnTo>
                <a:lnTo>
                  <a:pt x="2530" y="1151"/>
                </a:lnTo>
                <a:lnTo>
                  <a:pt x="2507" y="1127"/>
                </a:lnTo>
                <a:lnTo>
                  <a:pt x="2485" y="1105"/>
                </a:lnTo>
                <a:lnTo>
                  <a:pt x="2457" y="1074"/>
                </a:lnTo>
                <a:lnTo>
                  <a:pt x="2428" y="1044"/>
                </a:lnTo>
                <a:lnTo>
                  <a:pt x="2398" y="1017"/>
                </a:lnTo>
                <a:lnTo>
                  <a:pt x="2366" y="991"/>
                </a:lnTo>
                <a:lnTo>
                  <a:pt x="2333" y="967"/>
                </a:lnTo>
                <a:lnTo>
                  <a:pt x="2300" y="943"/>
                </a:lnTo>
                <a:lnTo>
                  <a:pt x="2265" y="923"/>
                </a:lnTo>
                <a:lnTo>
                  <a:pt x="2229" y="903"/>
                </a:lnTo>
                <a:lnTo>
                  <a:pt x="2192" y="887"/>
                </a:lnTo>
                <a:lnTo>
                  <a:pt x="2155" y="872"/>
                </a:lnTo>
                <a:lnTo>
                  <a:pt x="2116" y="858"/>
                </a:lnTo>
                <a:lnTo>
                  <a:pt x="2077" y="846"/>
                </a:lnTo>
                <a:lnTo>
                  <a:pt x="2037" y="837"/>
                </a:lnTo>
                <a:lnTo>
                  <a:pt x="1997" y="829"/>
                </a:lnTo>
                <a:lnTo>
                  <a:pt x="1955" y="824"/>
                </a:lnTo>
                <a:lnTo>
                  <a:pt x="1913" y="821"/>
                </a:lnTo>
                <a:lnTo>
                  <a:pt x="1957" y="737"/>
                </a:lnTo>
                <a:lnTo>
                  <a:pt x="2002" y="652"/>
                </a:lnTo>
                <a:lnTo>
                  <a:pt x="2049" y="565"/>
                </a:lnTo>
                <a:lnTo>
                  <a:pt x="2098" y="480"/>
                </a:lnTo>
                <a:lnTo>
                  <a:pt x="2124" y="438"/>
                </a:lnTo>
                <a:lnTo>
                  <a:pt x="2149" y="397"/>
                </a:lnTo>
                <a:lnTo>
                  <a:pt x="2176" y="356"/>
                </a:lnTo>
                <a:lnTo>
                  <a:pt x="2203" y="315"/>
                </a:lnTo>
                <a:lnTo>
                  <a:pt x="2230" y="276"/>
                </a:lnTo>
                <a:lnTo>
                  <a:pt x="2259" y="237"/>
                </a:lnTo>
                <a:lnTo>
                  <a:pt x="2288" y="198"/>
                </a:lnTo>
                <a:lnTo>
                  <a:pt x="2318" y="161"/>
                </a:lnTo>
                <a:lnTo>
                  <a:pt x="2351" y="124"/>
                </a:lnTo>
                <a:lnTo>
                  <a:pt x="2375" y="94"/>
                </a:lnTo>
                <a:lnTo>
                  <a:pt x="2387" y="79"/>
                </a:lnTo>
                <a:lnTo>
                  <a:pt x="2398" y="62"/>
                </a:lnTo>
                <a:lnTo>
                  <a:pt x="2407" y="47"/>
                </a:lnTo>
                <a:lnTo>
                  <a:pt x="2413" y="33"/>
                </a:lnTo>
                <a:lnTo>
                  <a:pt x="2415" y="27"/>
                </a:lnTo>
                <a:lnTo>
                  <a:pt x="2416" y="21"/>
                </a:lnTo>
                <a:lnTo>
                  <a:pt x="2416" y="16"/>
                </a:lnTo>
                <a:lnTo>
                  <a:pt x="2415" y="11"/>
                </a:lnTo>
                <a:lnTo>
                  <a:pt x="2413" y="8"/>
                </a:lnTo>
                <a:lnTo>
                  <a:pt x="2409" y="5"/>
                </a:lnTo>
                <a:lnTo>
                  <a:pt x="2404" y="1"/>
                </a:lnTo>
                <a:lnTo>
                  <a:pt x="2398" y="0"/>
                </a:lnTo>
                <a:lnTo>
                  <a:pt x="2390" y="0"/>
                </a:lnTo>
                <a:lnTo>
                  <a:pt x="2380" y="1"/>
                </a:lnTo>
                <a:lnTo>
                  <a:pt x="2369" y="2"/>
                </a:lnTo>
                <a:lnTo>
                  <a:pt x="2356" y="6"/>
                </a:lnTo>
                <a:lnTo>
                  <a:pt x="2348" y="9"/>
                </a:lnTo>
                <a:lnTo>
                  <a:pt x="2342" y="12"/>
                </a:lnTo>
                <a:lnTo>
                  <a:pt x="2335" y="16"/>
                </a:lnTo>
                <a:lnTo>
                  <a:pt x="2328" y="22"/>
                </a:lnTo>
                <a:lnTo>
                  <a:pt x="2314" y="35"/>
                </a:lnTo>
                <a:lnTo>
                  <a:pt x="2298" y="53"/>
                </a:lnTo>
                <a:lnTo>
                  <a:pt x="2284" y="72"/>
                </a:lnTo>
                <a:lnTo>
                  <a:pt x="2268" y="94"/>
                </a:lnTo>
                <a:lnTo>
                  <a:pt x="2253" y="118"/>
                </a:lnTo>
                <a:lnTo>
                  <a:pt x="2239" y="142"/>
                </a:lnTo>
                <a:lnTo>
                  <a:pt x="2210" y="192"/>
                </a:lnTo>
                <a:lnTo>
                  <a:pt x="2184" y="239"/>
                </a:lnTo>
                <a:lnTo>
                  <a:pt x="2162" y="279"/>
                </a:lnTo>
                <a:lnTo>
                  <a:pt x="2145" y="308"/>
                </a:lnTo>
                <a:lnTo>
                  <a:pt x="2111" y="359"/>
                </a:lnTo>
                <a:lnTo>
                  <a:pt x="2079" y="411"/>
                </a:lnTo>
                <a:lnTo>
                  <a:pt x="2047" y="464"/>
                </a:lnTo>
                <a:lnTo>
                  <a:pt x="2016" y="517"/>
                </a:lnTo>
                <a:lnTo>
                  <a:pt x="1986" y="570"/>
                </a:lnTo>
                <a:lnTo>
                  <a:pt x="1956" y="624"/>
                </a:lnTo>
                <a:lnTo>
                  <a:pt x="1926" y="677"/>
                </a:lnTo>
                <a:lnTo>
                  <a:pt x="1899" y="732"/>
                </a:lnTo>
                <a:lnTo>
                  <a:pt x="1890" y="745"/>
                </a:lnTo>
                <a:lnTo>
                  <a:pt x="1883" y="758"/>
                </a:lnTo>
                <a:lnTo>
                  <a:pt x="1874" y="769"/>
                </a:lnTo>
                <a:lnTo>
                  <a:pt x="1865" y="779"/>
                </a:lnTo>
                <a:lnTo>
                  <a:pt x="1855" y="788"/>
                </a:lnTo>
                <a:lnTo>
                  <a:pt x="1845" y="797"/>
                </a:lnTo>
                <a:lnTo>
                  <a:pt x="1834" y="805"/>
                </a:lnTo>
                <a:lnTo>
                  <a:pt x="1824" y="812"/>
                </a:lnTo>
                <a:lnTo>
                  <a:pt x="1811" y="818"/>
                </a:lnTo>
                <a:lnTo>
                  <a:pt x="1800" y="824"/>
                </a:lnTo>
                <a:lnTo>
                  <a:pt x="1775" y="835"/>
                </a:lnTo>
                <a:lnTo>
                  <a:pt x="1750" y="844"/>
                </a:lnTo>
                <a:lnTo>
                  <a:pt x="1724" y="852"/>
                </a:lnTo>
                <a:lnTo>
                  <a:pt x="1671" y="870"/>
                </a:lnTo>
                <a:lnTo>
                  <a:pt x="1644" y="880"/>
                </a:lnTo>
                <a:lnTo>
                  <a:pt x="1618" y="891"/>
                </a:lnTo>
                <a:lnTo>
                  <a:pt x="1605" y="897"/>
                </a:lnTo>
                <a:lnTo>
                  <a:pt x="1592" y="904"/>
                </a:lnTo>
                <a:lnTo>
                  <a:pt x="1580" y="913"/>
                </a:lnTo>
                <a:lnTo>
                  <a:pt x="1568" y="921"/>
                </a:lnTo>
                <a:lnTo>
                  <a:pt x="1555" y="930"/>
                </a:lnTo>
                <a:lnTo>
                  <a:pt x="1544" y="940"/>
                </a:lnTo>
                <a:lnTo>
                  <a:pt x="1533" y="952"/>
                </a:lnTo>
                <a:lnTo>
                  <a:pt x="1523" y="964"/>
                </a:lnTo>
                <a:lnTo>
                  <a:pt x="1516" y="972"/>
                </a:lnTo>
                <a:lnTo>
                  <a:pt x="1510" y="980"/>
                </a:lnTo>
                <a:lnTo>
                  <a:pt x="1506" y="989"/>
                </a:lnTo>
                <a:lnTo>
                  <a:pt x="1503" y="997"/>
                </a:lnTo>
                <a:lnTo>
                  <a:pt x="1500" y="1005"/>
                </a:lnTo>
                <a:lnTo>
                  <a:pt x="1499" y="1013"/>
                </a:lnTo>
                <a:lnTo>
                  <a:pt x="1498" y="1022"/>
                </a:lnTo>
                <a:lnTo>
                  <a:pt x="1498" y="1029"/>
                </a:lnTo>
                <a:lnTo>
                  <a:pt x="1499" y="1037"/>
                </a:lnTo>
                <a:lnTo>
                  <a:pt x="1500" y="1044"/>
                </a:lnTo>
                <a:lnTo>
                  <a:pt x="1504" y="1060"/>
                </a:lnTo>
                <a:lnTo>
                  <a:pt x="1509" y="1074"/>
                </a:lnTo>
                <a:lnTo>
                  <a:pt x="1516" y="1088"/>
                </a:lnTo>
                <a:lnTo>
                  <a:pt x="1532" y="1116"/>
                </a:lnTo>
                <a:lnTo>
                  <a:pt x="1539" y="1129"/>
                </a:lnTo>
                <a:lnTo>
                  <a:pt x="1546" y="1144"/>
                </a:lnTo>
                <a:lnTo>
                  <a:pt x="1551" y="1157"/>
                </a:lnTo>
                <a:lnTo>
                  <a:pt x="1554" y="1170"/>
                </a:lnTo>
                <a:lnTo>
                  <a:pt x="1555" y="1178"/>
                </a:lnTo>
                <a:lnTo>
                  <a:pt x="1557" y="1184"/>
                </a:lnTo>
                <a:lnTo>
                  <a:pt x="1555" y="1191"/>
                </a:lnTo>
                <a:lnTo>
                  <a:pt x="1554" y="1197"/>
                </a:lnTo>
                <a:lnTo>
                  <a:pt x="1552" y="1204"/>
                </a:lnTo>
                <a:lnTo>
                  <a:pt x="1548" y="1212"/>
                </a:lnTo>
                <a:lnTo>
                  <a:pt x="1543" y="1219"/>
                </a:lnTo>
                <a:lnTo>
                  <a:pt x="1537" y="1225"/>
                </a:lnTo>
                <a:lnTo>
                  <a:pt x="1523" y="1237"/>
                </a:lnTo>
                <a:lnTo>
                  <a:pt x="1507" y="1251"/>
                </a:lnTo>
                <a:lnTo>
                  <a:pt x="1491" y="1264"/>
                </a:lnTo>
                <a:lnTo>
                  <a:pt x="1484" y="1271"/>
                </a:lnTo>
                <a:lnTo>
                  <a:pt x="1477" y="1278"/>
                </a:lnTo>
                <a:lnTo>
                  <a:pt x="1471" y="1287"/>
                </a:lnTo>
                <a:lnTo>
                  <a:pt x="1466" y="1295"/>
                </a:lnTo>
                <a:lnTo>
                  <a:pt x="1462" y="1304"/>
                </a:lnTo>
                <a:lnTo>
                  <a:pt x="1460" y="1314"/>
                </a:lnTo>
                <a:lnTo>
                  <a:pt x="1458" y="1332"/>
                </a:lnTo>
                <a:lnTo>
                  <a:pt x="1459" y="1348"/>
                </a:lnTo>
                <a:lnTo>
                  <a:pt x="1461" y="1365"/>
                </a:lnTo>
                <a:lnTo>
                  <a:pt x="1465" y="1380"/>
                </a:lnTo>
                <a:lnTo>
                  <a:pt x="1470" y="1396"/>
                </a:lnTo>
                <a:lnTo>
                  <a:pt x="1476" y="1412"/>
                </a:lnTo>
                <a:lnTo>
                  <a:pt x="1485" y="1426"/>
                </a:lnTo>
                <a:lnTo>
                  <a:pt x="1493" y="1441"/>
                </a:lnTo>
                <a:lnTo>
                  <a:pt x="1503" y="1455"/>
                </a:lnTo>
                <a:lnTo>
                  <a:pt x="1514" y="1468"/>
                </a:lnTo>
                <a:lnTo>
                  <a:pt x="1526" y="1481"/>
                </a:lnTo>
                <a:lnTo>
                  <a:pt x="1538" y="1493"/>
                </a:lnTo>
                <a:lnTo>
                  <a:pt x="1550" y="1504"/>
                </a:lnTo>
                <a:lnTo>
                  <a:pt x="1563" y="1515"/>
                </a:lnTo>
                <a:lnTo>
                  <a:pt x="1576" y="1524"/>
                </a:lnTo>
                <a:lnTo>
                  <a:pt x="1589" y="1533"/>
                </a:lnTo>
                <a:lnTo>
                  <a:pt x="1580" y="1536"/>
                </a:lnTo>
                <a:lnTo>
                  <a:pt x="1570" y="1539"/>
                </a:lnTo>
                <a:lnTo>
                  <a:pt x="1560" y="1540"/>
                </a:lnTo>
                <a:lnTo>
                  <a:pt x="1548" y="1540"/>
                </a:lnTo>
                <a:lnTo>
                  <a:pt x="1537" y="1539"/>
                </a:lnTo>
                <a:lnTo>
                  <a:pt x="1525" y="1538"/>
                </a:lnTo>
                <a:lnTo>
                  <a:pt x="1499" y="1534"/>
                </a:lnTo>
                <a:lnTo>
                  <a:pt x="1474" y="1528"/>
                </a:lnTo>
                <a:lnTo>
                  <a:pt x="1450" y="1522"/>
                </a:lnTo>
                <a:lnTo>
                  <a:pt x="1428" y="1518"/>
                </a:lnTo>
                <a:lnTo>
                  <a:pt x="1410" y="1515"/>
                </a:lnTo>
                <a:lnTo>
                  <a:pt x="1390" y="1514"/>
                </a:lnTo>
                <a:lnTo>
                  <a:pt x="1374" y="1513"/>
                </a:lnTo>
                <a:lnTo>
                  <a:pt x="1351" y="1513"/>
                </a:lnTo>
                <a:lnTo>
                  <a:pt x="1338" y="1512"/>
                </a:lnTo>
                <a:lnTo>
                  <a:pt x="1334" y="1511"/>
                </a:lnTo>
                <a:lnTo>
                  <a:pt x="1332" y="1508"/>
                </a:lnTo>
                <a:lnTo>
                  <a:pt x="1331" y="1505"/>
                </a:lnTo>
                <a:lnTo>
                  <a:pt x="1331" y="1501"/>
                </a:lnTo>
                <a:lnTo>
                  <a:pt x="1332" y="1487"/>
                </a:lnTo>
                <a:lnTo>
                  <a:pt x="1332" y="1463"/>
                </a:lnTo>
                <a:lnTo>
                  <a:pt x="1332" y="1447"/>
                </a:lnTo>
                <a:lnTo>
                  <a:pt x="1330" y="1428"/>
                </a:lnTo>
                <a:lnTo>
                  <a:pt x="1326" y="1410"/>
                </a:lnTo>
                <a:lnTo>
                  <a:pt x="1323" y="1392"/>
                </a:lnTo>
                <a:lnTo>
                  <a:pt x="1318" y="1377"/>
                </a:lnTo>
                <a:lnTo>
                  <a:pt x="1312" y="1363"/>
                </a:lnTo>
                <a:lnTo>
                  <a:pt x="1305" y="1350"/>
                </a:lnTo>
                <a:lnTo>
                  <a:pt x="1297" y="1338"/>
                </a:lnTo>
                <a:lnTo>
                  <a:pt x="1288" y="1328"/>
                </a:lnTo>
                <a:lnTo>
                  <a:pt x="1278" y="1317"/>
                </a:lnTo>
                <a:lnTo>
                  <a:pt x="1268" y="1309"/>
                </a:lnTo>
                <a:lnTo>
                  <a:pt x="1257" y="1301"/>
                </a:lnTo>
                <a:lnTo>
                  <a:pt x="1245" y="1295"/>
                </a:lnTo>
                <a:lnTo>
                  <a:pt x="1233" y="1289"/>
                </a:lnTo>
                <a:lnTo>
                  <a:pt x="1220" y="1285"/>
                </a:lnTo>
                <a:lnTo>
                  <a:pt x="1206" y="1280"/>
                </a:lnTo>
                <a:lnTo>
                  <a:pt x="1193" y="1277"/>
                </a:lnTo>
                <a:lnTo>
                  <a:pt x="1179" y="1275"/>
                </a:lnTo>
                <a:lnTo>
                  <a:pt x="1164" y="1273"/>
                </a:lnTo>
                <a:lnTo>
                  <a:pt x="1150" y="1273"/>
                </a:lnTo>
                <a:lnTo>
                  <a:pt x="1134" y="1273"/>
                </a:lnTo>
                <a:lnTo>
                  <a:pt x="1119" y="1273"/>
                </a:lnTo>
                <a:lnTo>
                  <a:pt x="1089" y="1276"/>
                </a:lnTo>
                <a:lnTo>
                  <a:pt x="1058" y="1281"/>
                </a:lnTo>
                <a:lnTo>
                  <a:pt x="1030" y="1289"/>
                </a:lnTo>
                <a:lnTo>
                  <a:pt x="1001" y="1297"/>
                </a:lnTo>
                <a:lnTo>
                  <a:pt x="973" y="1307"/>
                </a:lnTo>
                <a:lnTo>
                  <a:pt x="948" y="1318"/>
                </a:lnTo>
                <a:lnTo>
                  <a:pt x="917" y="1334"/>
                </a:lnTo>
                <a:lnTo>
                  <a:pt x="885" y="1350"/>
                </a:lnTo>
                <a:lnTo>
                  <a:pt x="854" y="1368"/>
                </a:lnTo>
                <a:lnTo>
                  <a:pt x="822" y="1386"/>
                </a:lnTo>
                <a:lnTo>
                  <a:pt x="791" y="1406"/>
                </a:lnTo>
                <a:lnTo>
                  <a:pt x="761" y="1426"/>
                </a:lnTo>
                <a:lnTo>
                  <a:pt x="733" y="1449"/>
                </a:lnTo>
                <a:lnTo>
                  <a:pt x="704" y="1471"/>
                </a:lnTo>
                <a:lnTo>
                  <a:pt x="676" y="1495"/>
                </a:lnTo>
                <a:lnTo>
                  <a:pt x="650" y="1520"/>
                </a:lnTo>
                <a:lnTo>
                  <a:pt x="624" y="1545"/>
                </a:lnTo>
                <a:lnTo>
                  <a:pt x="600" y="1573"/>
                </a:lnTo>
                <a:lnTo>
                  <a:pt x="578" y="1601"/>
                </a:lnTo>
                <a:lnTo>
                  <a:pt x="556" y="1630"/>
                </a:lnTo>
                <a:lnTo>
                  <a:pt x="537" y="1659"/>
                </a:lnTo>
                <a:lnTo>
                  <a:pt x="518" y="1690"/>
                </a:lnTo>
                <a:lnTo>
                  <a:pt x="500" y="1726"/>
                </a:lnTo>
                <a:lnTo>
                  <a:pt x="483" y="1761"/>
                </a:lnTo>
                <a:lnTo>
                  <a:pt x="450" y="1830"/>
                </a:lnTo>
                <a:lnTo>
                  <a:pt x="420" y="1896"/>
                </a:lnTo>
                <a:lnTo>
                  <a:pt x="404" y="1928"/>
                </a:lnTo>
                <a:lnTo>
                  <a:pt x="388" y="1958"/>
                </a:lnTo>
                <a:lnTo>
                  <a:pt x="370" y="1989"/>
                </a:lnTo>
                <a:lnTo>
                  <a:pt x="351" y="2019"/>
                </a:lnTo>
                <a:lnTo>
                  <a:pt x="330" y="2048"/>
                </a:lnTo>
                <a:lnTo>
                  <a:pt x="307" y="2076"/>
                </a:lnTo>
                <a:lnTo>
                  <a:pt x="295" y="2089"/>
                </a:lnTo>
                <a:lnTo>
                  <a:pt x="282" y="2102"/>
                </a:lnTo>
                <a:lnTo>
                  <a:pt x="268" y="2116"/>
                </a:lnTo>
                <a:lnTo>
                  <a:pt x="254" y="2128"/>
                </a:lnTo>
                <a:lnTo>
                  <a:pt x="239" y="2140"/>
                </a:lnTo>
                <a:lnTo>
                  <a:pt x="222" y="2153"/>
                </a:lnTo>
                <a:lnTo>
                  <a:pt x="205" y="2165"/>
                </a:lnTo>
                <a:lnTo>
                  <a:pt x="187" y="2177"/>
                </a:lnTo>
                <a:lnTo>
                  <a:pt x="198" y="2181"/>
                </a:lnTo>
                <a:lnTo>
                  <a:pt x="209" y="2185"/>
                </a:lnTo>
                <a:lnTo>
                  <a:pt x="219" y="2190"/>
                </a:lnTo>
                <a:lnTo>
                  <a:pt x="230" y="2192"/>
                </a:lnTo>
                <a:lnTo>
                  <a:pt x="252" y="2196"/>
                </a:lnTo>
                <a:lnTo>
                  <a:pt x="274" y="2197"/>
                </a:lnTo>
                <a:lnTo>
                  <a:pt x="295" y="2197"/>
                </a:lnTo>
                <a:lnTo>
                  <a:pt x="317" y="2195"/>
                </a:lnTo>
                <a:lnTo>
                  <a:pt x="338" y="2191"/>
                </a:lnTo>
                <a:lnTo>
                  <a:pt x="360" y="2186"/>
                </a:lnTo>
                <a:lnTo>
                  <a:pt x="404" y="2175"/>
                </a:lnTo>
                <a:lnTo>
                  <a:pt x="447" y="2165"/>
                </a:lnTo>
                <a:lnTo>
                  <a:pt x="470" y="2160"/>
                </a:lnTo>
                <a:lnTo>
                  <a:pt x="491" y="2156"/>
                </a:lnTo>
                <a:lnTo>
                  <a:pt x="513" y="2154"/>
                </a:lnTo>
                <a:lnTo>
                  <a:pt x="536" y="2152"/>
                </a:lnTo>
                <a:lnTo>
                  <a:pt x="650" y="2151"/>
                </a:lnTo>
                <a:lnTo>
                  <a:pt x="705" y="2151"/>
                </a:lnTo>
                <a:lnTo>
                  <a:pt x="760" y="2147"/>
                </a:lnTo>
                <a:lnTo>
                  <a:pt x="788" y="2146"/>
                </a:lnTo>
                <a:lnTo>
                  <a:pt x="816" y="2143"/>
                </a:lnTo>
                <a:lnTo>
                  <a:pt x="844" y="2140"/>
                </a:lnTo>
                <a:lnTo>
                  <a:pt x="871" y="2136"/>
                </a:lnTo>
                <a:lnTo>
                  <a:pt x="899" y="2132"/>
                </a:lnTo>
                <a:lnTo>
                  <a:pt x="927" y="2126"/>
                </a:lnTo>
                <a:lnTo>
                  <a:pt x="955" y="2119"/>
                </a:lnTo>
                <a:lnTo>
                  <a:pt x="982" y="2110"/>
                </a:lnTo>
                <a:lnTo>
                  <a:pt x="1000" y="2105"/>
                </a:lnTo>
                <a:lnTo>
                  <a:pt x="1018" y="2099"/>
                </a:lnTo>
                <a:lnTo>
                  <a:pt x="1059" y="2082"/>
                </a:lnTo>
                <a:lnTo>
                  <a:pt x="1106" y="2060"/>
                </a:lnTo>
                <a:lnTo>
                  <a:pt x="1129" y="2048"/>
                </a:lnTo>
                <a:lnTo>
                  <a:pt x="1154" y="2034"/>
                </a:lnTo>
                <a:lnTo>
                  <a:pt x="1179" y="2020"/>
                </a:lnTo>
                <a:lnTo>
                  <a:pt x="1204" y="2005"/>
                </a:lnTo>
                <a:lnTo>
                  <a:pt x="1229" y="1989"/>
                </a:lnTo>
                <a:lnTo>
                  <a:pt x="1255" y="1972"/>
                </a:lnTo>
                <a:lnTo>
                  <a:pt x="1278" y="1954"/>
                </a:lnTo>
                <a:lnTo>
                  <a:pt x="1302" y="1937"/>
                </a:lnTo>
                <a:lnTo>
                  <a:pt x="1325" y="1917"/>
                </a:lnTo>
                <a:lnTo>
                  <a:pt x="1347" y="1899"/>
                </a:lnTo>
                <a:lnTo>
                  <a:pt x="1368" y="1878"/>
                </a:lnTo>
                <a:lnTo>
                  <a:pt x="1387" y="1859"/>
                </a:lnTo>
                <a:lnTo>
                  <a:pt x="1404" y="1837"/>
                </a:lnTo>
                <a:lnTo>
                  <a:pt x="1420" y="1817"/>
                </a:lnTo>
                <a:lnTo>
                  <a:pt x="1433" y="1795"/>
                </a:lnTo>
                <a:lnTo>
                  <a:pt x="1445" y="1774"/>
                </a:lnTo>
                <a:lnTo>
                  <a:pt x="1454" y="1751"/>
                </a:lnTo>
                <a:lnTo>
                  <a:pt x="1458" y="1740"/>
                </a:lnTo>
                <a:lnTo>
                  <a:pt x="1460" y="1729"/>
                </a:lnTo>
                <a:lnTo>
                  <a:pt x="1462" y="1718"/>
                </a:lnTo>
                <a:lnTo>
                  <a:pt x="1464" y="1707"/>
                </a:lnTo>
                <a:lnTo>
                  <a:pt x="1464" y="1695"/>
                </a:lnTo>
                <a:lnTo>
                  <a:pt x="1464" y="1684"/>
                </a:lnTo>
                <a:lnTo>
                  <a:pt x="1463" y="1673"/>
                </a:lnTo>
                <a:lnTo>
                  <a:pt x="1462" y="1662"/>
                </a:lnTo>
                <a:lnTo>
                  <a:pt x="1459" y="1650"/>
                </a:lnTo>
                <a:lnTo>
                  <a:pt x="1456" y="1639"/>
                </a:lnTo>
                <a:lnTo>
                  <a:pt x="1452" y="1628"/>
                </a:lnTo>
                <a:lnTo>
                  <a:pt x="1446" y="1616"/>
                </a:lnTo>
                <a:lnTo>
                  <a:pt x="1439" y="1606"/>
                </a:lnTo>
                <a:lnTo>
                  <a:pt x="1432" y="1595"/>
                </a:lnTo>
                <a:lnTo>
                  <a:pt x="1424" y="1583"/>
                </a:lnTo>
                <a:lnTo>
                  <a:pt x="1415" y="1572"/>
                </a:lnTo>
                <a:lnTo>
                  <a:pt x="1404" y="1562"/>
                </a:lnTo>
                <a:lnTo>
                  <a:pt x="1393" y="1551"/>
                </a:lnTo>
                <a:lnTo>
                  <a:pt x="1406" y="1552"/>
                </a:lnTo>
                <a:lnTo>
                  <a:pt x="1418" y="1553"/>
                </a:lnTo>
                <a:lnTo>
                  <a:pt x="1444" y="1559"/>
                </a:lnTo>
                <a:lnTo>
                  <a:pt x="1497" y="1572"/>
                </a:lnTo>
                <a:lnTo>
                  <a:pt x="1524" y="1578"/>
                </a:lnTo>
                <a:lnTo>
                  <a:pt x="1537" y="1580"/>
                </a:lnTo>
                <a:lnTo>
                  <a:pt x="1550" y="1582"/>
                </a:lnTo>
                <a:lnTo>
                  <a:pt x="1563" y="1582"/>
                </a:lnTo>
                <a:lnTo>
                  <a:pt x="1575" y="1582"/>
                </a:lnTo>
                <a:lnTo>
                  <a:pt x="1587" y="1580"/>
                </a:lnTo>
                <a:lnTo>
                  <a:pt x="1599" y="1576"/>
                </a:lnTo>
                <a:lnTo>
                  <a:pt x="1576" y="1653"/>
                </a:lnTo>
                <a:lnTo>
                  <a:pt x="1554" y="1729"/>
                </a:lnTo>
                <a:lnTo>
                  <a:pt x="1535" y="1806"/>
                </a:lnTo>
                <a:lnTo>
                  <a:pt x="1515" y="1883"/>
                </a:lnTo>
                <a:lnTo>
                  <a:pt x="1498" y="1960"/>
                </a:lnTo>
                <a:lnTo>
                  <a:pt x="1483" y="2039"/>
                </a:lnTo>
                <a:lnTo>
                  <a:pt x="1467" y="2116"/>
                </a:lnTo>
                <a:lnTo>
                  <a:pt x="1454" y="2194"/>
                </a:lnTo>
                <a:lnTo>
                  <a:pt x="1441" y="2272"/>
                </a:lnTo>
                <a:lnTo>
                  <a:pt x="1431" y="2350"/>
                </a:lnTo>
                <a:lnTo>
                  <a:pt x="1421" y="2428"/>
                </a:lnTo>
                <a:lnTo>
                  <a:pt x="1414" y="2506"/>
                </a:lnTo>
                <a:lnTo>
                  <a:pt x="1407" y="2584"/>
                </a:lnTo>
                <a:lnTo>
                  <a:pt x="1401" y="2663"/>
                </a:lnTo>
                <a:lnTo>
                  <a:pt x="1396" y="2741"/>
                </a:lnTo>
                <a:lnTo>
                  <a:pt x="1394" y="2820"/>
                </a:lnTo>
                <a:lnTo>
                  <a:pt x="1392" y="2898"/>
                </a:lnTo>
                <a:lnTo>
                  <a:pt x="1392" y="2977"/>
                </a:lnTo>
                <a:lnTo>
                  <a:pt x="1393" y="3056"/>
                </a:lnTo>
                <a:lnTo>
                  <a:pt x="1395" y="3135"/>
                </a:lnTo>
                <a:lnTo>
                  <a:pt x="1399" y="3214"/>
                </a:lnTo>
                <a:lnTo>
                  <a:pt x="1403" y="3292"/>
                </a:lnTo>
                <a:lnTo>
                  <a:pt x="1411" y="3371"/>
                </a:lnTo>
                <a:lnTo>
                  <a:pt x="1418" y="3449"/>
                </a:lnTo>
                <a:lnTo>
                  <a:pt x="1426" y="3528"/>
                </a:lnTo>
                <a:lnTo>
                  <a:pt x="1436" y="3606"/>
                </a:lnTo>
                <a:lnTo>
                  <a:pt x="1448" y="3685"/>
                </a:lnTo>
                <a:lnTo>
                  <a:pt x="1461" y="3763"/>
                </a:lnTo>
                <a:lnTo>
                  <a:pt x="1474" y="3841"/>
                </a:lnTo>
                <a:lnTo>
                  <a:pt x="1490" y="3919"/>
                </a:lnTo>
                <a:lnTo>
                  <a:pt x="1506" y="3998"/>
                </a:lnTo>
                <a:lnTo>
                  <a:pt x="1524" y="4076"/>
                </a:lnTo>
                <a:lnTo>
                  <a:pt x="1516" y="4077"/>
                </a:lnTo>
                <a:lnTo>
                  <a:pt x="1509" y="4077"/>
                </a:lnTo>
                <a:lnTo>
                  <a:pt x="1503" y="4076"/>
                </a:lnTo>
                <a:lnTo>
                  <a:pt x="1496" y="4074"/>
                </a:lnTo>
                <a:lnTo>
                  <a:pt x="1490" y="4071"/>
                </a:lnTo>
                <a:lnTo>
                  <a:pt x="1483" y="4068"/>
                </a:lnTo>
                <a:lnTo>
                  <a:pt x="1469" y="4061"/>
                </a:lnTo>
                <a:lnTo>
                  <a:pt x="1456" y="4052"/>
                </a:lnTo>
                <a:lnTo>
                  <a:pt x="1444" y="4041"/>
                </a:lnTo>
                <a:lnTo>
                  <a:pt x="1430" y="4028"/>
                </a:lnTo>
                <a:lnTo>
                  <a:pt x="1418" y="4016"/>
                </a:lnTo>
                <a:lnTo>
                  <a:pt x="1392" y="3989"/>
                </a:lnTo>
                <a:lnTo>
                  <a:pt x="1379" y="3976"/>
                </a:lnTo>
                <a:lnTo>
                  <a:pt x="1365" y="3965"/>
                </a:lnTo>
                <a:lnTo>
                  <a:pt x="1352" y="3953"/>
                </a:lnTo>
                <a:lnTo>
                  <a:pt x="1339" y="3944"/>
                </a:lnTo>
                <a:lnTo>
                  <a:pt x="1325" y="3937"/>
                </a:lnTo>
                <a:lnTo>
                  <a:pt x="1318" y="3935"/>
                </a:lnTo>
                <a:lnTo>
                  <a:pt x="1311" y="3933"/>
                </a:lnTo>
                <a:lnTo>
                  <a:pt x="1322" y="3923"/>
                </a:lnTo>
                <a:lnTo>
                  <a:pt x="1332" y="3913"/>
                </a:lnTo>
                <a:lnTo>
                  <a:pt x="1341" y="3904"/>
                </a:lnTo>
                <a:lnTo>
                  <a:pt x="1348" y="3895"/>
                </a:lnTo>
                <a:lnTo>
                  <a:pt x="1354" y="3886"/>
                </a:lnTo>
                <a:lnTo>
                  <a:pt x="1358" y="3877"/>
                </a:lnTo>
                <a:lnTo>
                  <a:pt x="1362" y="3868"/>
                </a:lnTo>
                <a:lnTo>
                  <a:pt x="1365" y="3860"/>
                </a:lnTo>
                <a:lnTo>
                  <a:pt x="1366" y="3851"/>
                </a:lnTo>
                <a:lnTo>
                  <a:pt x="1368" y="3842"/>
                </a:lnTo>
                <a:lnTo>
                  <a:pt x="1366" y="3834"/>
                </a:lnTo>
                <a:lnTo>
                  <a:pt x="1365" y="3826"/>
                </a:lnTo>
                <a:lnTo>
                  <a:pt x="1362" y="3818"/>
                </a:lnTo>
                <a:lnTo>
                  <a:pt x="1359" y="3811"/>
                </a:lnTo>
                <a:lnTo>
                  <a:pt x="1355" y="3802"/>
                </a:lnTo>
                <a:lnTo>
                  <a:pt x="1350" y="3795"/>
                </a:lnTo>
                <a:lnTo>
                  <a:pt x="1345" y="3788"/>
                </a:lnTo>
                <a:lnTo>
                  <a:pt x="1339" y="3781"/>
                </a:lnTo>
                <a:lnTo>
                  <a:pt x="1323" y="3766"/>
                </a:lnTo>
                <a:lnTo>
                  <a:pt x="1305" y="3753"/>
                </a:lnTo>
                <a:lnTo>
                  <a:pt x="1285" y="3741"/>
                </a:lnTo>
                <a:lnTo>
                  <a:pt x="1263" y="3728"/>
                </a:lnTo>
                <a:lnTo>
                  <a:pt x="1238" y="3717"/>
                </a:lnTo>
                <a:lnTo>
                  <a:pt x="1212" y="3706"/>
                </a:lnTo>
                <a:lnTo>
                  <a:pt x="1186" y="3696"/>
                </a:lnTo>
                <a:lnTo>
                  <a:pt x="1158" y="3686"/>
                </a:lnTo>
                <a:lnTo>
                  <a:pt x="1128" y="3678"/>
                </a:lnTo>
                <a:lnTo>
                  <a:pt x="1099" y="3670"/>
                </a:lnTo>
                <a:lnTo>
                  <a:pt x="1070" y="3662"/>
                </a:lnTo>
                <a:lnTo>
                  <a:pt x="1040" y="3655"/>
                </a:lnTo>
                <a:lnTo>
                  <a:pt x="1011" y="3649"/>
                </a:lnTo>
                <a:lnTo>
                  <a:pt x="954" y="3639"/>
                </a:lnTo>
                <a:lnTo>
                  <a:pt x="902" y="3632"/>
                </a:lnTo>
                <a:lnTo>
                  <a:pt x="856" y="3628"/>
                </a:lnTo>
                <a:lnTo>
                  <a:pt x="836" y="3627"/>
                </a:lnTo>
                <a:lnTo>
                  <a:pt x="819" y="3627"/>
                </a:lnTo>
                <a:lnTo>
                  <a:pt x="805" y="3628"/>
                </a:lnTo>
                <a:lnTo>
                  <a:pt x="793" y="3629"/>
                </a:lnTo>
                <a:lnTo>
                  <a:pt x="767" y="3634"/>
                </a:lnTo>
                <a:lnTo>
                  <a:pt x="740" y="3640"/>
                </a:lnTo>
                <a:lnTo>
                  <a:pt x="713" y="3647"/>
                </a:lnTo>
                <a:lnTo>
                  <a:pt x="688" y="3655"/>
                </a:lnTo>
                <a:lnTo>
                  <a:pt x="635" y="3672"/>
                </a:lnTo>
                <a:lnTo>
                  <a:pt x="584" y="3690"/>
                </a:lnTo>
                <a:lnTo>
                  <a:pt x="532" y="3709"/>
                </a:lnTo>
                <a:lnTo>
                  <a:pt x="481" y="3727"/>
                </a:lnTo>
                <a:lnTo>
                  <a:pt x="429" y="3744"/>
                </a:lnTo>
                <a:lnTo>
                  <a:pt x="403" y="3751"/>
                </a:lnTo>
                <a:lnTo>
                  <a:pt x="376" y="3757"/>
                </a:lnTo>
                <a:lnTo>
                  <a:pt x="353" y="3762"/>
                </a:lnTo>
                <a:lnTo>
                  <a:pt x="329" y="3765"/>
                </a:lnTo>
                <a:lnTo>
                  <a:pt x="305" y="3768"/>
                </a:lnTo>
                <a:lnTo>
                  <a:pt x="283" y="3769"/>
                </a:lnTo>
                <a:lnTo>
                  <a:pt x="259" y="3769"/>
                </a:lnTo>
                <a:lnTo>
                  <a:pt x="236" y="3769"/>
                </a:lnTo>
                <a:lnTo>
                  <a:pt x="188" y="3768"/>
                </a:lnTo>
                <a:lnTo>
                  <a:pt x="142" y="3766"/>
                </a:lnTo>
                <a:lnTo>
                  <a:pt x="95" y="3765"/>
                </a:lnTo>
                <a:lnTo>
                  <a:pt x="71" y="3766"/>
                </a:lnTo>
                <a:lnTo>
                  <a:pt x="48" y="3768"/>
                </a:lnTo>
                <a:lnTo>
                  <a:pt x="24" y="3771"/>
                </a:lnTo>
                <a:lnTo>
                  <a:pt x="0" y="3775"/>
                </a:lnTo>
                <a:lnTo>
                  <a:pt x="17" y="3788"/>
                </a:lnTo>
                <a:lnTo>
                  <a:pt x="34" y="3799"/>
                </a:lnTo>
                <a:lnTo>
                  <a:pt x="53" y="3811"/>
                </a:lnTo>
                <a:lnTo>
                  <a:pt x="71" y="3821"/>
                </a:lnTo>
                <a:lnTo>
                  <a:pt x="90" y="3830"/>
                </a:lnTo>
                <a:lnTo>
                  <a:pt x="109" y="3838"/>
                </a:lnTo>
                <a:lnTo>
                  <a:pt x="148" y="3856"/>
                </a:lnTo>
                <a:lnTo>
                  <a:pt x="188" y="3871"/>
                </a:lnTo>
                <a:lnTo>
                  <a:pt x="228" y="3889"/>
                </a:lnTo>
                <a:lnTo>
                  <a:pt x="248" y="3898"/>
                </a:lnTo>
                <a:lnTo>
                  <a:pt x="266" y="3907"/>
                </a:lnTo>
                <a:lnTo>
                  <a:pt x="285" y="3917"/>
                </a:lnTo>
                <a:lnTo>
                  <a:pt x="303" y="3929"/>
                </a:lnTo>
                <a:lnTo>
                  <a:pt x="356" y="3965"/>
                </a:lnTo>
                <a:lnTo>
                  <a:pt x="408" y="4002"/>
                </a:lnTo>
                <a:lnTo>
                  <a:pt x="512" y="4079"/>
                </a:lnTo>
                <a:lnTo>
                  <a:pt x="564" y="4116"/>
                </a:lnTo>
                <a:lnTo>
                  <a:pt x="591" y="4133"/>
                </a:lnTo>
                <a:lnTo>
                  <a:pt x="619" y="4151"/>
                </a:lnTo>
                <a:lnTo>
                  <a:pt x="645" y="4167"/>
                </a:lnTo>
                <a:lnTo>
                  <a:pt x="673" y="4183"/>
                </a:lnTo>
                <a:lnTo>
                  <a:pt x="702" y="4198"/>
                </a:lnTo>
                <a:lnTo>
                  <a:pt x="731" y="4212"/>
                </a:lnTo>
                <a:lnTo>
                  <a:pt x="745" y="4217"/>
                </a:lnTo>
                <a:lnTo>
                  <a:pt x="761" y="4223"/>
                </a:lnTo>
                <a:lnTo>
                  <a:pt x="781" y="4228"/>
                </a:lnTo>
                <a:lnTo>
                  <a:pt x="803" y="4232"/>
                </a:lnTo>
                <a:lnTo>
                  <a:pt x="826" y="4235"/>
                </a:lnTo>
                <a:lnTo>
                  <a:pt x="851" y="4238"/>
                </a:lnTo>
                <a:lnTo>
                  <a:pt x="879" y="4240"/>
                </a:lnTo>
                <a:lnTo>
                  <a:pt x="906" y="4242"/>
                </a:lnTo>
                <a:lnTo>
                  <a:pt x="936" y="4243"/>
                </a:lnTo>
                <a:lnTo>
                  <a:pt x="966" y="4243"/>
                </a:lnTo>
                <a:lnTo>
                  <a:pt x="997" y="4243"/>
                </a:lnTo>
                <a:lnTo>
                  <a:pt x="1029" y="4242"/>
                </a:lnTo>
                <a:lnTo>
                  <a:pt x="1059" y="4240"/>
                </a:lnTo>
                <a:lnTo>
                  <a:pt x="1090" y="4237"/>
                </a:lnTo>
                <a:lnTo>
                  <a:pt x="1121" y="4233"/>
                </a:lnTo>
                <a:lnTo>
                  <a:pt x="1151" y="4228"/>
                </a:lnTo>
                <a:lnTo>
                  <a:pt x="1181" y="4221"/>
                </a:lnTo>
                <a:lnTo>
                  <a:pt x="1208" y="4214"/>
                </a:lnTo>
                <a:lnTo>
                  <a:pt x="1234" y="4206"/>
                </a:lnTo>
                <a:lnTo>
                  <a:pt x="1259" y="4197"/>
                </a:lnTo>
                <a:lnTo>
                  <a:pt x="1281" y="4187"/>
                </a:lnTo>
                <a:lnTo>
                  <a:pt x="1302" y="4174"/>
                </a:lnTo>
                <a:lnTo>
                  <a:pt x="1312" y="4168"/>
                </a:lnTo>
                <a:lnTo>
                  <a:pt x="1320" y="4162"/>
                </a:lnTo>
                <a:lnTo>
                  <a:pt x="1328" y="4155"/>
                </a:lnTo>
                <a:lnTo>
                  <a:pt x="1336" y="4148"/>
                </a:lnTo>
                <a:lnTo>
                  <a:pt x="1342" y="4139"/>
                </a:lnTo>
                <a:lnTo>
                  <a:pt x="1348" y="4132"/>
                </a:lnTo>
                <a:lnTo>
                  <a:pt x="1353" y="4123"/>
                </a:lnTo>
                <a:lnTo>
                  <a:pt x="1357" y="4115"/>
                </a:lnTo>
                <a:lnTo>
                  <a:pt x="1360" y="4105"/>
                </a:lnTo>
                <a:lnTo>
                  <a:pt x="1362" y="4096"/>
                </a:lnTo>
                <a:lnTo>
                  <a:pt x="1364" y="4086"/>
                </a:lnTo>
                <a:lnTo>
                  <a:pt x="1364" y="4077"/>
                </a:lnTo>
                <a:lnTo>
                  <a:pt x="1364" y="4065"/>
                </a:lnTo>
                <a:lnTo>
                  <a:pt x="1362" y="4055"/>
                </a:lnTo>
                <a:lnTo>
                  <a:pt x="1360" y="4044"/>
                </a:lnTo>
                <a:lnTo>
                  <a:pt x="1356" y="4031"/>
                </a:lnTo>
                <a:lnTo>
                  <a:pt x="1352" y="4020"/>
                </a:lnTo>
                <a:lnTo>
                  <a:pt x="1346" y="4007"/>
                </a:lnTo>
                <a:lnTo>
                  <a:pt x="1339" y="3994"/>
                </a:lnTo>
                <a:lnTo>
                  <a:pt x="1331" y="3981"/>
                </a:lnTo>
                <a:lnTo>
                  <a:pt x="1348" y="3991"/>
                </a:lnTo>
                <a:lnTo>
                  <a:pt x="1364" y="4002"/>
                </a:lnTo>
                <a:lnTo>
                  <a:pt x="1381" y="4013"/>
                </a:lnTo>
                <a:lnTo>
                  <a:pt x="1396" y="4024"/>
                </a:lnTo>
                <a:lnTo>
                  <a:pt x="1411" y="4036"/>
                </a:lnTo>
                <a:lnTo>
                  <a:pt x="1424" y="4048"/>
                </a:lnTo>
                <a:lnTo>
                  <a:pt x="1437" y="4060"/>
                </a:lnTo>
                <a:lnTo>
                  <a:pt x="1450" y="4073"/>
                </a:lnTo>
                <a:lnTo>
                  <a:pt x="1461" y="4085"/>
                </a:lnTo>
                <a:lnTo>
                  <a:pt x="1472" y="4098"/>
                </a:lnTo>
                <a:lnTo>
                  <a:pt x="1492" y="4125"/>
                </a:lnTo>
                <a:lnTo>
                  <a:pt x="1510" y="4153"/>
                </a:lnTo>
                <a:lnTo>
                  <a:pt x="1527" y="4182"/>
                </a:lnTo>
                <a:lnTo>
                  <a:pt x="1542" y="4212"/>
                </a:lnTo>
                <a:lnTo>
                  <a:pt x="1557" y="4243"/>
                </a:lnTo>
                <a:lnTo>
                  <a:pt x="1569" y="4275"/>
                </a:lnTo>
                <a:lnTo>
                  <a:pt x="1581" y="4309"/>
                </a:lnTo>
                <a:lnTo>
                  <a:pt x="1605" y="4378"/>
                </a:lnTo>
                <a:lnTo>
                  <a:pt x="1629" y="4451"/>
                </a:lnTo>
                <a:lnTo>
                  <a:pt x="1658" y="4535"/>
                </a:lnTo>
                <a:lnTo>
                  <a:pt x="1690" y="4618"/>
                </a:lnTo>
                <a:lnTo>
                  <a:pt x="1723" y="4701"/>
                </a:lnTo>
                <a:lnTo>
                  <a:pt x="1759" y="4782"/>
                </a:lnTo>
                <a:lnTo>
                  <a:pt x="1796" y="4864"/>
                </a:lnTo>
                <a:lnTo>
                  <a:pt x="1836" y="4944"/>
                </a:lnTo>
                <a:lnTo>
                  <a:pt x="1877" y="5023"/>
                </a:lnTo>
                <a:lnTo>
                  <a:pt x="1920" y="5101"/>
                </a:lnTo>
                <a:lnTo>
                  <a:pt x="1960" y="5170"/>
                </a:lnTo>
                <a:lnTo>
                  <a:pt x="2001" y="5238"/>
                </a:lnTo>
                <a:lnTo>
                  <a:pt x="2043" y="5306"/>
                </a:lnTo>
                <a:lnTo>
                  <a:pt x="2087" y="5374"/>
                </a:lnTo>
                <a:lnTo>
                  <a:pt x="2131" y="5440"/>
                </a:lnTo>
                <a:lnTo>
                  <a:pt x="2177" y="5507"/>
                </a:lnTo>
                <a:lnTo>
                  <a:pt x="2223" y="5571"/>
                </a:lnTo>
                <a:lnTo>
                  <a:pt x="2270" y="5636"/>
                </a:lnTo>
                <a:lnTo>
                  <a:pt x="2319" y="5700"/>
                </a:lnTo>
                <a:lnTo>
                  <a:pt x="2368" y="5762"/>
                </a:lnTo>
                <a:lnTo>
                  <a:pt x="2418" y="5825"/>
                </a:lnTo>
                <a:lnTo>
                  <a:pt x="2470" y="5887"/>
                </a:lnTo>
                <a:lnTo>
                  <a:pt x="2521" y="5948"/>
                </a:lnTo>
                <a:lnTo>
                  <a:pt x="2573" y="6008"/>
                </a:lnTo>
                <a:lnTo>
                  <a:pt x="2627" y="6069"/>
                </a:lnTo>
                <a:lnTo>
                  <a:pt x="2681" y="6127"/>
                </a:lnTo>
                <a:lnTo>
                  <a:pt x="2628" y="6120"/>
                </a:lnTo>
                <a:lnTo>
                  <a:pt x="2513" y="6104"/>
                </a:lnTo>
                <a:lnTo>
                  <a:pt x="2399" y="6090"/>
                </a:lnTo>
                <a:lnTo>
                  <a:pt x="2363" y="6086"/>
                </a:lnTo>
                <a:lnTo>
                  <a:pt x="2354" y="6086"/>
                </a:lnTo>
                <a:lnTo>
                  <a:pt x="2352" y="6086"/>
                </a:lnTo>
                <a:lnTo>
                  <a:pt x="2352" y="6087"/>
                </a:lnTo>
                <a:lnTo>
                  <a:pt x="2339" y="6077"/>
                </a:lnTo>
                <a:lnTo>
                  <a:pt x="2326" y="6069"/>
                </a:lnTo>
                <a:lnTo>
                  <a:pt x="2313" y="6060"/>
                </a:lnTo>
                <a:lnTo>
                  <a:pt x="2300" y="6054"/>
                </a:lnTo>
                <a:lnTo>
                  <a:pt x="2287" y="6050"/>
                </a:lnTo>
                <a:lnTo>
                  <a:pt x="2273" y="6046"/>
                </a:lnTo>
                <a:lnTo>
                  <a:pt x="2261" y="6043"/>
                </a:lnTo>
                <a:lnTo>
                  <a:pt x="2248" y="6042"/>
                </a:lnTo>
                <a:lnTo>
                  <a:pt x="2235" y="6041"/>
                </a:lnTo>
                <a:lnTo>
                  <a:pt x="2222" y="6042"/>
                </a:lnTo>
                <a:lnTo>
                  <a:pt x="2210" y="6043"/>
                </a:lnTo>
                <a:lnTo>
                  <a:pt x="2197" y="6046"/>
                </a:lnTo>
                <a:lnTo>
                  <a:pt x="2185" y="6049"/>
                </a:lnTo>
                <a:lnTo>
                  <a:pt x="2173" y="6053"/>
                </a:lnTo>
                <a:lnTo>
                  <a:pt x="2160" y="6058"/>
                </a:lnTo>
                <a:lnTo>
                  <a:pt x="2149" y="6064"/>
                </a:lnTo>
                <a:lnTo>
                  <a:pt x="2138" y="6071"/>
                </a:lnTo>
                <a:lnTo>
                  <a:pt x="2127" y="6079"/>
                </a:lnTo>
                <a:lnTo>
                  <a:pt x="2115" y="6086"/>
                </a:lnTo>
                <a:lnTo>
                  <a:pt x="2105" y="6095"/>
                </a:lnTo>
                <a:lnTo>
                  <a:pt x="2095" y="6104"/>
                </a:lnTo>
                <a:lnTo>
                  <a:pt x="2086" y="6114"/>
                </a:lnTo>
                <a:lnTo>
                  <a:pt x="2075" y="6124"/>
                </a:lnTo>
                <a:lnTo>
                  <a:pt x="2067" y="6134"/>
                </a:lnTo>
                <a:lnTo>
                  <a:pt x="2050" y="6157"/>
                </a:lnTo>
                <a:lnTo>
                  <a:pt x="2035" y="6180"/>
                </a:lnTo>
                <a:lnTo>
                  <a:pt x="2023" y="6205"/>
                </a:lnTo>
                <a:lnTo>
                  <a:pt x="2013" y="6231"/>
                </a:lnTo>
                <a:lnTo>
                  <a:pt x="1999" y="6270"/>
                </a:lnTo>
                <a:lnTo>
                  <a:pt x="1989" y="6309"/>
                </a:lnTo>
                <a:lnTo>
                  <a:pt x="1981" y="6348"/>
                </a:lnTo>
                <a:lnTo>
                  <a:pt x="1975" y="6386"/>
                </a:lnTo>
                <a:lnTo>
                  <a:pt x="1970" y="6425"/>
                </a:lnTo>
                <a:lnTo>
                  <a:pt x="1968" y="6463"/>
                </a:lnTo>
                <a:lnTo>
                  <a:pt x="1967" y="6501"/>
                </a:lnTo>
                <a:lnTo>
                  <a:pt x="1967" y="6539"/>
                </a:lnTo>
                <a:lnTo>
                  <a:pt x="1969" y="6578"/>
                </a:lnTo>
                <a:lnTo>
                  <a:pt x="1971" y="6616"/>
                </a:lnTo>
                <a:lnTo>
                  <a:pt x="1976" y="6654"/>
                </a:lnTo>
                <a:lnTo>
                  <a:pt x="1981" y="6692"/>
                </a:lnTo>
                <a:lnTo>
                  <a:pt x="1991" y="6767"/>
                </a:lnTo>
                <a:lnTo>
                  <a:pt x="2004" y="6843"/>
                </a:lnTo>
                <a:lnTo>
                  <a:pt x="2017" y="6919"/>
                </a:lnTo>
                <a:lnTo>
                  <a:pt x="2029" y="6995"/>
                </a:lnTo>
                <a:lnTo>
                  <a:pt x="2035" y="7033"/>
                </a:lnTo>
                <a:lnTo>
                  <a:pt x="2039" y="7070"/>
                </a:lnTo>
                <a:lnTo>
                  <a:pt x="2043" y="7109"/>
                </a:lnTo>
                <a:lnTo>
                  <a:pt x="2046" y="7147"/>
                </a:lnTo>
                <a:lnTo>
                  <a:pt x="2049" y="7185"/>
                </a:lnTo>
                <a:lnTo>
                  <a:pt x="2050" y="7223"/>
                </a:lnTo>
                <a:lnTo>
                  <a:pt x="2049" y="7261"/>
                </a:lnTo>
                <a:lnTo>
                  <a:pt x="2046" y="7300"/>
                </a:lnTo>
                <a:lnTo>
                  <a:pt x="2042" y="7338"/>
                </a:lnTo>
                <a:lnTo>
                  <a:pt x="2037" y="7377"/>
                </a:lnTo>
                <a:lnTo>
                  <a:pt x="2029" y="7415"/>
                </a:lnTo>
                <a:lnTo>
                  <a:pt x="2019" y="7454"/>
                </a:lnTo>
                <a:lnTo>
                  <a:pt x="2035" y="7438"/>
                </a:lnTo>
                <a:lnTo>
                  <a:pt x="2049" y="7421"/>
                </a:lnTo>
                <a:lnTo>
                  <a:pt x="2061" y="7404"/>
                </a:lnTo>
                <a:lnTo>
                  <a:pt x="2072" y="7385"/>
                </a:lnTo>
                <a:lnTo>
                  <a:pt x="2082" y="7366"/>
                </a:lnTo>
                <a:lnTo>
                  <a:pt x="2093" y="7346"/>
                </a:lnTo>
                <a:lnTo>
                  <a:pt x="2110" y="7306"/>
                </a:lnTo>
                <a:lnTo>
                  <a:pt x="2127" y="7266"/>
                </a:lnTo>
                <a:lnTo>
                  <a:pt x="2144" y="7226"/>
                </a:lnTo>
                <a:lnTo>
                  <a:pt x="2153" y="7207"/>
                </a:lnTo>
                <a:lnTo>
                  <a:pt x="2163" y="7187"/>
                </a:lnTo>
                <a:lnTo>
                  <a:pt x="2174" y="7168"/>
                </a:lnTo>
                <a:lnTo>
                  <a:pt x="2185" y="7149"/>
                </a:lnTo>
                <a:lnTo>
                  <a:pt x="2204" y="7124"/>
                </a:lnTo>
                <a:lnTo>
                  <a:pt x="2224" y="7100"/>
                </a:lnTo>
                <a:lnTo>
                  <a:pt x="2245" y="7076"/>
                </a:lnTo>
                <a:lnTo>
                  <a:pt x="2266" y="7053"/>
                </a:lnTo>
                <a:lnTo>
                  <a:pt x="2311" y="7007"/>
                </a:lnTo>
                <a:lnTo>
                  <a:pt x="2333" y="6985"/>
                </a:lnTo>
                <a:lnTo>
                  <a:pt x="2355" y="6961"/>
                </a:lnTo>
                <a:lnTo>
                  <a:pt x="2384" y="6925"/>
                </a:lnTo>
                <a:lnTo>
                  <a:pt x="2416" y="6887"/>
                </a:lnTo>
                <a:lnTo>
                  <a:pt x="2448" y="6845"/>
                </a:lnTo>
                <a:lnTo>
                  <a:pt x="2481" y="6802"/>
                </a:lnTo>
                <a:lnTo>
                  <a:pt x="2513" y="6756"/>
                </a:lnTo>
                <a:lnTo>
                  <a:pt x="2545" y="6707"/>
                </a:lnTo>
                <a:lnTo>
                  <a:pt x="2559" y="6683"/>
                </a:lnTo>
                <a:lnTo>
                  <a:pt x="2573" y="6658"/>
                </a:lnTo>
                <a:lnTo>
                  <a:pt x="2587" y="6632"/>
                </a:lnTo>
                <a:lnTo>
                  <a:pt x="2600" y="6607"/>
                </a:lnTo>
                <a:lnTo>
                  <a:pt x="2612" y="6581"/>
                </a:lnTo>
                <a:lnTo>
                  <a:pt x="2624" y="6555"/>
                </a:lnTo>
                <a:lnTo>
                  <a:pt x="2634" y="6530"/>
                </a:lnTo>
                <a:lnTo>
                  <a:pt x="2644" y="6503"/>
                </a:lnTo>
                <a:lnTo>
                  <a:pt x="2652" y="6477"/>
                </a:lnTo>
                <a:lnTo>
                  <a:pt x="2660" y="6451"/>
                </a:lnTo>
                <a:lnTo>
                  <a:pt x="2666" y="6425"/>
                </a:lnTo>
                <a:lnTo>
                  <a:pt x="2670" y="6398"/>
                </a:lnTo>
                <a:lnTo>
                  <a:pt x="2674" y="6373"/>
                </a:lnTo>
                <a:lnTo>
                  <a:pt x="2675" y="6347"/>
                </a:lnTo>
                <a:lnTo>
                  <a:pt x="2676" y="6321"/>
                </a:lnTo>
                <a:lnTo>
                  <a:pt x="2674" y="6296"/>
                </a:lnTo>
                <a:lnTo>
                  <a:pt x="2671" y="6271"/>
                </a:lnTo>
                <a:lnTo>
                  <a:pt x="2667" y="6245"/>
                </a:lnTo>
                <a:lnTo>
                  <a:pt x="2660" y="6221"/>
                </a:lnTo>
                <a:lnTo>
                  <a:pt x="2651" y="6197"/>
                </a:lnTo>
                <a:lnTo>
                  <a:pt x="2666" y="6197"/>
                </a:lnTo>
                <a:lnTo>
                  <a:pt x="2680" y="6198"/>
                </a:lnTo>
                <a:lnTo>
                  <a:pt x="2695" y="6201"/>
                </a:lnTo>
                <a:lnTo>
                  <a:pt x="2709" y="6204"/>
                </a:lnTo>
                <a:lnTo>
                  <a:pt x="2723" y="6208"/>
                </a:lnTo>
                <a:lnTo>
                  <a:pt x="2737" y="6213"/>
                </a:lnTo>
                <a:lnTo>
                  <a:pt x="2750" y="6220"/>
                </a:lnTo>
                <a:lnTo>
                  <a:pt x="2764" y="6227"/>
                </a:lnTo>
                <a:lnTo>
                  <a:pt x="2778" y="6235"/>
                </a:lnTo>
                <a:lnTo>
                  <a:pt x="2790" y="6243"/>
                </a:lnTo>
                <a:lnTo>
                  <a:pt x="2817" y="6262"/>
                </a:lnTo>
                <a:lnTo>
                  <a:pt x="2843" y="6282"/>
                </a:lnTo>
                <a:lnTo>
                  <a:pt x="2868" y="6306"/>
                </a:lnTo>
                <a:lnTo>
                  <a:pt x="2893" y="6329"/>
                </a:lnTo>
                <a:lnTo>
                  <a:pt x="2917" y="6354"/>
                </a:lnTo>
                <a:lnTo>
                  <a:pt x="2966" y="6405"/>
                </a:lnTo>
                <a:lnTo>
                  <a:pt x="3013" y="6456"/>
                </a:lnTo>
                <a:lnTo>
                  <a:pt x="3038" y="6479"/>
                </a:lnTo>
                <a:lnTo>
                  <a:pt x="3061" y="6502"/>
                </a:lnTo>
                <a:lnTo>
                  <a:pt x="3097" y="6533"/>
                </a:lnTo>
                <a:lnTo>
                  <a:pt x="3134" y="6564"/>
                </a:lnTo>
                <a:lnTo>
                  <a:pt x="3172" y="6592"/>
                </a:lnTo>
                <a:lnTo>
                  <a:pt x="3210" y="6621"/>
                </a:lnTo>
                <a:lnTo>
                  <a:pt x="3249" y="6648"/>
                </a:lnTo>
                <a:lnTo>
                  <a:pt x="3289" y="6675"/>
                </a:lnTo>
                <a:lnTo>
                  <a:pt x="3329" y="6700"/>
                </a:lnTo>
                <a:lnTo>
                  <a:pt x="3370" y="6725"/>
                </a:lnTo>
                <a:lnTo>
                  <a:pt x="3423" y="6756"/>
                </a:lnTo>
                <a:lnTo>
                  <a:pt x="3475" y="6787"/>
                </a:lnTo>
                <a:lnTo>
                  <a:pt x="3528" y="6816"/>
                </a:lnTo>
                <a:lnTo>
                  <a:pt x="3581" y="6845"/>
                </a:lnTo>
                <a:lnTo>
                  <a:pt x="3688" y="6902"/>
                </a:lnTo>
                <a:lnTo>
                  <a:pt x="3796" y="6957"/>
                </a:lnTo>
                <a:lnTo>
                  <a:pt x="4011" y="7067"/>
                </a:lnTo>
                <a:lnTo>
                  <a:pt x="4119" y="7122"/>
                </a:lnTo>
                <a:lnTo>
                  <a:pt x="4226" y="7179"/>
                </a:lnTo>
                <a:lnTo>
                  <a:pt x="4218" y="7183"/>
                </a:lnTo>
                <a:lnTo>
                  <a:pt x="4209" y="7186"/>
                </a:lnTo>
                <a:lnTo>
                  <a:pt x="4200" y="7188"/>
                </a:lnTo>
                <a:lnTo>
                  <a:pt x="4192" y="7189"/>
                </a:lnTo>
                <a:lnTo>
                  <a:pt x="4184" y="7190"/>
                </a:lnTo>
                <a:lnTo>
                  <a:pt x="4176" y="7189"/>
                </a:lnTo>
                <a:lnTo>
                  <a:pt x="4159" y="7187"/>
                </a:lnTo>
                <a:lnTo>
                  <a:pt x="4143" y="7182"/>
                </a:lnTo>
                <a:lnTo>
                  <a:pt x="4126" y="7176"/>
                </a:lnTo>
                <a:lnTo>
                  <a:pt x="4093" y="7163"/>
                </a:lnTo>
                <a:lnTo>
                  <a:pt x="4075" y="7156"/>
                </a:lnTo>
                <a:lnTo>
                  <a:pt x="4057" y="7150"/>
                </a:lnTo>
                <a:lnTo>
                  <a:pt x="4038" y="7147"/>
                </a:lnTo>
                <a:lnTo>
                  <a:pt x="4029" y="7146"/>
                </a:lnTo>
                <a:lnTo>
                  <a:pt x="4020" y="7146"/>
                </a:lnTo>
                <a:lnTo>
                  <a:pt x="4009" y="7146"/>
                </a:lnTo>
                <a:lnTo>
                  <a:pt x="4000" y="7147"/>
                </a:lnTo>
                <a:lnTo>
                  <a:pt x="3990" y="7149"/>
                </a:lnTo>
                <a:lnTo>
                  <a:pt x="3979" y="7152"/>
                </a:lnTo>
                <a:lnTo>
                  <a:pt x="3968" y="7156"/>
                </a:lnTo>
                <a:lnTo>
                  <a:pt x="3957" y="7162"/>
                </a:lnTo>
                <a:lnTo>
                  <a:pt x="3946" y="7169"/>
                </a:lnTo>
                <a:lnTo>
                  <a:pt x="3934" y="7176"/>
                </a:lnTo>
                <a:lnTo>
                  <a:pt x="3916" y="7191"/>
                </a:lnTo>
                <a:lnTo>
                  <a:pt x="3899" y="7208"/>
                </a:lnTo>
                <a:lnTo>
                  <a:pt x="3883" y="7225"/>
                </a:lnTo>
                <a:lnTo>
                  <a:pt x="3869" y="7245"/>
                </a:lnTo>
                <a:lnTo>
                  <a:pt x="3855" y="7265"/>
                </a:lnTo>
                <a:lnTo>
                  <a:pt x="3842" y="7286"/>
                </a:lnTo>
                <a:lnTo>
                  <a:pt x="3831" y="7308"/>
                </a:lnTo>
                <a:lnTo>
                  <a:pt x="3820" y="7332"/>
                </a:lnTo>
                <a:lnTo>
                  <a:pt x="3810" y="7355"/>
                </a:lnTo>
                <a:lnTo>
                  <a:pt x="3802" y="7378"/>
                </a:lnTo>
                <a:lnTo>
                  <a:pt x="3794" y="7403"/>
                </a:lnTo>
                <a:lnTo>
                  <a:pt x="3786" y="7427"/>
                </a:lnTo>
                <a:lnTo>
                  <a:pt x="3774" y="7474"/>
                </a:lnTo>
                <a:lnTo>
                  <a:pt x="3764" y="7519"/>
                </a:lnTo>
                <a:lnTo>
                  <a:pt x="3759" y="7546"/>
                </a:lnTo>
                <a:lnTo>
                  <a:pt x="3755" y="7572"/>
                </a:lnTo>
                <a:lnTo>
                  <a:pt x="3753" y="7598"/>
                </a:lnTo>
                <a:lnTo>
                  <a:pt x="3752" y="7625"/>
                </a:lnTo>
                <a:lnTo>
                  <a:pt x="3752" y="7652"/>
                </a:lnTo>
                <a:lnTo>
                  <a:pt x="3753" y="7678"/>
                </a:lnTo>
                <a:lnTo>
                  <a:pt x="3756" y="7705"/>
                </a:lnTo>
                <a:lnTo>
                  <a:pt x="3759" y="7732"/>
                </a:lnTo>
                <a:lnTo>
                  <a:pt x="3762" y="7757"/>
                </a:lnTo>
                <a:lnTo>
                  <a:pt x="3767" y="7784"/>
                </a:lnTo>
                <a:lnTo>
                  <a:pt x="3772" y="7810"/>
                </a:lnTo>
                <a:lnTo>
                  <a:pt x="3778" y="7836"/>
                </a:lnTo>
                <a:lnTo>
                  <a:pt x="3792" y="7888"/>
                </a:lnTo>
                <a:lnTo>
                  <a:pt x="3806" y="7939"/>
                </a:lnTo>
                <a:lnTo>
                  <a:pt x="3809" y="7955"/>
                </a:lnTo>
                <a:lnTo>
                  <a:pt x="3812" y="7975"/>
                </a:lnTo>
                <a:lnTo>
                  <a:pt x="3818" y="8034"/>
                </a:lnTo>
                <a:lnTo>
                  <a:pt x="3823" y="8107"/>
                </a:lnTo>
                <a:lnTo>
                  <a:pt x="3830" y="8185"/>
                </a:lnTo>
                <a:lnTo>
                  <a:pt x="3836" y="8262"/>
                </a:lnTo>
                <a:lnTo>
                  <a:pt x="3839" y="8297"/>
                </a:lnTo>
                <a:lnTo>
                  <a:pt x="3842" y="8328"/>
                </a:lnTo>
                <a:lnTo>
                  <a:pt x="3846" y="8355"/>
                </a:lnTo>
                <a:lnTo>
                  <a:pt x="3850" y="8377"/>
                </a:lnTo>
                <a:lnTo>
                  <a:pt x="3854" y="8391"/>
                </a:lnTo>
                <a:lnTo>
                  <a:pt x="3857" y="8396"/>
                </a:lnTo>
                <a:lnTo>
                  <a:pt x="3859" y="8399"/>
                </a:lnTo>
                <a:lnTo>
                  <a:pt x="3859" y="8397"/>
                </a:lnTo>
                <a:lnTo>
                  <a:pt x="3862" y="8393"/>
                </a:lnTo>
                <a:lnTo>
                  <a:pt x="3872" y="8379"/>
                </a:lnTo>
                <a:lnTo>
                  <a:pt x="3909" y="8328"/>
                </a:lnTo>
                <a:lnTo>
                  <a:pt x="3962" y="8258"/>
                </a:lnTo>
                <a:lnTo>
                  <a:pt x="4025" y="8176"/>
                </a:lnTo>
                <a:lnTo>
                  <a:pt x="4091" y="8092"/>
                </a:lnTo>
                <a:lnTo>
                  <a:pt x="4150" y="8017"/>
                </a:lnTo>
                <a:lnTo>
                  <a:pt x="4196" y="7960"/>
                </a:lnTo>
                <a:lnTo>
                  <a:pt x="4212" y="7941"/>
                </a:lnTo>
                <a:lnTo>
                  <a:pt x="4222" y="7930"/>
                </a:lnTo>
                <a:lnTo>
                  <a:pt x="4254" y="7898"/>
                </a:lnTo>
                <a:lnTo>
                  <a:pt x="4285" y="7865"/>
                </a:lnTo>
                <a:lnTo>
                  <a:pt x="4314" y="7831"/>
                </a:lnTo>
                <a:lnTo>
                  <a:pt x="4343" y="7796"/>
                </a:lnTo>
                <a:lnTo>
                  <a:pt x="4370" y="7760"/>
                </a:lnTo>
                <a:lnTo>
                  <a:pt x="4383" y="7742"/>
                </a:lnTo>
                <a:lnTo>
                  <a:pt x="4396" y="7723"/>
                </a:lnTo>
                <a:lnTo>
                  <a:pt x="4407" y="7705"/>
                </a:lnTo>
                <a:lnTo>
                  <a:pt x="4417" y="7685"/>
                </a:lnTo>
                <a:lnTo>
                  <a:pt x="4427" y="7666"/>
                </a:lnTo>
                <a:lnTo>
                  <a:pt x="4437" y="7646"/>
                </a:lnTo>
                <a:lnTo>
                  <a:pt x="4446" y="7626"/>
                </a:lnTo>
                <a:lnTo>
                  <a:pt x="4453" y="7605"/>
                </a:lnTo>
                <a:lnTo>
                  <a:pt x="4460" y="7585"/>
                </a:lnTo>
                <a:lnTo>
                  <a:pt x="4466" y="7564"/>
                </a:lnTo>
                <a:lnTo>
                  <a:pt x="4472" y="7543"/>
                </a:lnTo>
                <a:lnTo>
                  <a:pt x="4476" y="7522"/>
                </a:lnTo>
                <a:lnTo>
                  <a:pt x="4478" y="7501"/>
                </a:lnTo>
                <a:lnTo>
                  <a:pt x="4480" y="7478"/>
                </a:lnTo>
                <a:lnTo>
                  <a:pt x="4481" y="7456"/>
                </a:lnTo>
                <a:lnTo>
                  <a:pt x="4480" y="7434"/>
                </a:lnTo>
                <a:lnTo>
                  <a:pt x="4479" y="7411"/>
                </a:lnTo>
                <a:lnTo>
                  <a:pt x="4476" y="7389"/>
                </a:lnTo>
                <a:lnTo>
                  <a:pt x="4471" y="7366"/>
                </a:lnTo>
                <a:lnTo>
                  <a:pt x="4465" y="7342"/>
                </a:lnTo>
                <a:lnTo>
                  <a:pt x="4458" y="7319"/>
                </a:lnTo>
                <a:lnTo>
                  <a:pt x="4449" y="7295"/>
                </a:lnTo>
                <a:lnTo>
                  <a:pt x="4496" y="7318"/>
                </a:lnTo>
                <a:lnTo>
                  <a:pt x="4542" y="7340"/>
                </a:lnTo>
                <a:lnTo>
                  <a:pt x="4590" y="7361"/>
                </a:lnTo>
                <a:lnTo>
                  <a:pt x="4638" y="7381"/>
                </a:lnTo>
                <a:lnTo>
                  <a:pt x="4685" y="7401"/>
                </a:lnTo>
                <a:lnTo>
                  <a:pt x="4734" y="7420"/>
                </a:lnTo>
                <a:lnTo>
                  <a:pt x="4782" y="7439"/>
                </a:lnTo>
                <a:lnTo>
                  <a:pt x="4830" y="7456"/>
                </a:lnTo>
                <a:lnTo>
                  <a:pt x="4879" y="7473"/>
                </a:lnTo>
                <a:lnTo>
                  <a:pt x="4928" y="7489"/>
                </a:lnTo>
                <a:lnTo>
                  <a:pt x="4977" y="7504"/>
                </a:lnTo>
                <a:lnTo>
                  <a:pt x="5027" y="7519"/>
                </a:lnTo>
                <a:lnTo>
                  <a:pt x="5077" y="7532"/>
                </a:lnTo>
                <a:lnTo>
                  <a:pt x="5127" y="7545"/>
                </a:lnTo>
                <a:lnTo>
                  <a:pt x="5176" y="7557"/>
                </a:lnTo>
                <a:lnTo>
                  <a:pt x="5227" y="7568"/>
                </a:lnTo>
                <a:lnTo>
                  <a:pt x="5277" y="7579"/>
                </a:lnTo>
                <a:lnTo>
                  <a:pt x="5328" y="7588"/>
                </a:lnTo>
                <a:lnTo>
                  <a:pt x="5379" y="7597"/>
                </a:lnTo>
                <a:lnTo>
                  <a:pt x="5429" y="7604"/>
                </a:lnTo>
                <a:lnTo>
                  <a:pt x="5480" y="7611"/>
                </a:lnTo>
                <a:lnTo>
                  <a:pt x="5532" y="7618"/>
                </a:lnTo>
                <a:lnTo>
                  <a:pt x="5583" y="7623"/>
                </a:lnTo>
                <a:lnTo>
                  <a:pt x="5634" y="7627"/>
                </a:lnTo>
                <a:lnTo>
                  <a:pt x="5686" y="7630"/>
                </a:lnTo>
                <a:lnTo>
                  <a:pt x="5737" y="7633"/>
                </a:lnTo>
                <a:lnTo>
                  <a:pt x="5788" y="7634"/>
                </a:lnTo>
                <a:lnTo>
                  <a:pt x="5840" y="7635"/>
                </a:lnTo>
                <a:lnTo>
                  <a:pt x="5892" y="7635"/>
                </a:lnTo>
                <a:lnTo>
                  <a:pt x="5944" y="7634"/>
                </a:lnTo>
                <a:lnTo>
                  <a:pt x="5996" y="7632"/>
                </a:lnTo>
                <a:lnTo>
                  <a:pt x="6047" y="7629"/>
                </a:lnTo>
                <a:lnTo>
                  <a:pt x="6039" y="7640"/>
                </a:lnTo>
                <a:lnTo>
                  <a:pt x="6029" y="7650"/>
                </a:lnTo>
                <a:lnTo>
                  <a:pt x="6018" y="7659"/>
                </a:lnTo>
                <a:lnTo>
                  <a:pt x="6008" y="7667"/>
                </a:lnTo>
                <a:lnTo>
                  <a:pt x="5998" y="7675"/>
                </a:lnTo>
                <a:lnTo>
                  <a:pt x="5987" y="7681"/>
                </a:lnTo>
                <a:lnTo>
                  <a:pt x="5963" y="7693"/>
                </a:lnTo>
                <a:lnTo>
                  <a:pt x="5938" y="7703"/>
                </a:lnTo>
                <a:lnTo>
                  <a:pt x="5915" y="7711"/>
                </a:lnTo>
                <a:lnTo>
                  <a:pt x="5891" y="7720"/>
                </a:lnTo>
                <a:lnTo>
                  <a:pt x="5870" y="7730"/>
                </a:lnTo>
                <a:lnTo>
                  <a:pt x="5859" y="7735"/>
                </a:lnTo>
                <a:lnTo>
                  <a:pt x="5849" y="7741"/>
                </a:lnTo>
                <a:lnTo>
                  <a:pt x="5840" y="7747"/>
                </a:lnTo>
                <a:lnTo>
                  <a:pt x="5831" y="7754"/>
                </a:lnTo>
                <a:lnTo>
                  <a:pt x="5822" y="7761"/>
                </a:lnTo>
                <a:lnTo>
                  <a:pt x="5815" y="7771"/>
                </a:lnTo>
                <a:lnTo>
                  <a:pt x="5809" y="7780"/>
                </a:lnTo>
                <a:lnTo>
                  <a:pt x="5804" y="7791"/>
                </a:lnTo>
                <a:lnTo>
                  <a:pt x="5800" y="7803"/>
                </a:lnTo>
                <a:lnTo>
                  <a:pt x="5797" y="7816"/>
                </a:lnTo>
                <a:lnTo>
                  <a:pt x="5795" y="7830"/>
                </a:lnTo>
                <a:lnTo>
                  <a:pt x="5794" y="7847"/>
                </a:lnTo>
                <a:lnTo>
                  <a:pt x="5794" y="7864"/>
                </a:lnTo>
                <a:lnTo>
                  <a:pt x="5796" y="7883"/>
                </a:lnTo>
                <a:lnTo>
                  <a:pt x="5799" y="7904"/>
                </a:lnTo>
                <a:lnTo>
                  <a:pt x="5803" y="7927"/>
                </a:lnTo>
                <a:lnTo>
                  <a:pt x="5810" y="7955"/>
                </a:lnTo>
                <a:lnTo>
                  <a:pt x="5819" y="7980"/>
                </a:lnTo>
                <a:lnTo>
                  <a:pt x="5828" y="8004"/>
                </a:lnTo>
                <a:lnTo>
                  <a:pt x="5839" y="8026"/>
                </a:lnTo>
                <a:lnTo>
                  <a:pt x="5850" y="8048"/>
                </a:lnTo>
                <a:lnTo>
                  <a:pt x="5862" y="8068"/>
                </a:lnTo>
                <a:lnTo>
                  <a:pt x="5875" y="8085"/>
                </a:lnTo>
                <a:lnTo>
                  <a:pt x="5889" y="8102"/>
                </a:lnTo>
                <a:lnTo>
                  <a:pt x="5903" y="8118"/>
                </a:lnTo>
                <a:lnTo>
                  <a:pt x="5919" y="8132"/>
                </a:lnTo>
                <a:lnTo>
                  <a:pt x="5934" y="8146"/>
                </a:lnTo>
                <a:lnTo>
                  <a:pt x="5952" y="8159"/>
                </a:lnTo>
                <a:lnTo>
                  <a:pt x="5968" y="8170"/>
                </a:lnTo>
                <a:lnTo>
                  <a:pt x="5987" y="8182"/>
                </a:lnTo>
                <a:lnTo>
                  <a:pt x="6004" y="8192"/>
                </a:lnTo>
                <a:lnTo>
                  <a:pt x="6024" y="8202"/>
                </a:lnTo>
                <a:lnTo>
                  <a:pt x="6062" y="8221"/>
                </a:lnTo>
                <a:lnTo>
                  <a:pt x="6102" y="8238"/>
                </a:lnTo>
                <a:lnTo>
                  <a:pt x="6183" y="8273"/>
                </a:lnTo>
                <a:lnTo>
                  <a:pt x="6224" y="8293"/>
                </a:lnTo>
                <a:lnTo>
                  <a:pt x="6264" y="8313"/>
                </a:lnTo>
                <a:lnTo>
                  <a:pt x="6285" y="8324"/>
                </a:lnTo>
                <a:lnTo>
                  <a:pt x="6304" y="8337"/>
                </a:lnTo>
                <a:lnTo>
                  <a:pt x="6324" y="8349"/>
                </a:lnTo>
                <a:lnTo>
                  <a:pt x="6343" y="8363"/>
                </a:lnTo>
                <a:lnTo>
                  <a:pt x="6355" y="8374"/>
                </a:lnTo>
                <a:lnTo>
                  <a:pt x="6371" y="8390"/>
                </a:lnTo>
                <a:lnTo>
                  <a:pt x="6390" y="8411"/>
                </a:lnTo>
                <a:lnTo>
                  <a:pt x="6412" y="8432"/>
                </a:lnTo>
                <a:lnTo>
                  <a:pt x="6433" y="8453"/>
                </a:lnTo>
                <a:lnTo>
                  <a:pt x="6444" y="8461"/>
                </a:lnTo>
                <a:lnTo>
                  <a:pt x="6455" y="8469"/>
                </a:lnTo>
                <a:lnTo>
                  <a:pt x="6465" y="8475"/>
                </a:lnTo>
                <a:lnTo>
                  <a:pt x="6475" y="8480"/>
                </a:lnTo>
                <a:lnTo>
                  <a:pt x="6484" y="8483"/>
                </a:lnTo>
                <a:lnTo>
                  <a:pt x="6488" y="8483"/>
                </a:lnTo>
                <a:lnTo>
                  <a:pt x="6492" y="8483"/>
                </a:lnTo>
                <a:lnTo>
                  <a:pt x="6497" y="8482"/>
                </a:lnTo>
                <a:lnTo>
                  <a:pt x="6500" y="8478"/>
                </a:lnTo>
                <a:lnTo>
                  <a:pt x="6504" y="8475"/>
                </a:lnTo>
                <a:lnTo>
                  <a:pt x="6506" y="8470"/>
                </a:lnTo>
                <a:lnTo>
                  <a:pt x="6509" y="8464"/>
                </a:lnTo>
                <a:lnTo>
                  <a:pt x="6512" y="8457"/>
                </a:lnTo>
                <a:lnTo>
                  <a:pt x="6514" y="8440"/>
                </a:lnTo>
                <a:lnTo>
                  <a:pt x="6515" y="8422"/>
                </a:lnTo>
                <a:lnTo>
                  <a:pt x="6516" y="8400"/>
                </a:lnTo>
                <a:lnTo>
                  <a:pt x="6515" y="8377"/>
                </a:lnTo>
                <a:lnTo>
                  <a:pt x="6513" y="8353"/>
                </a:lnTo>
                <a:lnTo>
                  <a:pt x="6507" y="8304"/>
                </a:lnTo>
                <a:lnTo>
                  <a:pt x="6501" y="8260"/>
                </a:lnTo>
                <a:lnTo>
                  <a:pt x="6496" y="8225"/>
                </a:lnTo>
                <a:lnTo>
                  <a:pt x="6493" y="8203"/>
                </a:lnTo>
                <a:lnTo>
                  <a:pt x="6487" y="8126"/>
                </a:lnTo>
                <a:lnTo>
                  <a:pt x="6479" y="8045"/>
                </a:lnTo>
                <a:lnTo>
                  <a:pt x="6474" y="8003"/>
                </a:lnTo>
                <a:lnTo>
                  <a:pt x="6467" y="7962"/>
                </a:lnTo>
                <a:lnTo>
                  <a:pt x="6460" y="7920"/>
                </a:lnTo>
                <a:lnTo>
                  <a:pt x="6451" y="7879"/>
                </a:lnTo>
                <a:lnTo>
                  <a:pt x="6440" y="7838"/>
                </a:lnTo>
                <a:lnTo>
                  <a:pt x="6433" y="7818"/>
                </a:lnTo>
                <a:lnTo>
                  <a:pt x="6426" y="7798"/>
                </a:lnTo>
                <a:lnTo>
                  <a:pt x="6419" y="7780"/>
                </a:lnTo>
                <a:lnTo>
                  <a:pt x="6411" y="7761"/>
                </a:lnTo>
                <a:lnTo>
                  <a:pt x="6403" y="7743"/>
                </a:lnTo>
                <a:lnTo>
                  <a:pt x="6393" y="7724"/>
                </a:lnTo>
                <a:lnTo>
                  <a:pt x="6383" y="7708"/>
                </a:lnTo>
                <a:lnTo>
                  <a:pt x="6372" y="7691"/>
                </a:lnTo>
                <a:lnTo>
                  <a:pt x="6361" y="7675"/>
                </a:lnTo>
                <a:lnTo>
                  <a:pt x="6348" y="7659"/>
                </a:lnTo>
                <a:lnTo>
                  <a:pt x="6335" y="7644"/>
                </a:lnTo>
                <a:lnTo>
                  <a:pt x="6320" y="7630"/>
                </a:lnTo>
                <a:lnTo>
                  <a:pt x="6306" y="7617"/>
                </a:lnTo>
                <a:lnTo>
                  <a:pt x="6290" y="7604"/>
                </a:lnTo>
                <a:lnTo>
                  <a:pt x="6349" y="7595"/>
                </a:lnTo>
                <a:lnTo>
                  <a:pt x="6409" y="7585"/>
                </a:lnTo>
                <a:lnTo>
                  <a:pt x="6468" y="7573"/>
                </a:lnTo>
                <a:lnTo>
                  <a:pt x="6527" y="7561"/>
                </a:lnTo>
                <a:lnTo>
                  <a:pt x="6587" y="7547"/>
                </a:lnTo>
                <a:lnTo>
                  <a:pt x="6644" y="7532"/>
                </a:lnTo>
                <a:lnTo>
                  <a:pt x="6703" y="7516"/>
                </a:lnTo>
                <a:lnTo>
                  <a:pt x="6760" y="7498"/>
                </a:lnTo>
                <a:lnTo>
                  <a:pt x="6817" y="7479"/>
                </a:lnTo>
                <a:lnTo>
                  <a:pt x="6873" y="7458"/>
                </a:lnTo>
                <a:lnTo>
                  <a:pt x="6930" y="7437"/>
                </a:lnTo>
                <a:lnTo>
                  <a:pt x="6984" y="7413"/>
                </a:lnTo>
                <a:lnTo>
                  <a:pt x="7039" y="7388"/>
                </a:lnTo>
                <a:lnTo>
                  <a:pt x="7093" y="7361"/>
                </a:lnTo>
                <a:lnTo>
                  <a:pt x="7146" y="7332"/>
                </a:lnTo>
                <a:lnTo>
                  <a:pt x="7199" y="7302"/>
                </a:lnTo>
                <a:lnTo>
                  <a:pt x="7247" y="7272"/>
                </a:lnTo>
                <a:lnTo>
                  <a:pt x="7294" y="7242"/>
                </a:lnTo>
                <a:lnTo>
                  <a:pt x="7339" y="7210"/>
                </a:lnTo>
                <a:lnTo>
                  <a:pt x="7385" y="7177"/>
                </a:lnTo>
                <a:lnTo>
                  <a:pt x="7430" y="7142"/>
                </a:lnTo>
                <a:lnTo>
                  <a:pt x="7473" y="7106"/>
                </a:lnTo>
                <a:lnTo>
                  <a:pt x="7515" y="7070"/>
                </a:lnTo>
                <a:lnTo>
                  <a:pt x="7556" y="7032"/>
                </a:lnTo>
                <a:lnTo>
                  <a:pt x="7601" y="6990"/>
                </a:lnTo>
                <a:lnTo>
                  <a:pt x="7620" y="6974"/>
                </a:lnTo>
                <a:lnTo>
                  <a:pt x="7636" y="6959"/>
                </a:lnTo>
                <a:lnTo>
                  <a:pt x="7651" y="6947"/>
                </a:lnTo>
                <a:lnTo>
                  <a:pt x="7664" y="6938"/>
                </a:lnTo>
                <a:lnTo>
                  <a:pt x="7677" y="6930"/>
                </a:lnTo>
                <a:lnTo>
                  <a:pt x="7691" y="6926"/>
                </a:lnTo>
                <a:lnTo>
                  <a:pt x="7704" y="6924"/>
                </a:lnTo>
                <a:lnTo>
                  <a:pt x="7718" y="6923"/>
                </a:lnTo>
                <a:lnTo>
                  <a:pt x="7734" y="6925"/>
                </a:lnTo>
                <a:lnTo>
                  <a:pt x="7751" y="6929"/>
                </a:lnTo>
                <a:lnTo>
                  <a:pt x="7771" y="6936"/>
                </a:lnTo>
                <a:lnTo>
                  <a:pt x="7793" y="6944"/>
                </a:lnTo>
                <a:lnTo>
                  <a:pt x="7848" y="6965"/>
                </a:lnTo>
                <a:lnTo>
                  <a:pt x="7827" y="6990"/>
                </a:lnTo>
                <a:lnTo>
                  <a:pt x="7809" y="7014"/>
                </a:lnTo>
                <a:lnTo>
                  <a:pt x="7791" y="7038"/>
                </a:lnTo>
                <a:lnTo>
                  <a:pt x="7777" y="7062"/>
                </a:lnTo>
                <a:lnTo>
                  <a:pt x="7765" y="7086"/>
                </a:lnTo>
                <a:lnTo>
                  <a:pt x="7761" y="7098"/>
                </a:lnTo>
                <a:lnTo>
                  <a:pt x="7756" y="7109"/>
                </a:lnTo>
                <a:lnTo>
                  <a:pt x="7753" y="7120"/>
                </a:lnTo>
                <a:lnTo>
                  <a:pt x="7750" y="7133"/>
                </a:lnTo>
                <a:lnTo>
                  <a:pt x="7749" y="7144"/>
                </a:lnTo>
                <a:lnTo>
                  <a:pt x="7748" y="7155"/>
                </a:lnTo>
                <a:lnTo>
                  <a:pt x="7748" y="7167"/>
                </a:lnTo>
                <a:lnTo>
                  <a:pt x="7750" y="7177"/>
                </a:lnTo>
                <a:lnTo>
                  <a:pt x="7752" y="7188"/>
                </a:lnTo>
                <a:lnTo>
                  <a:pt x="7756" y="7198"/>
                </a:lnTo>
                <a:lnTo>
                  <a:pt x="7761" y="7209"/>
                </a:lnTo>
                <a:lnTo>
                  <a:pt x="7767" y="7219"/>
                </a:lnTo>
                <a:lnTo>
                  <a:pt x="7773" y="7229"/>
                </a:lnTo>
                <a:lnTo>
                  <a:pt x="7781" y="7240"/>
                </a:lnTo>
                <a:lnTo>
                  <a:pt x="7790" y="7249"/>
                </a:lnTo>
                <a:lnTo>
                  <a:pt x="7802" y="7258"/>
                </a:lnTo>
                <a:lnTo>
                  <a:pt x="7813" y="7267"/>
                </a:lnTo>
                <a:lnTo>
                  <a:pt x="7826" y="7277"/>
                </a:lnTo>
                <a:lnTo>
                  <a:pt x="7842" y="7285"/>
                </a:lnTo>
                <a:lnTo>
                  <a:pt x="7857" y="7293"/>
                </a:lnTo>
                <a:lnTo>
                  <a:pt x="7875" y="7301"/>
                </a:lnTo>
                <a:lnTo>
                  <a:pt x="7894" y="7308"/>
                </a:lnTo>
                <a:lnTo>
                  <a:pt x="7915" y="7316"/>
                </a:lnTo>
                <a:lnTo>
                  <a:pt x="7935" y="7322"/>
                </a:lnTo>
                <a:lnTo>
                  <a:pt x="7957" y="7326"/>
                </a:lnTo>
                <a:lnTo>
                  <a:pt x="7977" y="7329"/>
                </a:lnTo>
                <a:lnTo>
                  <a:pt x="7999" y="7331"/>
                </a:lnTo>
                <a:lnTo>
                  <a:pt x="8019" y="7331"/>
                </a:lnTo>
                <a:lnTo>
                  <a:pt x="8041" y="7331"/>
                </a:lnTo>
                <a:lnTo>
                  <a:pt x="8062" y="7330"/>
                </a:lnTo>
                <a:lnTo>
                  <a:pt x="8083" y="7328"/>
                </a:lnTo>
                <a:lnTo>
                  <a:pt x="8104" y="7325"/>
                </a:lnTo>
                <a:lnTo>
                  <a:pt x="8125" y="7322"/>
                </a:lnTo>
                <a:lnTo>
                  <a:pt x="8146" y="7317"/>
                </a:lnTo>
                <a:lnTo>
                  <a:pt x="8188" y="7306"/>
                </a:lnTo>
                <a:lnTo>
                  <a:pt x="8228" y="7294"/>
                </a:lnTo>
                <a:lnTo>
                  <a:pt x="8241" y="7290"/>
                </a:lnTo>
                <a:lnTo>
                  <a:pt x="8257" y="7287"/>
                </a:lnTo>
                <a:lnTo>
                  <a:pt x="8295" y="7282"/>
                </a:lnTo>
                <a:lnTo>
                  <a:pt x="8338" y="7277"/>
                </a:lnTo>
                <a:lnTo>
                  <a:pt x="8384" y="7271"/>
                </a:lnTo>
                <a:lnTo>
                  <a:pt x="8429" y="7266"/>
                </a:lnTo>
                <a:lnTo>
                  <a:pt x="8450" y="7263"/>
                </a:lnTo>
                <a:lnTo>
                  <a:pt x="8469" y="7260"/>
                </a:lnTo>
                <a:lnTo>
                  <a:pt x="8486" y="7256"/>
                </a:lnTo>
                <a:lnTo>
                  <a:pt x="8500" y="7252"/>
                </a:lnTo>
                <a:lnTo>
                  <a:pt x="8511" y="7248"/>
                </a:lnTo>
                <a:lnTo>
                  <a:pt x="8517" y="7245"/>
                </a:lnTo>
                <a:lnTo>
                  <a:pt x="8520" y="7243"/>
                </a:lnTo>
                <a:lnTo>
                  <a:pt x="8523" y="7239"/>
                </a:lnTo>
                <a:lnTo>
                  <a:pt x="8524" y="7234"/>
                </a:lnTo>
                <a:lnTo>
                  <a:pt x="8525" y="7229"/>
                </a:lnTo>
                <a:lnTo>
                  <a:pt x="8525" y="7223"/>
                </a:lnTo>
                <a:lnTo>
                  <a:pt x="8524" y="7216"/>
                </a:lnTo>
                <a:lnTo>
                  <a:pt x="8522" y="7208"/>
                </a:lnTo>
                <a:lnTo>
                  <a:pt x="8517" y="7189"/>
                </a:lnTo>
                <a:lnTo>
                  <a:pt x="8507" y="7168"/>
                </a:lnTo>
                <a:lnTo>
                  <a:pt x="8496" y="7145"/>
                </a:lnTo>
                <a:lnTo>
                  <a:pt x="8482" y="7119"/>
                </a:lnTo>
                <a:lnTo>
                  <a:pt x="8464" y="7092"/>
                </a:lnTo>
                <a:lnTo>
                  <a:pt x="8446" y="7064"/>
                </a:lnTo>
                <a:lnTo>
                  <a:pt x="8424" y="7034"/>
                </a:lnTo>
                <a:lnTo>
                  <a:pt x="8401" y="7004"/>
                </a:lnTo>
                <a:lnTo>
                  <a:pt x="8378" y="6975"/>
                </a:lnTo>
                <a:lnTo>
                  <a:pt x="8352" y="6945"/>
                </a:lnTo>
                <a:lnTo>
                  <a:pt x="8324" y="6916"/>
                </a:lnTo>
                <a:lnTo>
                  <a:pt x="8297" y="6888"/>
                </a:lnTo>
                <a:lnTo>
                  <a:pt x="8268" y="6862"/>
                </a:lnTo>
                <a:lnTo>
                  <a:pt x="8239" y="6836"/>
                </a:lnTo>
                <a:lnTo>
                  <a:pt x="8209" y="6813"/>
                </a:lnTo>
                <a:lnTo>
                  <a:pt x="8180" y="6794"/>
                </a:lnTo>
                <a:lnTo>
                  <a:pt x="8164" y="6785"/>
                </a:lnTo>
                <a:lnTo>
                  <a:pt x="8150" y="6776"/>
                </a:lnTo>
                <a:lnTo>
                  <a:pt x="8134" y="6769"/>
                </a:lnTo>
                <a:lnTo>
                  <a:pt x="8120" y="6762"/>
                </a:lnTo>
                <a:lnTo>
                  <a:pt x="8105" y="6757"/>
                </a:lnTo>
                <a:lnTo>
                  <a:pt x="8090" y="6752"/>
                </a:lnTo>
                <a:lnTo>
                  <a:pt x="8076" y="6749"/>
                </a:lnTo>
                <a:lnTo>
                  <a:pt x="8062" y="6745"/>
                </a:lnTo>
                <a:lnTo>
                  <a:pt x="8048" y="6743"/>
                </a:lnTo>
                <a:lnTo>
                  <a:pt x="8034" y="6743"/>
                </a:lnTo>
                <a:lnTo>
                  <a:pt x="8020" y="6744"/>
                </a:lnTo>
                <a:lnTo>
                  <a:pt x="8007" y="6747"/>
                </a:lnTo>
                <a:lnTo>
                  <a:pt x="7995" y="6750"/>
                </a:lnTo>
                <a:lnTo>
                  <a:pt x="7982" y="6755"/>
                </a:lnTo>
                <a:lnTo>
                  <a:pt x="7970" y="6761"/>
                </a:lnTo>
                <a:lnTo>
                  <a:pt x="7958" y="6768"/>
                </a:lnTo>
                <a:lnTo>
                  <a:pt x="7946" y="6777"/>
                </a:lnTo>
                <a:lnTo>
                  <a:pt x="7936" y="6788"/>
                </a:lnTo>
                <a:lnTo>
                  <a:pt x="7925" y="6800"/>
                </a:lnTo>
                <a:lnTo>
                  <a:pt x="7916" y="6813"/>
                </a:lnTo>
                <a:lnTo>
                  <a:pt x="7905" y="6829"/>
                </a:lnTo>
                <a:lnTo>
                  <a:pt x="7897" y="6846"/>
                </a:lnTo>
                <a:lnTo>
                  <a:pt x="7888" y="6865"/>
                </a:lnTo>
                <a:lnTo>
                  <a:pt x="7881" y="6885"/>
                </a:lnTo>
                <a:lnTo>
                  <a:pt x="7874" y="6908"/>
                </a:lnTo>
                <a:lnTo>
                  <a:pt x="7866" y="6932"/>
                </a:lnTo>
                <a:lnTo>
                  <a:pt x="7857" y="6929"/>
                </a:lnTo>
                <a:lnTo>
                  <a:pt x="7848" y="6926"/>
                </a:lnTo>
                <a:lnTo>
                  <a:pt x="7840" y="6922"/>
                </a:lnTo>
                <a:lnTo>
                  <a:pt x="7831" y="6917"/>
                </a:lnTo>
                <a:lnTo>
                  <a:pt x="7814" y="6906"/>
                </a:lnTo>
                <a:lnTo>
                  <a:pt x="7798" y="6893"/>
                </a:lnTo>
                <a:lnTo>
                  <a:pt x="7781" y="6882"/>
                </a:lnTo>
                <a:lnTo>
                  <a:pt x="7764" y="6870"/>
                </a:lnTo>
                <a:lnTo>
                  <a:pt x="7755" y="6866"/>
                </a:lnTo>
                <a:lnTo>
                  <a:pt x="7746" y="6861"/>
                </a:lnTo>
                <a:lnTo>
                  <a:pt x="7737" y="6856"/>
                </a:lnTo>
                <a:lnTo>
                  <a:pt x="7728" y="6853"/>
                </a:lnTo>
                <a:lnTo>
                  <a:pt x="7754" y="6823"/>
                </a:lnTo>
                <a:lnTo>
                  <a:pt x="7781" y="6791"/>
                </a:lnTo>
                <a:lnTo>
                  <a:pt x="7807" y="6758"/>
                </a:lnTo>
                <a:lnTo>
                  <a:pt x="7832" y="6725"/>
                </a:lnTo>
                <a:lnTo>
                  <a:pt x="7857" y="6692"/>
                </a:lnTo>
                <a:lnTo>
                  <a:pt x="7881" y="6658"/>
                </a:lnTo>
                <a:lnTo>
                  <a:pt x="7904" y="6624"/>
                </a:lnTo>
                <a:lnTo>
                  <a:pt x="7928" y="6590"/>
                </a:lnTo>
                <a:lnTo>
                  <a:pt x="7950" y="6555"/>
                </a:lnTo>
                <a:lnTo>
                  <a:pt x="7971" y="6519"/>
                </a:lnTo>
                <a:lnTo>
                  <a:pt x="7992" y="6484"/>
                </a:lnTo>
                <a:lnTo>
                  <a:pt x="8012" y="6448"/>
                </a:lnTo>
                <a:lnTo>
                  <a:pt x="8032" y="6411"/>
                </a:lnTo>
                <a:lnTo>
                  <a:pt x="8049" y="6374"/>
                </a:lnTo>
                <a:lnTo>
                  <a:pt x="8067" y="6337"/>
                </a:lnTo>
                <a:lnTo>
                  <a:pt x="8083" y="6299"/>
                </a:lnTo>
                <a:lnTo>
                  <a:pt x="8091" y="6277"/>
                </a:lnTo>
                <a:lnTo>
                  <a:pt x="8098" y="6250"/>
                </a:lnTo>
                <a:lnTo>
                  <a:pt x="8106" y="6220"/>
                </a:lnTo>
                <a:lnTo>
                  <a:pt x="8114" y="6186"/>
                </a:lnTo>
                <a:lnTo>
                  <a:pt x="8130" y="6111"/>
                </a:lnTo>
                <a:lnTo>
                  <a:pt x="8140" y="6073"/>
                </a:lnTo>
                <a:lnTo>
                  <a:pt x="8150" y="6034"/>
                </a:lnTo>
                <a:lnTo>
                  <a:pt x="8161" y="5997"/>
                </a:lnTo>
                <a:lnTo>
                  <a:pt x="8174" y="5962"/>
                </a:lnTo>
                <a:lnTo>
                  <a:pt x="8181" y="5945"/>
                </a:lnTo>
                <a:lnTo>
                  <a:pt x="8188" y="5930"/>
                </a:lnTo>
                <a:lnTo>
                  <a:pt x="8196" y="5915"/>
                </a:lnTo>
                <a:lnTo>
                  <a:pt x="8204" y="5902"/>
                </a:lnTo>
                <a:lnTo>
                  <a:pt x="8212" y="5890"/>
                </a:lnTo>
                <a:lnTo>
                  <a:pt x="8222" y="5879"/>
                </a:lnTo>
                <a:lnTo>
                  <a:pt x="8231" y="5870"/>
                </a:lnTo>
                <a:lnTo>
                  <a:pt x="8241" y="5863"/>
                </a:lnTo>
                <a:lnTo>
                  <a:pt x="8252" y="5857"/>
                </a:lnTo>
                <a:lnTo>
                  <a:pt x="8262" y="5853"/>
                </a:lnTo>
                <a:lnTo>
                  <a:pt x="8274" y="5852"/>
                </a:lnTo>
                <a:lnTo>
                  <a:pt x="8286" y="5852"/>
                </a:lnTo>
                <a:lnTo>
                  <a:pt x="8274" y="5863"/>
                </a:lnTo>
                <a:lnTo>
                  <a:pt x="8265" y="5874"/>
                </a:lnTo>
                <a:lnTo>
                  <a:pt x="8256" y="5885"/>
                </a:lnTo>
                <a:lnTo>
                  <a:pt x="8248" y="5895"/>
                </a:lnTo>
                <a:lnTo>
                  <a:pt x="8242" y="5905"/>
                </a:lnTo>
                <a:lnTo>
                  <a:pt x="8238" y="5914"/>
                </a:lnTo>
                <a:lnTo>
                  <a:pt x="8234" y="5924"/>
                </a:lnTo>
                <a:lnTo>
                  <a:pt x="8232" y="5933"/>
                </a:lnTo>
                <a:lnTo>
                  <a:pt x="8231" y="5942"/>
                </a:lnTo>
                <a:lnTo>
                  <a:pt x="8231" y="5950"/>
                </a:lnTo>
                <a:lnTo>
                  <a:pt x="8232" y="5959"/>
                </a:lnTo>
                <a:lnTo>
                  <a:pt x="8234" y="5967"/>
                </a:lnTo>
                <a:lnTo>
                  <a:pt x="8236" y="5974"/>
                </a:lnTo>
                <a:lnTo>
                  <a:pt x="8240" y="5981"/>
                </a:lnTo>
                <a:lnTo>
                  <a:pt x="8245" y="5988"/>
                </a:lnTo>
                <a:lnTo>
                  <a:pt x="8252" y="5996"/>
                </a:lnTo>
                <a:lnTo>
                  <a:pt x="8258" y="6002"/>
                </a:lnTo>
                <a:lnTo>
                  <a:pt x="8265" y="6008"/>
                </a:lnTo>
                <a:lnTo>
                  <a:pt x="8273" y="6014"/>
                </a:lnTo>
                <a:lnTo>
                  <a:pt x="8282" y="6020"/>
                </a:lnTo>
                <a:lnTo>
                  <a:pt x="8302" y="6030"/>
                </a:lnTo>
                <a:lnTo>
                  <a:pt x="8324" y="6041"/>
                </a:lnTo>
                <a:lnTo>
                  <a:pt x="8348" y="6050"/>
                </a:lnTo>
                <a:lnTo>
                  <a:pt x="8374" y="6058"/>
                </a:lnTo>
                <a:lnTo>
                  <a:pt x="8401" y="6066"/>
                </a:lnTo>
                <a:lnTo>
                  <a:pt x="8430" y="6073"/>
                </a:lnTo>
                <a:lnTo>
                  <a:pt x="8460" y="6080"/>
                </a:lnTo>
                <a:lnTo>
                  <a:pt x="8490" y="6085"/>
                </a:lnTo>
                <a:lnTo>
                  <a:pt x="8550" y="6094"/>
                </a:lnTo>
                <a:lnTo>
                  <a:pt x="8610" y="6102"/>
                </a:lnTo>
                <a:lnTo>
                  <a:pt x="8664" y="6109"/>
                </a:lnTo>
                <a:lnTo>
                  <a:pt x="8753" y="6119"/>
                </a:lnTo>
                <a:lnTo>
                  <a:pt x="8782" y="6123"/>
                </a:lnTo>
                <a:lnTo>
                  <a:pt x="8790" y="6125"/>
                </a:lnTo>
                <a:lnTo>
                  <a:pt x="8796" y="6128"/>
                </a:lnTo>
                <a:lnTo>
                  <a:pt x="8796" y="6122"/>
                </a:lnTo>
                <a:lnTo>
                  <a:pt x="8795" y="6117"/>
                </a:lnTo>
                <a:lnTo>
                  <a:pt x="8792" y="6103"/>
                </a:lnTo>
                <a:lnTo>
                  <a:pt x="8786" y="6090"/>
                </a:lnTo>
                <a:lnTo>
                  <a:pt x="8778" y="6075"/>
                </a:lnTo>
                <a:lnTo>
                  <a:pt x="8769" y="6060"/>
                </a:lnTo>
                <a:lnTo>
                  <a:pt x="8760" y="6046"/>
                </a:lnTo>
                <a:lnTo>
                  <a:pt x="8750" y="6033"/>
                </a:lnTo>
                <a:lnTo>
                  <a:pt x="8739" y="6020"/>
                </a:lnTo>
                <a:close/>
              </a:path>
            </a:pathLst>
          </a:custGeom>
          <a:solidFill>
            <a:srgbClr val="8A05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base"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  <p:sp>
        <p:nvSpPr>
          <p:cNvPr id="15" name="流程图: 可选过程 14"/>
          <p:cNvSpPr/>
          <p:nvPr/>
        </p:nvSpPr>
        <p:spPr>
          <a:xfrm>
            <a:off x="2016125" y="822325"/>
            <a:ext cx="2606675" cy="1057275"/>
          </a:xfrm>
          <a:prstGeom prst="flowChartAlternateProcess">
            <a:avLst/>
          </a:prstGeom>
          <a:solidFill>
            <a:srgbClr val="046FB6"/>
          </a:solidFill>
          <a:ln w="38100"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3200" b="1" strike="noStrike" noProof="1" dirty="0">
                <a:solidFill>
                  <a:schemeClr val="bg2"/>
                </a:solidFill>
                <a:ea typeface="微软雅黑" panose="020B0503020204020204" charset="-122"/>
                <a:cs typeface="+mn-ea"/>
                <a:sym typeface="+mn-ea"/>
              </a:rPr>
              <a:t>Exporter</a:t>
            </a:r>
            <a:endParaRPr lang="en-US" altLang="zh-CN" sz="3200" b="1" strike="noStrike" noProof="1" dirty="0">
              <a:solidFill>
                <a:schemeClr val="bg2"/>
              </a:solidFill>
              <a:effectLst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7" name="流程图: 可选过程 16"/>
          <p:cNvSpPr/>
          <p:nvPr/>
        </p:nvSpPr>
        <p:spPr>
          <a:xfrm>
            <a:off x="1992313" y="4194175"/>
            <a:ext cx="2630488" cy="1057275"/>
          </a:xfrm>
          <a:prstGeom prst="flowChartAlternateProcess">
            <a:avLst/>
          </a:prstGeom>
          <a:solidFill>
            <a:srgbClr val="046FB6"/>
          </a:solidFill>
          <a:ln w="38100"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3200" b="1" strike="noStrike" noProof="1">
                <a:solidFill>
                  <a:schemeClr val="bg2"/>
                </a:solidFill>
                <a:effectLst/>
                <a:ea typeface="宋体" panose="02010600030101010101" pitchFamily="2" charset="-122"/>
                <a:cs typeface="+mn-ea"/>
                <a:sym typeface="+mn-ea"/>
              </a:rPr>
              <a:t>Exporter's Bank</a:t>
            </a:r>
            <a:endParaRPr lang="en-US" altLang="zh-CN" sz="3200" b="1" strike="noStrike" noProof="1">
              <a:solidFill>
                <a:schemeClr val="bg2"/>
              </a:solidFill>
              <a:effectLst/>
              <a:ea typeface="宋体" panose="02010600030101010101" pitchFamily="2" charset="-122"/>
              <a:cs typeface="+mn-ea"/>
              <a:sym typeface="+mn-ea"/>
            </a:endParaRPr>
          </a:p>
        </p:txBody>
      </p:sp>
      <p:sp>
        <p:nvSpPr>
          <p:cNvPr id="20" name="流程图: 可选过程 19"/>
          <p:cNvSpPr/>
          <p:nvPr/>
        </p:nvSpPr>
        <p:spPr>
          <a:xfrm>
            <a:off x="8328025" y="4211638"/>
            <a:ext cx="2755900" cy="1055688"/>
          </a:xfrm>
          <a:prstGeom prst="flowChartAlternateProcess">
            <a:avLst/>
          </a:prstGeom>
          <a:solidFill>
            <a:srgbClr val="046FB6"/>
          </a:solidFill>
          <a:ln w="38100"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3200" b="1" strike="noStrike" noProof="1">
                <a:solidFill>
                  <a:schemeClr val="bg2"/>
                </a:solidFill>
                <a:effectLst/>
                <a:ea typeface="宋体" panose="02010600030101010101" pitchFamily="2" charset="-122"/>
                <a:cs typeface="+mn-ea"/>
                <a:sym typeface="+mn-ea"/>
              </a:rPr>
              <a:t>Importer's Bank</a:t>
            </a:r>
            <a:endParaRPr lang="en-US" altLang="zh-CN" sz="3200" b="1" strike="noStrike" noProof="1">
              <a:solidFill>
                <a:schemeClr val="bg2"/>
              </a:solidFill>
              <a:effectLst/>
              <a:ea typeface="宋体" panose="02010600030101010101" pitchFamily="2" charset="-122"/>
              <a:cs typeface="+mn-ea"/>
              <a:sym typeface="+mn-ea"/>
            </a:endParaRPr>
          </a:p>
        </p:txBody>
      </p:sp>
      <p:sp>
        <p:nvSpPr>
          <p:cNvPr id="21" name="流程图: 可选过程 20"/>
          <p:cNvSpPr/>
          <p:nvPr/>
        </p:nvSpPr>
        <p:spPr>
          <a:xfrm>
            <a:off x="8283575" y="852488"/>
            <a:ext cx="2779713" cy="1054100"/>
          </a:xfrm>
          <a:prstGeom prst="flowChartAlternateProcess">
            <a:avLst/>
          </a:prstGeom>
          <a:solidFill>
            <a:srgbClr val="046FB6"/>
          </a:solidFill>
          <a:ln w="38100" cmpd="sng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en-US" altLang="zh-CN" sz="3200" b="1" strike="noStrike" noProof="1">
                <a:solidFill>
                  <a:schemeClr val="bg2"/>
                </a:solidFill>
                <a:effectLst/>
                <a:ea typeface="宋体" panose="02010600030101010101" pitchFamily="2" charset="-122"/>
                <a:cs typeface="+mn-ea"/>
                <a:sym typeface="+mn-ea"/>
              </a:rPr>
              <a:t>Importer</a:t>
            </a:r>
            <a:endParaRPr lang="en-US" altLang="zh-CN" sz="3200" b="1" strike="noStrike" noProof="1">
              <a:solidFill>
                <a:schemeClr val="bg2"/>
              </a:solidFill>
              <a:effectLst/>
              <a:ea typeface="宋体" panose="02010600030101010101" pitchFamily="2" charset="-122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13" grpId="0"/>
      <p:bldP spid="16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文本框 264194"/>
          <p:cNvSpPr txBox="1"/>
          <p:nvPr/>
        </p:nvSpPr>
        <p:spPr>
          <a:xfrm>
            <a:off x="911225" y="488950"/>
            <a:ext cx="10369550" cy="430847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US" altLang="zh-CN" sz="3600" b="1" dirty="0">
                <a:solidFill>
                  <a:srgbClr val="232526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Our company made a selling offer to a foreign company and suggested payment be made by D/P at 30 days after sight. Several days later, the foreign company replied and asked for payment by D/A at 30 days after sight.</a:t>
            </a:r>
            <a:endParaRPr lang="en-US" altLang="zh-CN" sz="3600" b="1" dirty="0">
              <a:solidFill>
                <a:srgbClr val="232526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US" altLang="zh-CN" sz="3600" b="1" dirty="0">
                <a:solidFill>
                  <a:srgbClr val="232526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Q: Can we accept this counter-offer? Why?</a:t>
            </a:r>
            <a:endParaRPr lang="en-US" altLang="zh-CN" sz="3600" b="1" dirty="0">
              <a:solidFill>
                <a:srgbClr val="232526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2050" name="人"/>
          <p:cNvSpPr/>
          <p:nvPr/>
        </p:nvSpPr>
        <p:spPr bwMode="auto">
          <a:xfrm>
            <a:off x="9336088" y="4797425"/>
            <a:ext cx="2665413" cy="1368425"/>
          </a:xfrm>
          <a:custGeom>
            <a:avLst/>
            <a:gdLst>
              <a:gd name="T0" fmla="*/ 1385758 w 2874963"/>
              <a:gd name="T1" fmla="*/ 622510 h 1408113"/>
              <a:gd name="T2" fmla="*/ 450894 w 2874963"/>
              <a:gd name="T3" fmla="*/ 525590 h 1408113"/>
              <a:gd name="T4" fmla="*/ 457533 w 2874963"/>
              <a:gd name="T5" fmla="*/ 566675 h 1408113"/>
              <a:gd name="T6" fmla="*/ 1673223 w 2874963"/>
              <a:gd name="T7" fmla="*/ 494613 h 1408113"/>
              <a:gd name="T8" fmla="*/ 1824186 w 2874963"/>
              <a:gd name="T9" fmla="*/ 570656 h 1408113"/>
              <a:gd name="T10" fmla="*/ 1891030 w 2874963"/>
              <a:gd name="T11" fmla="*/ 778199 h 1408113"/>
              <a:gd name="T12" fmla="*/ 5109 w 2874963"/>
              <a:gd name="T13" fmla="*/ 852139 h 1408113"/>
              <a:gd name="T14" fmla="*/ 69727 w 2874963"/>
              <a:gd name="T15" fmla="*/ 581477 h 1408113"/>
              <a:gd name="T16" fmla="*/ 213387 w 2874963"/>
              <a:gd name="T17" fmla="*/ 499271 h 1408113"/>
              <a:gd name="T18" fmla="*/ 922520 w 2874963"/>
              <a:gd name="T19" fmla="*/ 443217 h 1408113"/>
              <a:gd name="T20" fmla="*/ 1213731 w 2874963"/>
              <a:gd name="T21" fmla="*/ 528817 h 1408113"/>
              <a:gd name="T22" fmla="*/ 686743 w 2874963"/>
              <a:gd name="T23" fmla="*/ 544443 h 1408113"/>
              <a:gd name="T24" fmla="*/ 1026734 w 2874963"/>
              <a:gd name="T25" fmla="*/ 385166 h 1408113"/>
              <a:gd name="T26" fmla="*/ 1564570 w 2874963"/>
              <a:gd name="T27" fmla="*/ 190811 h 1408113"/>
              <a:gd name="T28" fmla="*/ 1641470 w 2874963"/>
              <a:gd name="T29" fmla="*/ 271476 h 1408113"/>
              <a:gd name="T30" fmla="*/ 1708307 w 2874963"/>
              <a:gd name="T31" fmla="*/ 287156 h 1408113"/>
              <a:gd name="T32" fmla="*/ 1722575 w 2874963"/>
              <a:gd name="T33" fmla="*/ 419235 h 1408113"/>
              <a:gd name="T34" fmla="*/ 1610530 w 2874963"/>
              <a:gd name="T35" fmla="*/ 491004 h 1408113"/>
              <a:gd name="T36" fmla="*/ 1485567 w 2874963"/>
              <a:gd name="T37" fmla="*/ 424512 h 1408113"/>
              <a:gd name="T38" fmla="*/ 1442312 w 2874963"/>
              <a:gd name="T39" fmla="*/ 359076 h 1408113"/>
              <a:gd name="T40" fmla="*/ 1497433 w 2874963"/>
              <a:gd name="T41" fmla="*/ 204833 h 1408113"/>
              <a:gd name="T42" fmla="*/ 424819 w 2874963"/>
              <a:gd name="T43" fmla="*/ 250367 h 1408113"/>
              <a:gd name="T44" fmla="*/ 453972 w 2874963"/>
              <a:gd name="T45" fmla="*/ 372796 h 1408113"/>
              <a:gd name="T46" fmla="*/ 399874 w 2874963"/>
              <a:gd name="T47" fmla="*/ 459944 h 1408113"/>
              <a:gd name="T48" fmla="*/ 254861 w 2874963"/>
              <a:gd name="T49" fmla="*/ 481203 h 1408113"/>
              <a:gd name="T50" fmla="*/ 187089 w 2874963"/>
              <a:gd name="T51" fmla="*/ 383048 h 1408113"/>
              <a:gd name="T52" fmla="*/ 213837 w 2874963"/>
              <a:gd name="T53" fmla="*/ 274642 h 1408113"/>
              <a:gd name="T54" fmla="*/ 282962 w 2874963"/>
              <a:gd name="T55" fmla="*/ 223529 h 1408113"/>
              <a:gd name="T56" fmla="*/ 387251 w 2874963"/>
              <a:gd name="T57" fmla="*/ 179955 h 1408113"/>
              <a:gd name="T58" fmla="*/ 1077087 w 2874963"/>
              <a:gd name="T59" fmla="*/ 186167 h 1408113"/>
              <a:gd name="T60" fmla="*/ 1086427 w 2874963"/>
              <a:gd name="T61" fmla="*/ 250900 h 1408113"/>
              <a:gd name="T62" fmla="*/ 1004774 w 2874963"/>
              <a:gd name="T63" fmla="*/ 375561 h 1408113"/>
              <a:gd name="T64" fmla="*/ 877472 w 2874963"/>
              <a:gd name="T65" fmla="*/ 352732 h 1408113"/>
              <a:gd name="T66" fmla="*/ 807418 w 2874963"/>
              <a:gd name="T67" fmla="*/ 231075 h 1408113"/>
              <a:gd name="T68" fmla="*/ 843877 w 2874963"/>
              <a:gd name="T69" fmla="*/ 140057 h 1408113"/>
              <a:gd name="T70" fmla="*/ 962892 w 2874963"/>
              <a:gd name="T71" fmla="*/ 109718 h 1408113"/>
              <a:gd name="T72" fmla="*/ 1661108 w 2874963"/>
              <a:gd name="T73" fmla="*/ 69149 h 1408113"/>
              <a:gd name="T74" fmla="*/ 1745711 w 2874963"/>
              <a:gd name="T75" fmla="*/ 84327 h 1408113"/>
              <a:gd name="T76" fmla="*/ 1811380 w 2874963"/>
              <a:gd name="T77" fmla="*/ 199885 h 1408113"/>
              <a:gd name="T78" fmla="*/ 1753074 w 2874963"/>
              <a:gd name="T79" fmla="*/ 386222 h 1408113"/>
              <a:gd name="T80" fmla="*/ 1719414 w 2874963"/>
              <a:gd name="T81" fmla="*/ 287493 h 1408113"/>
              <a:gd name="T82" fmla="*/ 1645630 w 2874963"/>
              <a:gd name="T83" fmla="*/ 261947 h 1408113"/>
              <a:gd name="T84" fmla="*/ 1560726 w 2874963"/>
              <a:gd name="T85" fmla="*/ 182003 h 1408113"/>
              <a:gd name="T86" fmla="*/ 1490699 w 2874963"/>
              <a:gd name="T87" fmla="*/ 132113 h 1408113"/>
              <a:gd name="T88" fmla="*/ 1529920 w 2874963"/>
              <a:gd name="T89" fmla="*/ 64791 h 1408113"/>
              <a:gd name="T90" fmla="*/ 360229 w 2874963"/>
              <a:gd name="T91" fmla="*/ 59532 h 1408113"/>
              <a:gd name="T92" fmla="*/ 416554 w 2874963"/>
              <a:gd name="T93" fmla="*/ 118438 h 1408113"/>
              <a:gd name="T94" fmla="*/ 366987 w 2874963"/>
              <a:gd name="T95" fmla="*/ 178997 h 1408113"/>
              <a:gd name="T96" fmla="*/ 265301 w 2874963"/>
              <a:gd name="T97" fmla="*/ 247972 h 1408113"/>
              <a:gd name="T98" fmla="*/ 191551 w 2874963"/>
              <a:gd name="T99" fmla="*/ 279379 h 1408113"/>
              <a:gd name="T100" fmla="*/ 176230 w 2874963"/>
              <a:gd name="T101" fmla="*/ 373449 h 1408113"/>
              <a:gd name="T102" fmla="*/ 96173 w 2874963"/>
              <a:gd name="T103" fmla="*/ 230841 h 1408113"/>
              <a:gd name="T104" fmla="*/ 149494 w 2874963"/>
              <a:gd name="T105" fmla="*/ 87933 h 1408113"/>
              <a:gd name="T106" fmla="*/ 226398 w 2874963"/>
              <a:gd name="T107" fmla="*/ 78466 h 1408113"/>
              <a:gd name="T108" fmla="*/ 989486 w 2874963"/>
              <a:gd name="T109" fmla="*/ 3463 h 1408113"/>
              <a:gd name="T110" fmla="*/ 1072330 w 2874963"/>
              <a:gd name="T111" fmla="*/ 44873 h 1408113"/>
              <a:gd name="T112" fmla="*/ 1084359 w 2874963"/>
              <a:gd name="T113" fmla="*/ 183858 h 1408113"/>
              <a:gd name="T114" fmla="*/ 1028127 w 2874963"/>
              <a:gd name="T115" fmla="*/ 72278 h 1408113"/>
              <a:gd name="T116" fmla="*/ 860634 w 2874963"/>
              <a:gd name="T117" fmla="*/ 101340 h 1408113"/>
              <a:gd name="T118" fmla="*/ 813273 w 2874963"/>
              <a:gd name="T119" fmla="*/ 137630 h 1408113"/>
              <a:gd name="T120" fmla="*/ 867850 w 2874963"/>
              <a:gd name="T121" fmla="*/ 21985 h 140811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874963" h="1408113">
                <a:moveTo>
                  <a:pt x="926828" y="1009650"/>
                </a:moveTo>
                <a:lnTo>
                  <a:pt x="1948361" y="1009650"/>
                </a:lnTo>
                <a:lnTo>
                  <a:pt x="2535238" y="1408113"/>
                </a:lnTo>
                <a:lnTo>
                  <a:pt x="339725" y="1408113"/>
                </a:lnTo>
                <a:lnTo>
                  <a:pt x="926828" y="1009650"/>
                </a:lnTo>
                <a:close/>
                <a:moveTo>
                  <a:pt x="2340060" y="782638"/>
                </a:moveTo>
                <a:lnTo>
                  <a:pt x="2387337" y="790802"/>
                </a:lnTo>
                <a:lnTo>
                  <a:pt x="2403475" y="840468"/>
                </a:lnTo>
                <a:lnTo>
                  <a:pt x="2383928" y="854983"/>
                </a:lnTo>
                <a:lnTo>
                  <a:pt x="2377791" y="1004208"/>
                </a:lnTo>
                <a:lnTo>
                  <a:pt x="2309376" y="1165226"/>
                </a:lnTo>
                <a:lnTo>
                  <a:pt x="2301875" y="1025299"/>
                </a:lnTo>
                <a:lnTo>
                  <a:pt x="2321649" y="844097"/>
                </a:lnTo>
                <a:lnTo>
                  <a:pt x="2319604" y="825500"/>
                </a:lnTo>
                <a:lnTo>
                  <a:pt x="2340060" y="782638"/>
                </a:lnTo>
                <a:close/>
                <a:moveTo>
                  <a:pt x="2215824" y="782638"/>
                </a:moveTo>
                <a:lnTo>
                  <a:pt x="2183458" y="854832"/>
                </a:lnTo>
                <a:lnTo>
                  <a:pt x="2213787" y="891610"/>
                </a:lnTo>
                <a:lnTo>
                  <a:pt x="2184137" y="934518"/>
                </a:lnTo>
                <a:lnTo>
                  <a:pt x="2279650" y="1211263"/>
                </a:lnTo>
                <a:lnTo>
                  <a:pt x="2052637" y="1055977"/>
                </a:lnTo>
                <a:lnTo>
                  <a:pt x="2058974" y="1035318"/>
                </a:lnTo>
                <a:lnTo>
                  <a:pt x="2065991" y="1012615"/>
                </a:lnTo>
                <a:lnTo>
                  <a:pt x="2073686" y="989005"/>
                </a:lnTo>
                <a:lnTo>
                  <a:pt x="2082287" y="964486"/>
                </a:lnTo>
                <a:lnTo>
                  <a:pt x="2091340" y="939059"/>
                </a:lnTo>
                <a:lnTo>
                  <a:pt x="2100846" y="913405"/>
                </a:lnTo>
                <a:lnTo>
                  <a:pt x="2111031" y="887297"/>
                </a:lnTo>
                <a:lnTo>
                  <a:pt x="2121669" y="861870"/>
                </a:lnTo>
                <a:lnTo>
                  <a:pt x="2123253" y="858692"/>
                </a:lnTo>
                <a:lnTo>
                  <a:pt x="2124838" y="855740"/>
                </a:lnTo>
                <a:lnTo>
                  <a:pt x="2126648" y="852562"/>
                </a:lnTo>
                <a:lnTo>
                  <a:pt x="2128912" y="849384"/>
                </a:lnTo>
                <a:lnTo>
                  <a:pt x="2133438" y="843027"/>
                </a:lnTo>
                <a:lnTo>
                  <a:pt x="2138870" y="836670"/>
                </a:lnTo>
                <a:lnTo>
                  <a:pt x="2144981" y="830313"/>
                </a:lnTo>
                <a:lnTo>
                  <a:pt x="2151319" y="823957"/>
                </a:lnTo>
                <a:lnTo>
                  <a:pt x="2158335" y="818054"/>
                </a:lnTo>
                <a:lnTo>
                  <a:pt x="2165351" y="812378"/>
                </a:lnTo>
                <a:lnTo>
                  <a:pt x="2172594" y="806930"/>
                </a:lnTo>
                <a:lnTo>
                  <a:pt x="2179610" y="801708"/>
                </a:lnTo>
                <a:lnTo>
                  <a:pt x="2186627" y="796941"/>
                </a:lnTo>
                <a:lnTo>
                  <a:pt x="2193190" y="792854"/>
                </a:lnTo>
                <a:lnTo>
                  <a:pt x="2199754" y="789222"/>
                </a:lnTo>
                <a:lnTo>
                  <a:pt x="2205639" y="786270"/>
                </a:lnTo>
                <a:lnTo>
                  <a:pt x="2211071" y="784000"/>
                </a:lnTo>
                <a:lnTo>
                  <a:pt x="2215824" y="782638"/>
                </a:lnTo>
                <a:close/>
                <a:moveTo>
                  <a:pt x="657706" y="782638"/>
                </a:moveTo>
                <a:lnTo>
                  <a:pt x="662487" y="784000"/>
                </a:lnTo>
                <a:lnTo>
                  <a:pt x="667952" y="786270"/>
                </a:lnTo>
                <a:lnTo>
                  <a:pt x="673872" y="789222"/>
                </a:lnTo>
                <a:lnTo>
                  <a:pt x="680475" y="792854"/>
                </a:lnTo>
                <a:lnTo>
                  <a:pt x="687078" y="796941"/>
                </a:lnTo>
                <a:lnTo>
                  <a:pt x="694364" y="801708"/>
                </a:lnTo>
                <a:lnTo>
                  <a:pt x="701422" y="806930"/>
                </a:lnTo>
                <a:lnTo>
                  <a:pt x="708708" y="812378"/>
                </a:lnTo>
                <a:lnTo>
                  <a:pt x="715766" y="818054"/>
                </a:lnTo>
                <a:lnTo>
                  <a:pt x="722597" y="823957"/>
                </a:lnTo>
                <a:lnTo>
                  <a:pt x="728972" y="830313"/>
                </a:lnTo>
                <a:lnTo>
                  <a:pt x="735348" y="836670"/>
                </a:lnTo>
                <a:lnTo>
                  <a:pt x="740812" y="843027"/>
                </a:lnTo>
                <a:lnTo>
                  <a:pt x="745366" y="849384"/>
                </a:lnTo>
                <a:lnTo>
                  <a:pt x="747871" y="852562"/>
                </a:lnTo>
                <a:lnTo>
                  <a:pt x="749692" y="855740"/>
                </a:lnTo>
                <a:lnTo>
                  <a:pt x="751286" y="858692"/>
                </a:lnTo>
                <a:lnTo>
                  <a:pt x="752652" y="861870"/>
                </a:lnTo>
                <a:lnTo>
                  <a:pt x="763353" y="887297"/>
                </a:lnTo>
                <a:lnTo>
                  <a:pt x="773600" y="913405"/>
                </a:lnTo>
                <a:lnTo>
                  <a:pt x="783162" y="939059"/>
                </a:lnTo>
                <a:lnTo>
                  <a:pt x="792270" y="964486"/>
                </a:lnTo>
                <a:lnTo>
                  <a:pt x="800695" y="989005"/>
                </a:lnTo>
                <a:lnTo>
                  <a:pt x="808664" y="1012615"/>
                </a:lnTo>
                <a:lnTo>
                  <a:pt x="815722" y="1035318"/>
                </a:lnTo>
                <a:lnTo>
                  <a:pt x="822325" y="1055977"/>
                </a:lnTo>
                <a:lnTo>
                  <a:pt x="593725" y="1211263"/>
                </a:lnTo>
                <a:lnTo>
                  <a:pt x="689810" y="934518"/>
                </a:lnTo>
                <a:lnTo>
                  <a:pt x="659755" y="891610"/>
                </a:lnTo>
                <a:lnTo>
                  <a:pt x="690493" y="854832"/>
                </a:lnTo>
                <a:lnTo>
                  <a:pt x="657706" y="782638"/>
                </a:lnTo>
                <a:close/>
                <a:moveTo>
                  <a:pt x="534902" y="782638"/>
                </a:moveTo>
                <a:lnTo>
                  <a:pt x="555358" y="825500"/>
                </a:lnTo>
                <a:lnTo>
                  <a:pt x="553085" y="844097"/>
                </a:lnTo>
                <a:lnTo>
                  <a:pt x="573087" y="1025299"/>
                </a:lnTo>
                <a:lnTo>
                  <a:pt x="565586" y="1165226"/>
                </a:lnTo>
                <a:lnTo>
                  <a:pt x="497171" y="1004208"/>
                </a:lnTo>
                <a:lnTo>
                  <a:pt x="491034" y="854983"/>
                </a:lnTo>
                <a:lnTo>
                  <a:pt x="471487" y="840468"/>
                </a:lnTo>
                <a:lnTo>
                  <a:pt x="487625" y="790802"/>
                </a:lnTo>
                <a:lnTo>
                  <a:pt x="534902" y="782638"/>
                </a:lnTo>
                <a:close/>
                <a:moveTo>
                  <a:pt x="2273189" y="750888"/>
                </a:moveTo>
                <a:lnTo>
                  <a:pt x="2298700" y="1223963"/>
                </a:lnTo>
                <a:lnTo>
                  <a:pt x="2199364" y="934761"/>
                </a:lnTo>
                <a:lnTo>
                  <a:pt x="2228939" y="891857"/>
                </a:lnTo>
                <a:lnTo>
                  <a:pt x="2198687" y="855082"/>
                </a:lnTo>
                <a:lnTo>
                  <a:pt x="2236389" y="771091"/>
                </a:lnTo>
                <a:lnTo>
                  <a:pt x="2273189" y="750888"/>
                </a:lnTo>
                <a:close/>
                <a:moveTo>
                  <a:pt x="601773" y="750888"/>
                </a:moveTo>
                <a:lnTo>
                  <a:pt x="638798" y="771091"/>
                </a:lnTo>
                <a:lnTo>
                  <a:pt x="676275" y="855082"/>
                </a:lnTo>
                <a:lnTo>
                  <a:pt x="646023" y="891857"/>
                </a:lnTo>
                <a:lnTo>
                  <a:pt x="675598" y="934761"/>
                </a:lnTo>
                <a:lnTo>
                  <a:pt x="576262" y="1223963"/>
                </a:lnTo>
                <a:lnTo>
                  <a:pt x="601773" y="750888"/>
                </a:lnTo>
                <a:close/>
                <a:moveTo>
                  <a:pt x="2525173" y="746125"/>
                </a:moveTo>
                <a:lnTo>
                  <a:pt x="2534241" y="748392"/>
                </a:lnTo>
                <a:lnTo>
                  <a:pt x="2543762" y="750659"/>
                </a:lnTo>
                <a:lnTo>
                  <a:pt x="2553057" y="753153"/>
                </a:lnTo>
                <a:lnTo>
                  <a:pt x="2562351" y="756100"/>
                </a:lnTo>
                <a:lnTo>
                  <a:pt x="2571872" y="759274"/>
                </a:lnTo>
                <a:lnTo>
                  <a:pt x="2581393" y="762448"/>
                </a:lnTo>
                <a:lnTo>
                  <a:pt x="2591141" y="766075"/>
                </a:lnTo>
                <a:lnTo>
                  <a:pt x="2600662" y="770156"/>
                </a:lnTo>
                <a:lnTo>
                  <a:pt x="2610637" y="774010"/>
                </a:lnTo>
                <a:lnTo>
                  <a:pt x="2620158" y="778090"/>
                </a:lnTo>
                <a:lnTo>
                  <a:pt x="2629679" y="782398"/>
                </a:lnTo>
                <a:lnTo>
                  <a:pt x="2638974" y="787158"/>
                </a:lnTo>
                <a:lnTo>
                  <a:pt x="2648722" y="791919"/>
                </a:lnTo>
                <a:lnTo>
                  <a:pt x="2658016" y="796680"/>
                </a:lnTo>
                <a:lnTo>
                  <a:pt x="2667084" y="801667"/>
                </a:lnTo>
                <a:lnTo>
                  <a:pt x="2676152" y="806655"/>
                </a:lnTo>
                <a:lnTo>
                  <a:pt x="2684993" y="811869"/>
                </a:lnTo>
                <a:lnTo>
                  <a:pt x="2693381" y="817083"/>
                </a:lnTo>
                <a:lnTo>
                  <a:pt x="2701995" y="822524"/>
                </a:lnTo>
                <a:lnTo>
                  <a:pt x="2710383" y="827965"/>
                </a:lnTo>
                <a:lnTo>
                  <a:pt x="2718090" y="833406"/>
                </a:lnTo>
                <a:lnTo>
                  <a:pt x="2725798" y="838847"/>
                </a:lnTo>
                <a:lnTo>
                  <a:pt x="2733052" y="844288"/>
                </a:lnTo>
                <a:lnTo>
                  <a:pt x="2740080" y="849729"/>
                </a:lnTo>
                <a:lnTo>
                  <a:pt x="2746880" y="855170"/>
                </a:lnTo>
                <a:lnTo>
                  <a:pt x="2753001" y="860837"/>
                </a:lnTo>
                <a:lnTo>
                  <a:pt x="2759122" y="866278"/>
                </a:lnTo>
                <a:lnTo>
                  <a:pt x="2764563" y="871719"/>
                </a:lnTo>
                <a:lnTo>
                  <a:pt x="2769323" y="877160"/>
                </a:lnTo>
                <a:lnTo>
                  <a:pt x="2774084" y="882374"/>
                </a:lnTo>
                <a:lnTo>
                  <a:pt x="2778164" y="887815"/>
                </a:lnTo>
                <a:lnTo>
                  <a:pt x="2781791" y="893029"/>
                </a:lnTo>
                <a:lnTo>
                  <a:pt x="2784965" y="897790"/>
                </a:lnTo>
                <a:lnTo>
                  <a:pt x="2788139" y="903458"/>
                </a:lnTo>
                <a:lnTo>
                  <a:pt x="2791086" y="909352"/>
                </a:lnTo>
                <a:lnTo>
                  <a:pt x="2794033" y="915473"/>
                </a:lnTo>
                <a:lnTo>
                  <a:pt x="2797207" y="922047"/>
                </a:lnTo>
                <a:lnTo>
                  <a:pt x="2799927" y="928849"/>
                </a:lnTo>
                <a:lnTo>
                  <a:pt x="2802647" y="936103"/>
                </a:lnTo>
                <a:lnTo>
                  <a:pt x="2805368" y="943811"/>
                </a:lnTo>
                <a:lnTo>
                  <a:pt x="2810582" y="959454"/>
                </a:lnTo>
                <a:lnTo>
                  <a:pt x="2815796" y="976457"/>
                </a:lnTo>
                <a:lnTo>
                  <a:pt x="2820556" y="993913"/>
                </a:lnTo>
                <a:lnTo>
                  <a:pt x="2825090" y="1012503"/>
                </a:lnTo>
                <a:lnTo>
                  <a:pt x="2829624" y="1031546"/>
                </a:lnTo>
                <a:lnTo>
                  <a:pt x="2833705" y="1051269"/>
                </a:lnTo>
                <a:lnTo>
                  <a:pt x="2837558" y="1071446"/>
                </a:lnTo>
                <a:lnTo>
                  <a:pt x="2841186" y="1091622"/>
                </a:lnTo>
                <a:lnTo>
                  <a:pt x="2844813" y="1112253"/>
                </a:lnTo>
                <a:lnTo>
                  <a:pt x="2847986" y="1132883"/>
                </a:lnTo>
                <a:lnTo>
                  <a:pt x="2850933" y="1153513"/>
                </a:lnTo>
                <a:lnTo>
                  <a:pt x="2853880" y="1173916"/>
                </a:lnTo>
                <a:lnTo>
                  <a:pt x="2859094" y="1213589"/>
                </a:lnTo>
                <a:lnTo>
                  <a:pt x="2863402" y="1250769"/>
                </a:lnTo>
                <a:lnTo>
                  <a:pt x="2867029" y="1285455"/>
                </a:lnTo>
                <a:lnTo>
                  <a:pt x="2869976" y="1315380"/>
                </a:lnTo>
                <a:lnTo>
                  <a:pt x="2872243" y="1340771"/>
                </a:lnTo>
                <a:lnTo>
                  <a:pt x="2873830" y="1359814"/>
                </a:lnTo>
                <a:lnTo>
                  <a:pt x="2874963" y="1376363"/>
                </a:lnTo>
                <a:lnTo>
                  <a:pt x="2524720" y="1376363"/>
                </a:lnTo>
                <a:lnTo>
                  <a:pt x="2311400" y="1231272"/>
                </a:lnTo>
                <a:lnTo>
                  <a:pt x="2601116" y="1031773"/>
                </a:lnTo>
                <a:lnTo>
                  <a:pt x="2537641" y="963988"/>
                </a:lnTo>
                <a:lnTo>
                  <a:pt x="2604290" y="948345"/>
                </a:lnTo>
                <a:lnTo>
                  <a:pt x="2585020" y="810736"/>
                </a:lnTo>
                <a:lnTo>
                  <a:pt x="2525173" y="746125"/>
                </a:lnTo>
                <a:close/>
                <a:moveTo>
                  <a:pt x="349704" y="746125"/>
                </a:moveTo>
                <a:lnTo>
                  <a:pt x="289832" y="810736"/>
                </a:lnTo>
                <a:lnTo>
                  <a:pt x="270556" y="948345"/>
                </a:lnTo>
                <a:lnTo>
                  <a:pt x="337004" y="963988"/>
                </a:lnTo>
                <a:lnTo>
                  <a:pt x="273731" y="1031773"/>
                </a:lnTo>
                <a:lnTo>
                  <a:pt x="563563" y="1231272"/>
                </a:lnTo>
                <a:lnTo>
                  <a:pt x="350157" y="1376363"/>
                </a:lnTo>
                <a:lnTo>
                  <a:pt x="0" y="1376363"/>
                </a:lnTo>
                <a:lnTo>
                  <a:pt x="907" y="1359814"/>
                </a:lnTo>
                <a:lnTo>
                  <a:pt x="2494" y="1340771"/>
                </a:lnTo>
                <a:lnTo>
                  <a:pt x="4762" y="1315380"/>
                </a:lnTo>
                <a:lnTo>
                  <a:pt x="7710" y="1285455"/>
                </a:lnTo>
                <a:lnTo>
                  <a:pt x="11339" y="1250769"/>
                </a:lnTo>
                <a:lnTo>
                  <a:pt x="15648" y="1213589"/>
                </a:lnTo>
                <a:lnTo>
                  <a:pt x="20864" y="1173916"/>
                </a:lnTo>
                <a:lnTo>
                  <a:pt x="23812" y="1153513"/>
                </a:lnTo>
                <a:lnTo>
                  <a:pt x="26987" y="1132883"/>
                </a:lnTo>
                <a:lnTo>
                  <a:pt x="29936" y="1112253"/>
                </a:lnTo>
                <a:lnTo>
                  <a:pt x="33564" y="1091622"/>
                </a:lnTo>
                <a:lnTo>
                  <a:pt x="37193" y="1071446"/>
                </a:lnTo>
                <a:lnTo>
                  <a:pt x="41048" y="1051269"/>
                </a:lnTo>
                <a:lnTo>
                  <a:pt x="45357" y="1031546"/>
                </a:lnTo>
                <a:lnTo>
                  <a:pt x="49666" y="1012503"/>
                </a:lnTo>
                <a:lnTo>
                  <a:pt x="54429" y="993913"/>
                </a:lnTo>
                <a:lnTo>
                  <a:pt x="58964" y="976457"/>
                </a:lnTo>
                <a:lnTo>
                  <a:pt x="64180" y="959454"/>
                </a:lnTo>
                <a:lnTo>
                  <a:pt x="69396" y="943811"/>
                </a:lnTo>
                <a:lnTo>
                  <a:pt x="72345" y="936103"/>
                </a:lnTo>
                <a:lnTo>
                  <a:pt x="74839" y="928849"/>
                </a:lnTo>
                <a:lnTo>
                  <a:pt x="77788" y="922047"/>
                </a:lnTo>
                <a:lnTo>
                  <a:pt x="80736" y="915473"/>
                </a:lnTo>
                <a:lnTo>
                  <a:pt x="83684" y="909352"/>
                </a:lnTo>
                <a:lnTo>
                  <a:pt x="86859" y="903458"/>
                </a:lnTo>
                <a:lnTo>
                  <a:pt x="89807" y="897790"/>
                </a:lnTo>
                <a:lnTo>
                  <a:pt x="92982" y="893029"/>
                </a:lnTo>
                <a:lnTo>
                  <a:pt x="96611" y="887815"/>
                </a:lnTo>
                <a:lnTo>
                  <a:pt x="100693" y="882374"/>
                </a:lnTo>
                <a:lnTo>
                  <a:pt x="105229" y="877160"/>
                </a:lnTo>
                <a:lnTo>
                  <a:pt x="110445" y="871719"/>
                </a:lnTo>
                <a:lnTo>
                  <a:pt x="115888" y="866278"/>
                </a:lnTo>
                <a:lnTo>
                  <a:pt x="121784" y="860837"/>
                </a:lnTo>
                <a:lnTo>
                  <a:pt x="127907" y="855170"/>
                </a:lnTo>
                <a:lnTo>
                  <a:pt x="134711" y="849729"/>
                </a:lnTo>
                <a:lnTo>
                  <a:pt x="141741" y="844288"/>
                </a:lnTo>
                <a:lnTo>
                  <a:pt x="148998" y="838847"/>
                </a:lnTo>
                <a:lnTo>
                  <a:pt x="156709" y="833406"/>
                </a:lnTo>
                <a:lnTo>
                  <a:pt x="164647" y="827965"/>
                </a:lnTo>
                <a:lnTo>
                  <a:pt x="172811" y="822524"/>
                </a:lnTo>
                <a:lnTo>
                  <a:pt x="181202" y="817083"/>
                </a:lnTo>
                <a:lnTo>
                  <a:pt x="190047" y="811869"/>
                </a:lnTo>
                <a:lnTo>
                  <a:pt x="198664" y="806655"/>
                </a:lnTo>
                <a:lnTo>
                  <a:pt x="207963" y="801667"/>
                </a:lnTo>
                <a:lnTo>
                  <a:pt x="217034" y="796680"/>
                </a:lnTo>
                <a:lnTo>
                  <a:pt x="226332" y="791919"/>
                </a:lnTo>
                <a:lnTo>
                  <a:pt x="235857" y="787158"/>
                </a:lnTo>
                <a:lnTo>
                  <a:pt x="245156" y="782398"/>
                </a:lnTo>
                <a:lnTo>
                  <a:pt x="254681" y="778090"/>
                </a:lnTo>
                <a:lnTo>
                  <a:pt x="264432" y="774010"/>
                </a:lnTo>
                <a:lnTo>
                  <a:pt x="274184" y="770156"/>
                </a:lnTo>
                <a:lnTo>
                  <a:pt x="283709" y="766075"/>
                </a:lnTo>
                <a:lnTo>
                  <a:pt x="293461" y="762448"/>
                </a:lnTo>
                <a:lnTo>
                  <a:pt x="302986" y="759274"/>
                </a:lnTo>
                <a:lnTo>
                  <a:pt x="312511" y="756100"/>
                </a:lnTo>
                <a:lnTo>
                  <a:pt x="322036" y="753153"/>
                </a:lnTo>
                <a:lnTo>
                  <a:pt x="331334" y="750659"/>
                </a:lnTo>
                <a:lnTo>
                  <a:pt x="340632" y="748392"/>
                </a:lnTo>
                <a:lnTo>
                  <a:pt x="349704" y="746125"/>
                </a:lnTo>
                <a:close/>
                <a:moveTo>
                  <a:pt x="2502710" y="741363"/>
                </a:moveTo>
                <a:lnTo>
                  <a:pt x="2569053" y="820474"/>
                </a:lnTo>
                <a:lnTo>
                  <a:pt x="2584450" y="939707"/>
                </a:lnTo>
                <a:lnTo>
                  <a:pt x="2510861" y="956708"/>
                </a:lnTo>
                <a:lnTo>
                  <a:pt x="2579695" y="1030832"/>
                </a:lnTo>
                <a:lnTo>
                  <a:pt x="2298700" y="1223963"/>
                </a:lnTo>
                <a:lnTo>
                  <a:pt x="2502710" y="741363"/>
                </a:lnTo>
                <a:close/>
                <a:moveTo>
                  <a:pt x="372252" y="741363"/>
                </a:moveTo>
                <a:lnTo>
                  <a:pt x="576262" y="1223963"/>
                </a:lnTo>
                <a:lnTo>
                  <a:pt x="295041" y="1030832"/>
                </a:lnTo>
                <a:lnTo>
                  <a:pt x="364327" y="956708"/>
                </a:lnTo>
                <a:lnTo>
                  <a:pt x="290512" y="939707"/>
                </a:lnTo>
                <a:lnTo>
                  <a:pt x="305909" y="820474"/>
                </a:lnTo>
                <a:lnTo>
                  <a:pt x="372252" y="741363"/>
                </a:lnTo>
                <a:close/>
                <a:moveTo>
                  <a:pt x="1414859" y="625475"/>
                </a:moveTo>
                <a:lnTo>
                  <a:pt x="1460103" y="625475"/>
                </a:lnTo>
                <a:lnTo>
                  <a:pt x="1482725" y="668595"/>
                </a:lnTo>
                <a:lnTo>
                  <a:pt x="1467187" y="684935"/>
                </a:lnTo>
                <a:lnTo>
                  <a:pt x="1481582" y="784110"/>
                </a:lnTo>
                <a:lnTo>
                  <a:pt x="1437710" y="946150"/>
                </a:lnTo>
                <a:lnTo>
                  <a:pt x="1393380" y="784110"/>
                </a:lnTo>
                <a:lnTo>
                  <a:pt x="1407775" y="684935"/>
                </a:lnTo>
                <a:lnTo>
                  <a:pt x="1392237" y="668595"/>
                </a:lnTo>
                <a:lnTo>
                  <a:pt x="1414859" y="625475"/>
                </a:lnTo>
                <a:close/>
                <a:moveTo>
                  <a:pt x="1623875" y="614363"/>
                </a:moveTo>
                <a:lnTo>
                  <a:pt x="1649743" y="626602"/>
                </a:lnTo>
                <a:lnTo>
                  <a:pt x="1676972" y="639521"/>
                </a:lnTo>
                <a:lnTo>
                  <a:pt x="1703974" y="653120"/>
                </a:lnTo>
                <a:lnTo>
                  <a:pt x="1716907" y="659693"/>
                </a:lnTo>
                <a:lnTo>
                  <a:pt x="1729614" y="666719"/>
                </a:lnTo>
                <a:lnTo>
                  <a:pt x="1741867" y="673519"/>
                </a:lnTo>
                <a:lnTo>
                  <a:pt x="1753440" y="680092"/>
                </a:lnTo>
                <a:lnTo>
                  <a:pt x="1764104" y="686438"/>
                </a:lnTo>
                <a:lnTo>
                  <a:pt x="1773634" y="692784"/>
                </a:lnTo>
                <a:lnTo>
                  <a:pt x="1782257" y="698677"/>
                </a:lnTo>
                <a:lnTo>
                  <a:pt x="1789518" y="704343"/>
                </a:lnTo>
                <a:lnTo>
                  <a:pt x="1792694" y="707290"/>
                </a:lnTo>
                <a:lnTo>
                  <a:pt x="1795417" y="709783"/>
                </a:lnTo>
                <a:lnTo>
                  <a:pt x="1797913" y="712049"/>
                </a:lnTo>
                <a:lnTo>
                  <a:pt x="1799729" y="714769"/>
                </a:lnTo>
                <a:lnTo>
                  <a:pt x="1802678" y="719076"/>
                </a:lnTo>
                <a:lnTo>
                  <a:pt x="1805628" y="724515"/>
                </a:lnTo>
                <a:lnTo>
                  <a:pt x="1809032" y="731088"/>
                </a:lnTo>
                <a:lnTo>
                  <a:pt x="1812208" y="738341"/>
                </a:lnTo>
                <a:lnTo>
                  <a:pt x="1815158" y="746500"/>
                </a:lnTo>
                <a:lnTo>
                  <a:pt x="1818562" y="755566"/>
                </a:lnTo>
                <a:lnTo>
                  <a:pt x="1821966" y="765312"/>
                </a:lnTo>
                <a:lnTo>
                  <a:pt x="1825369" y="775512"/>
                </a:lnTo>
                <a:lnTo>
                  <a:pt x="1831723" y="797723"/>
                </a:lnTo>
                <a:lnTo>
                  <a:pt x="1838530" y="821295"/>
                </a:lnTo>
                <a:lnTo>
                  <a:pt x="1845110" y="845547"/>
                </a:lnTo>
                <a:lnTo>
                  <a:pt x="1851237" y="870252"/>
                </a:lnTo>
                <a:lnTo>
                  <a:pt x="1856909" y="894277"/>
                </a:lnTo>
                <a:lnTo>
                  <a:pt x="1862355" y="917395"/>
                </a:lnTo>
                <a:lnTo>
                  <a:pt x="1871431" y="957286"/>
                </a:lnTo>
                <a:lnTo>
                  <a:pt x="1877558" y="984937"/>
                </a:lnTo>
                <a:lnTo>
                  <a:pt x="1879600" y="995363"/>
                </a:lnTo>
                <a:lnTo>
                  <a:pt x="1455737" y="995363"/>
                </a:lnTo>
                <a:lnTo>
                  <a:pt x="1680148" y="767579"/>
                </a:lnTo>
                <a:lnTo>
                  <a:pt x="1608446" y="714769"/>
                </a:lnTo>
                <a:lnTo>
                  <a:pt x="1667895" y="690064"/>
                </a:lnTo>
                <a:lnTo>
                  <a:pt x="1623875" y="614363"/>
                </a:lnTo>
                <a:close/>
                <a:moveTo>
                  <a:pt x="1251177" y="614363"/>
                </a:moveTo>
                <a:lnTo>
                  <a:pt x="1206953" y="690064"/>
                </a:lnTo>
                <a:lnTo>
                  <a:pt x="1266371" y="714769"/>
                </a:lnTo>
                <a:lnTo>
                  <a:pt x="1194934" y="767579"/>
                </a:lnTo>
                <a:lnTo>
                  <a:pt x="1419225" y="995363"/>
                </a:lnTo>
                <a:lnTo>
                  <a:pt x="995362" y="995363"/>
                </a:lnTo>
                <a:lnTo>
                  <a:pt x="997630" y="984937"/>
                </a:lnTo>
                <a:lnTo>
                  <a:pt x="1003526" y="957286"/>
                </a:lnTo>
                <a:lnTo>
                  <a:pt x="1012598" y="917395"/>
                </a:lnTo>
                <a:lnTo>
                  <a:pt x="1018041" y="894277"/>
                </a:lnTo>
                <a:lnTo>
                  <a:pt x="1023710" y="870252"/>
                </a:lnTo>
                <a:lnTo>
                  <a:pt x="1030060" y="845547"/>
                </a:lnTo>
                <a:lnTo>
                  <a:pt x="1036410" y="821295"/>
                </a:lnTo>
                <a:lnTo>
                  <a:pt x="1042987" y="797723"/>
                </a:lnTo>
                <a:lnTo>
                  <a:pt x="1049564" y="775512"/>
                </a:lnTo>
                <a:lnTo>
                  <a:pt x="1052966" y="765312"/>
                </a:lnTo>
                <a:lnTo>
                  <a:pt x="1056367" y="755566"/>
                </a:lnTo>
                <a:lnTo>
                  <a:pt x="1059542" y="746500"/>
                </a:lnTo>
                <a:lnTo>
                  <a:pt x="1062944" y="738341"/>
                </a:lnTo>
                <a:lnTo>
                  <a:pt x="1065892" y="731088"/>
                </a:lnTo>
                <a:lnTo>
                  <a:pt x="1069067" y="724515"/>
                </a:lnTo>
                <a:lnTo>
                  <a:pt x="1072242" y="719076"/>
                </a:lnTo>
                <a:lnTo>
                  <a:pt x="1074964" y="714769"/>
                </a:lnTo>
                <a:lnTo>
                  <a:pt x="1077232" y="712049"/>
                </a:lnTo>
                <a:lnTo>
                  <a:pt x="1079500" y="709783"/>
                </a:lnTo>
                <a:lnTo>
                  <a:pt x="1082221" y="707290"/>
                </a:lnTo>
                <a:lnTo>
                  <a:pt x="1085396" y="704343"/>
                </a:lnTo>
                <a:lnTo>
                  <a:pt x="1092653" y="698677"/>
                </a:lnTo>
                <a:lnTo>
                  <a:pt x="1101271" y="692784"/>
                </a:lnTo>
                <a:lnTo>
                  <a:pt x="1110796" y="686438"/>
                </a:lnTo>
                <a:lnTo>
                  <a:pt x="1121455" y="680092"/>
                </a:lnTo>
                <a:lnTo>
                  <a:pt x="1133248" y="673519"/>
                </a:lnTo>
                <a:lnTo>
                  <a:pt x="1145041" y="666719"/>
                </a:lnTo>
                <a:lnTo>
                  <a:pt x="1157968" y="659693"/>
                </a:lnTo>
                <a:lnTo>
                  <a:pt x="1170894" y="653120"/>
                </a:lnTo>
                <a:lnTo>
                  <a:pt x="1197882" y="639521"/>
                </a:lnTo>
                <a:lnTo>
                  <a:pt x="1225096" y="626602"/>
                </a:lnTo>
                <a:lnTo>
                  <a:pt x="1251177" y="614363"/>
                </a:lnTo>
                <a:close/>
                <a:moveTo>
                  <a:pt x="1549513" y="581025"/>
                </a:moveTo>
                <a:lnTo>
                  <a:pt x="1564919" y="587829"/>
                </a:lnTo>
                <a:lnTo>
                  <a:pt x="1581911" y="595312"/>
                </a:lnTo>
                <a:lnTo>
                  <a:pt x="1603886" y="604837"/>
                </a:lnTo>
                <a:lnTo>
                  <a:pt x="1649197" y="683759"/>
                </a:lnTo>
                <a:lnTo>
                  <a:pt x="1582364" y="711200"/>
                </a:lnTo>
                <a:lnTo>
                  <a:pt x="1660525" y="768804"/>
                </a:lnTo>
                <a:lnTo>
                  <a:pt x="1438275" y="995363"/>
                </a:lnTo>
                <a:lnTo>
                  <a:pt x="1549513" y="581025"/>
                </a:lnTo>
                <a:close/>
                <a:moveTo>
                  <a:pt x="1325900" y="581025"/>
                </a:moveTo>
                <a:lnTo>
                  <a:pt x="1438275" y="995363"/>
                </a:lnTo>
                <a:lnTo>
                  <a:pt x="1214437" y="768804"/>
                </a:lnTo>
                <a:lnTo>
                  <a:pt x="1292621" y="711200"/>
                </a:lnTo>
                <a:lnTo>
                  <a:pt x="1225378" y="683759"/>
                </a:lnTo>
                <a:lnTo>
                  <a:pt x="1271194" y="604837"/>
                </a:lnTo>
                <a:lnTo>
                  <a:pt x="1293305" y="595312"/>
                </a:lnTo>
                <a:lnTo>
                  <a:pt x="1310628" y="587829"/>
                </a:lnTo>
                <a:lnTo>
                  <a:pt x="1325900" y="581025"/>
                </a:lnTo>
                <a:close/>
                <a:moveTo>
                  <a:pt x="2290703" y="271463"/>
                </a:moveTo>
                <a:lnTo>
                  <a:pt x="2298183" y="275102"/>
                </a:lnTo>
                <a:lnTo>
                  <a:pt x="2305890" y="278514"/>
                </a:lnTo>
                <a:lnTo>
                  <a:pt x="2314277" y="281470"/>
                </a:lnTo>
                <a:lnTo>
                  <a:pt x="2322890" y="283745"/>
                </a:lnTo>
                <a:lnTo>
                  <a:pt x="2331957" y="285337"/>
                </a:lnTo>
                <a:lnTo>
                  <a:pt x="2341250" y="286929"/>
                </a:lnTo>
                <a:lnTo>
                  <a:pt x="2350997" y="287611"/>
                </a:lnTo>
                <a:lnTo>
                  <a:pt x="2361197" y="287839"/>
                </a:lnTo>
                <a:lnTo>
                  <a:pt x="2367091" y="287611"/>
                </a:lnTo>
                <a:lnTo>
                  <a:pt x="2372757" y="287384"/>
                </a:lnTo>
                <a:lnTo>
                  <a:pt x="2384318" y="286474"/>
                </a:lnTo>
                <a:lnTo>
                  <a:pt x="2395424" y="285337"/>
                </a:lnTo>
                <a:lnTo>
                  <a:pt x="2405851" y="283745"/>
                </a:lnTo>
                <a:lnTo>
                  <a:pt x="2415598" y="281698"/>
                </a:lnTo>
                <a:lnTo>
                  <a:pt x="2424665" y="279651"/>
                </a:lnTo>
                <a:lnTo>
                  <a:pt x="2433051" y="277376"/>
                </a:lnTo>
                <a:lnTo>
                  <a:pt x="2439851" y="275329"/>
                </a:lnTo>
                <a:lnTo>
                  <a:pt x="2439851" y="282608"/>
                </a:lnTo>
                <a:lnTo>
                  <a:pt x="2440305" y="289886"/>
                </a:lnTo>
                <a:lnTo>
                  <a:pt x="2440758" y="296937"/>
                </a:lnTo>
                <a:lnTo>
                  <a:pt x="2441438" y="303987"/>
                </a:lnTo>
                <a:lnTo>
                  <a:pt x="2442572" y="310811"/>
                </a:lnTo>
                <a:lnTo>
                  <a:pt x="2443478" y="317862"/>
                </a:lnTo>
                <a:lnTo>
                  <a:pt x="2444838" y="324230"/>
                </a:lnTo>
                <a:lnTo>
                  <a:pt x="2446425" y="331053"/>
                </a:lnTo>
                <a:lnTo>
                  <a:pt x="2448012" y="337194"/>
                </a:lnTo>
                <a:lnTo>
                  <a:pt x="2449825" y="343563"/>
                </a:lnTo>
                <a:lnTo>
                  <a:pt x="2453452" y="355845"/>
                </a:lnTo>
                <a:lnTo>
                  <a:pt x="2457532" y="366990"/>
                </a:lnTo>
                <a:lnTo>
                  <a:pt x="2461612" y="377225"/>
                </a:lnTo>
                <a:lnTo>
                  <a:pt x="2465918" y="387005"/>
                </a:lnTo>
                <a:lnTo>
                  <a:pt x="2469998" y="395420"/>
                </a:lnTo>
                <a:lnTo>
                  <a:pt x="2473852" y="403153"/>
                </a:lnTo>
                <a:lnTo>
                  <a:pt x="2477252" y="409522"/>
                </a:lnTo>
                <a:lnTo>
                  <a:pt x="2482465" y="418165"/>
                </a:lnTo>
                <a:lnTo>
                  <a:pt x="2484279" y="421349"/>
                </a:lnTo>
                <a:lnTo>
                  <a:pt x="2487679" y="419529"/>
                </a:lnTo>
                <a:lnTo>
                  <a:pt x="2491305" y="417710"/>
                </a:lnTo>
                <a:lnTo>
                  <a:pt x="2496065" y="415663"/>
                </a:lnTo>
                <a:lnTo>
                  <a:pt x="2502412" y="413388"/>
                </a:lnTo>
                <a:lnTo>
                  <a:pt x="2506039" y="412706"/>
                </a:lnTo>
                <a:lnTo>
                  <a:pt x="2509666" y="411569"/>
                </a:lnTo>
                <a:lnTo>
                  <a:pt x="2513519" y="410886"/>
                </a:lnTo>
                <a:lnTo>
                  <a:pt x="2517599" y="410431"/>
                </a:lnTo>
                <a:lnTo>
                  <a:pt x="2522132" y="410204"/>
                </a:lnTo>
                <a:lnTo>
                  <a:pt x="2526666" y="409749"/>
                </a:lnTo>
                <a:lnTo>
                  <a:pt x="2532559" y="410204"/>
                </a:lnTo>
                <a:lnTo>
                  <a:pt x="2538906" y="410886"/>
                </a:lnTo>
                <a:lnTo>
                  <a:pt x="2542306" y="411341"/>
                </a:lnTo>
                <a:lnTo>
                  <a:pt x="2545706" y="412251"/>
                </a:lnTo>
                <a:lnTo>
                  <a:pt x="2549106" y="412933"/>
                </a:lnTo>
                <a:lnTo>
                  <a:pt x="2552506" y="414298"/>
                </a:lnTo>
                <a:lnTo>
                  <a:pt x="2555679" y="415663"/>
                </a:lnTo>
                <a:lnTo>
                  <a:pt x="2559079" y="417027"/>
                </a:lnTo>
                <a:lnTo>
                  <a:pt x="2562479" y="418847"/>
                </a:lnTo>
                <a:lnTo>
                  <a:pt x="2565879" y="421349"/>
                </a:lnTo>
                <a:lnTo>
                  <a:pt x="2569053" y="423623"/>
                </a:lnTo>
                <a:lnTo>
                  <a:pt x="2572453" y="426580"/>
                </a:lnTo>
                <a:lnTo>
                  <a:pt x="2575173" y="429537"/>
                </a:lnTo>
                <a:lnTo>
                  <a:pt x="2578120" y="433176"/>
                </a:lnTo>
                <a:lnTo>
                  <a:pt x="2581520" y="437952"/>
                </a:lnTo>
                <a:lnTo>
                  <a:pt x="2584466" y="443411"/>
                </a:lnTo>
                <a:lnTo>
                  <a:pt x="2587186" y="448870"/>
                </a:lnTo>
                <a:lnTo>
                  <a:pt x="2589453" y="454783"/>
                </a:lnTo>
                <a:lnTo>
                  <a:pt x="2591266" y="461379"/>
                </a:lnTo>
                <a:lnTo>
                  <a:pt x="2593080" y="467747"/>
                </a:lnTo>
                <a:lnTo>
                  <a:pt x="2594440" y="474571"/>
                </a:lnTo>
                <a:lnTo>
                  <a:pt x="2595346" y="481621"/>
                </a:lnTo>
                <a:lnTo>
                  <a:pt x="2596480" y="488672"/>
                </a:lnTo>
                <a:lnTo>
                  <a:pt x="2596933" y="495950"/>
                </a:lnTo>
                <a:lnTo>
                  <a:pt x="2597386" y="503229"/>
                </a:lnTo>
                <a:lnTo>
                  <a:pt x="2597386" y="510507"/>
                </a:lnTo>
                <a:lnTo>
                  <a:pt x="2597386" y="517785"/>
                </a:lnTo>
                <a:lnTo>
                  <a:pt x="2597386" y="525063"/>
                </a:lnTo>
                <a:lnTo>
                  <a:pt x="2596706" y="539620"/>
                </a:lnTo>
                <a:lnTo>
                  <a:pt x="2595346" y="553266"/>
                </a:lnTo>
                <a:lnTo>
                  <a:pt x="2594213" y="566231"/>
                </a:lnTo>
                <a:lnTo>
                  <a:pt x="2592400" y="577830"/>
                </a:lnTo>
                <a:lnTo>
                  <a:pt x="2590813" y="588293"/>
                </a:lnTo>
                <a:lnTo>
                  <a:pt x="2587866" y="603077"/>
                </a:lnTo>
                <a:lnTo>
                  <a:pt x="2586960" y="608535"/>
                </a:lnTo>
                <a:lnTo>
                  <a:pt x="2616200" y="602849"/>
                </a:lnTo>
                <a:lnTo>
                  <a:pt x="2612347" y="610355"/>
                </a:lnTo>
                <a:lnTo>
                  <a:pt x="2608493" y="617861"/>
                </a:lnTo>
                <a:lnTo>
                  <a:pt x="2603960" y="625139"/>
                </a:lnTo>
                <a:lnTo>
                  <a:pt x="2599653" y="632417"/>
                </a:lnTo>
                <a:lnTo>
                  <a:pt x="2594893" y="639468"/>
                </a:lnTo>
                <a:lnTo>
                  <a:pt x="2589906" y="646291"/>
                </a:lnTo>
                <a:lnTo>
                  <a:pt x="2585146" y="652660"/>
                </a:lnTo>
                <a:lnTo>
                  <a:pt x="2579706" y="659256"/>
                </a:lnTo>
                <a:lnTo>
                  <a:pt x="2574266" y="665397"/>
                </a:lnTo>
                <a:lnTo>
                  <a:pt x="2568826" y="671538"/>
                </a:lnTo>
                <a:lnTo>
                  <a:pt x="2562933" y="677224"/>
                </a:lnTo>
                <a:lnTo>
                  <a:pt x="2557039" y="682910"/>
                </a:lnTo>
                <a:lnTo>
                  <a:pt x="2550919" y="688141"/>
                </a:lnTo>
                <a:lnTo>
                  <a:pt x="2544573" y="693372"/>
                </a:lnTo>
                <a:lnTo>
                  <a:pt x="2538452" y="698148"/>
                </a:lnTo>
                <a:lnTo>
                  <a:pt x="2531879" y="702925"/>
                </a:lnTo>
                <a:lnTo>
                  <a:pt x="2525306" y="707246"/>
                </a:lnTo>
                <a:lnTo>
                  <a:pt x="2518506" y="711568"/>
                </a:lnTo>
                <a:lnTo>
                  <a:pt x="2511706" y="715662"/>
                </a:lnTo>
                <a:lnTo>
                  <a:pt x="2504679" y="719301"/>
                </a:lnTo>
                <a:lnTo>
                  <a:pt x="2497652" y="722712"/>
                </a:lnTo>
                <a:lnTo>
                  <a:pt x="2490399" y="725897"/>
                </a:lnTo>
                <a:lnTo>
                  <a:pt x="2483145" y="728626"/>
                </a:lnTo>
                <a:lnTo>
                  <a:pt x="2475892" y="731355"/>
                </a:lnTo>
                <a:lnTo>
                  <a:pt x="2468412" y="733630"/>
                </a:lnTo>
                <a:lnTo>
                  <a:pt x="2461158" y="735677"/>
                </a:lnTo>
                <a:lnTo>
                  <a:pt x="2453678" y="737496"/>
                </a:lnTo>
                <a:lnTo>
                  <a:pt x="2445972" y="738861"/>
                </a:lnTo>
                <a:lnTo>
                  <a:pt x="2438491" y="739771"/>
                </a:lnTo>
                <a:lnTo>
                  <a:pt x="2430558" y="740681"/>
                </a:lnTo>
                <a:lnTo>
                  <a:pt x="2422851" y="741135"/>
                </a:lnTo>
                <a:lnTo>
                  <a:pt x="2415371" y="741363"/>
                </a:lnTo>
                <a:lnTo>
                  <a:pt x="2402224" y="741135"/>
                </a:lnTo>
                <a:lnTo>
                  <a:pt x="2389758" y="740681"/>
                </a:lnTo>
                <a:lnTo>
                  <a:pt x="2377744" y="739543"/>
                </a:lnTo>
                <a:lnTo>
                  <a:pt x="2366411" y="737951"/>
                </a:lnTo>
                <a:lnTo>
                  <a:pt x="2355757" y="736359"/>
                </a:lnTo>
                <a:lnTo>
                  <a:pt x="2345557" y="734085"/>
                </a:lnTo>
                <a:lnTo>
                  <a:pt x="2336037" y="731810"/>
                </a:lnTo>
                <a:lnTo>
                  <a:pt x="2326970" y="728626"/>
                </a:lnTo>
                <a:lnTo>
                  <a:pt x="2318357" y="725442"/>
                </a:lnTo>
                <a:lnTo>
                  <a:pt x="2310423" y="721803"/>
                </a:lnTo>
                <a:lnTo>
                  <a:pt x="2302943" y="717936"/>
                </a:lnTo>
                <a:lnTo>
                  <a:pt x="2295690" y="713842"/>
                </a:lnTo>
                <a:lnTo>
                  <a:pt x="2289117" y="709066"/>
                </a:lnTo>
                <a:lnTo>
                  <a:pt x="2282996" y="704289"/>
                </a:lnTo>
                <a:lnTo>
                  <a:pt x="2277103" y="699286"/>
                </a:lnTo>
                <a:lnTo>
                  <a:pt x="2271663" y="693827"/>
                </a:lnTo>
                <a:lnTo>
                  <a:pt x="2266903" y="687914"/>
                </a:lnTo>
                <a:lnTo>
                  <a:pt x="2262143" y="681773"/>
                </a:lnTo>
                <a:lnTo>
                  <a:pt x="2258063" y="675632"/>
                </a:lnTo>
                <a:lnTo>
                  <a:pt x="2254209" y="669036"/>
                </a:lnTo>
                <a:lnTo>
                  <a:pt x="2250809" y="662440"/>
                </a:lnTo>
                <a:lnTo>
                  <a:pt x="2247409" y="655389"/>
                </a:lnTo>
                <a:lnTo>
                  <a:pt x="2244463" y="648111"/>
                </a:lnTo>
                <a:lnTo>
                  <a:pt x="2241969" y="640378"/>
                </a:lnTo>
                <a:lnTo>
                  <a:pt x="2239703" y="632645"/>
                </a:lnTo>
                <a:lnTo>
                  <a:pt x="2237663" y="624911"/>
                </a:lnTo>
                <a:lnTo>
                  <a:pt x="2235849" y="616496"/>
                </a:lnTo>
                <a:lnTo>
                  <a:pt x="2234036" y="608308"/>
                </a:lnTo>
                <a:lnTo>
                  <a:pt x="2232676" y="599893"/>
                </a:lnTo>
                <a:lnTo>
                  <a:pt x="2231316" y="591022"/>
                </a:lnTo>
                <a:lnTo>
                  <a:pt x="2230409" y="582152"/>
                </a:lnTo>
                <a:lnTo>
                  <a:pt x="2229276" y="573054"/>
                </a:lnTo>
                <a:lnTo>
                  <a:pt x="2224969" y="573054"/>
                </a:lnTo>
                <a:lnTo>
                  <a:pt x="2220436" y="572827"/>
                </a:lnTo>
                <a:lnTo>
                  <a:pt x="2216356" y="572144"/>
                </a:lnTo>
                <a:lnTo>
                  <a:pt x="2212276" y="571235"/>
                </a:lnTo>
                <a:lnTo>
                  <a:pt x="2207969" y="570325"/>
                </a:lnTo>
                <a:lnTo>
                  <a:pt x="2203889" y="569188"/>
                </a:lnTo>
                <a:lnTo>
                  <a:pt x="2200262" y="567595"/>
                </a:lnTo>
                <a:lnTo>
                  <a:pt x="2196636" y="566231"/>
                </a:lnTo>
                <a:lnTo>
                  <a:pt x="2193236" y="564411"/>
                </a:lnTo>
                <a:lnTo>
                  <a:pt x="2189835" y="562364"/>
                </a:lnTo>
                <a:lnTo>
                  <a:pt x="2187115" y="560090"/>
                </a:lnTo>
                <a:lnTo>
                  <a:pt x="2184395" y="558043"/>
                </a:lnTo>
                <a:lnTo>
                  <a:pt x="2182129" y="555541"/>
                </a:lnTo>
                <a:lnTo>
                  <a:pt x="2180315" y="552812"/>
                </a:lnTo>
                <a:lnTo>
                  <a:pt x="2178729" y="550310"/>
                </a:lnTo>
                <a:lnTo>
                  <a:pt x="2177369" y="547353"/>
                </a:lnTo>
                <a:lnTo>
                  <a:pt x="2176915" y="544624"/>
                </a:lnTo>
                <a:lnTo>
                  <a:pt x="2176689" y="541667"/>
                </a:lnTo>
                <a:lnTo>
                  <a:pt x="2176462" y="538255"/>
                </a:lnTo>
                <a:lnTo>
                  <a:pt x="2176915" y="534616"/>
                </a:lnTo>
                <a:lnTo>
                  <a:pt x="2177369" y="530977"/>
                </a:lnTo>
                <a:lnTo>
                  <a:pt x="2178275" y="526883"/>
                </a:lnTo>
                <a:lnTo>
                  <a:pt x="2179182" y="522789"/>
                </a:lnTo>
                <a:lnTo>
                  <a:pt x="2180542" y="518240"/>
                </a:lnTo>
                <a:lnTo>
                  <a:pt x="2183715" y="509370"/>
                </a:lnTo>
                <a:lnTo>
                  <a:pt x="2187342" y="499817"/>
                </a:lnTo>
                <a:lnTo>
                  <a:pt x="2191422" y="490264"/>
                </a:lnTo>
                <a:lnTo>
                  <a:pt x="2196182" y="480484"/>
                </a:lnTo>
                <a:lnTo>
                  <a:pt x="2205249" y="461834"/>
                </a:lnTo>
                <a:lnTo>
                  <a:pt x="2213636" y="445230"/>
                </a:lnTo>
                <a:lnTo>
                  <a:pt x="2217262" y="437952"/>
                </a:lnTo>
                <a:lnTo>
                  <a:pt x="2220209" y="432039"/>
                </a:lnTo>
                <a:lnTo>
                  <a:pt x="2222476" y="427035"/>
                </a:lnTo>
                <a:lnTo>
                  <a:pt x="2223609" y="423623"/>
                </a:lnTo>
                <a:lnTo>
                  <a:pt x="2228823" y="399969"/>
                </a:lnTo>
                <a:lnTo>
                  <a:pt x="2231316" y="388824"/>
                </a:lnTo>
                <a:lnTo>
                  <a:pt x="2234263" y="377679"/>
                </a:lnTo>
                <a:lnTo>
                  <a:pt x="2236983" y="366762"/>
                </a:lnTo>
                <a:lnTo>
                  <a:pt x="2240156" y="356300"/>
                </a:lnTo>
                <a:lnTo>
                  <a:pt x="2243556" y="346065"/>
                </a:lnTo>
                <a:lnTo>
                  <a:pt x="2247183" y="336285"/>
                </a:lnTo>
                <a:lnTo>
                  <a:pt x="2251036" y="326959"/>
                </a:lnTo>
                <a:lnTo>
                  <a:pt x="2255116" y="317407"/>
                </a:lnTo>
                <a:lnTo>
                  <a:pt x="2259876" y="308991"/>
                </a:lnTo>
                <a:lnTo>
                  <a:pt x="2265090" y="300576"/>
                </a:lnTo>
                <a:lnTo>
                  <a:pt x="2267810" y="296482"/>
                </a:lnTo>
                <a:lnTo>
                  <a:pt x="2270756" y="292615"/>
                </a:lnTo>
                <a:lnTo>
                  <a:pt x="2273476" y="288976"/>
                </a:lnTo>
                <a:lnTo>
                  <a:pt x="2276650" y="285110"/>
                </a:lnTo>
                <a:lnTo>
                  <a:pt x="2280050" y="281698"/>
                </a:lnTo>
                <a:lnTo>
                  <a:pt x="2283450" y="278059"/>
                </a:lnTo>
                <a:lnTo>
                  <a:pt x="2286850" y="274647"/>
                </a:lnTo>
                <a:lnTo>
                  <a:pt x="2290703" y="271463"/>
                </a:lnTo>
                <a:close/>
                <a:moveTo>
                  <a:pt x="584427" y="271463"/>
                </a:moveTo>
                <a:lnTo>
                  <a:pt x="588055" y="274647"/>
                </a:lnTo>
                <a:lnTo>
                  <a:pt x="591684" y="278059"/>
                </a:lnTo>
                <a:lnTo>
                  <a:pt x="595086" y="281698"/>
                </a:lnTo>
                <a:lnTo>
                  <a:pt x="598487" y="285110"/>
                </a:lnTo>
                <a:lnTo>
                  <a:pt x="601662" y="288976"/>
                </a:lnTo>
                <a:lnTo>
                  <a:pt x="604384" y="292615"/>
                </a:lnTo>
                <a:lnTo>
                  <a:pt x="607332" y="296482"/>
                </a:lnTo>
                <a:lnTo>
                  <a:pt x="610280" y="300576"/>
                </a:lnTo>
                <a:lnTo>
                  <a:pt x="615270" y="308991"/>
                </a:lnTo>
                <a:lnTo>
                  <a:pt x="619805" y="317407"/>
                </a:lnTo>
                <a:lnTo>
                  <a:pt x="624114" y="326959"/>
                </a:lnTo>
                <a:lnTo>
                  <a:pt x="627970" y="336285"/>
                </a:lnTo>
                <a:lnTo>
                  <a:pt x="631598" y="346065"/>
                </a:lnTo>
                <a:lnTo>
                  <a:pt x="635000" y="356300"/>
                </a:lnTo>
                <a:lnTo>
                  <a:pt x="638175" y="366762"/>
                </a:lnTo>
                <a:lnTo>
                  <a:pt x="641123" y="377679"/>
                </a:lnTo>
                <a:lnTo>
                  <a:pt x="643618" y="388824"/>
                </a:lnTo>
                <a:lnTo>
                  <a:pt x="646566" y="399969"/>
                </a:lnTo>
                <a:lnTo>
                  <a:pt x="651555" y="423623"/>
                </a:lnTo>
                <a:lnTo>
                  <a:pt x="652689" y="427035"/>
                </a:lnTo>
                <a:lnTo>
                  <a:pt x="654730" y="432039"/>
                </a:lnTo>
                <a:lnTo>
                  <a:pt x="661534" y="445230"/>
                </a:lnTo>
                <a:lnTo>
                  <a:pt x="670152" y="461834"/>
                </a:lnTo>
                <a:lnTo>
                  <a:pt x="679223" y="480484"/>
                </a:lnTo>
                <a:lnTo>
                  <a:pt x="683759" y="490264"/>
                </a:lnTo>
                <a:lnTo>
                  <a:pt x="687841" y="499817"/>
                </a:lnTo>
                <a:lnTo>
                  <a:pt x="691470" y="509370"/>
                </a:lnTo>
                <a:lnTo>
                  <a:pt x="694645" y="518240"/>
                </a:lnTo>
                <a:lnTo>
                  <a:pt x="696005" y="522789"/>
                </a:lnTo>
                <a:lnTo>
                  <a:pt x="696912" y="526883"/>
                </a:lnTo>
                <a:lnTo>
                  <a:pt x="697820" y="530977"/>
                </a:lnTo>
                <a:lnTo>
                  <a:pt x="698273" y="534616"/>
                </a:lnTo>
                <a:lnTo>
                  <a:pt x="698500" y="538255"/>
                </a:lnTo>
                <a:lnTo>
                  <a:pt x="698500" y="541667"/>
                </a:lnTo>
                <a:lnTo>
                  <a:pt x="698273" y="544624"/>
                </a:lnTo>
                <a:lnTo>
                  <a:pt x="697593" y="547353"/>
                </a:lnTo>
                <a:lnTo>
                  <a:pt x="696459" y="550310"/>
                </a:lnTo>
                <a:lnTo>
                  <a:pt x="694871" y="552812"/>
                </a:lnTo>
                <a:lnTo>
                  <a:pt x="692830" y="555541"/>
                </a:lnTo>
                <a:lnTo>
                  <a:pt x="690789" y="558043"/>
                </a:lnTo>
                <a:lnTo>
                  <a:pt x="688295" y="560090"/>
                </a:lnTo>
                <a:lnTo>
                  <a:pt x="685120" y="562364"/>
                </a:lnTo>
                <a:lnTo>
                  <a:pt x="681945" y="564411"/>
                </a:lnTo>
                <a:lnTo>
                  <a:pt x="678543" y="566231"/>
                </a:lnTo>
                <a:lnTo>
                  <a:pt x="674914" y="567595"/>
                </a:lnTo>
                <a:lnTo>
                  <a:pt x="671059" y="569188"/>
                </a:lnTo>
                <a:lnTo>
                  <a:pt x="667204" y="570325"/>
                </a:lnTo>
                <a:lnTo>
                  <a:pt x="663121" y="571235"/>
                </a:lnTo>
                <a:lnTo>
                  <a:pt x="658812" y="572144"/>
                </a:lnTo>
                <a:lnTo>
                  <a:pt x="654504" y="572827"/>
                </a:lnTo>
                <a:lnTo>
                  <a:pt x="650421" y="573054"/>
                </a:lnTo>
                <a:lnTo>
                  <a:pt x="645886" y="573054"/>
                </a:lnTo>
                <a:lnTo>
                  <a:pt x="644978" y="582152"/>
                </a:lnTo>
                <a:lnTo>
                  <a:pt x="643845" y="591022"/>
                </a:lnTo>
                <a:lnTo>
                  <a:pt x="642484" y="599893"/>
                </a:lnTo>
                <a:lnTo>
                  <a:pt x="641350" y="608308"/>
                </a:lnTo>
                <a:lnTo>
                  <a:pt x="639536" y="616496"/>
                </a:lnTo>
                <a:lnTo>
                  <a:pt x="637721" y="624911"/>
                </a:lnTo>
                <a:lnTo>
                  <a:pt x="635680" y="632645"/>
                </a:lnTo>
                <a:lnTo>
                  <a:pt x="633186" y="640378"/>
                </a:lnTo>
                <a:lnTo>
                  <a:pt x="630691" y="648111"/>
                </a:lnTo>
                <a:lnTo>
                  <a:pt x="627516" y="655389"/>
                </a:lnTo>
                <a:lnTo>
                  <a:pt x="624341" y="662440"/>
                </a:lnTo>
                <a:lnTo>
                  <a:pt x="620712" y="669036"/>
                </a:lnTo>
                <a:lnTo>
                  <a:pt x="617084" y="675632"/>
                </a:lnTo>
                <a:lnTo>
                  <a:pt x="612775" y="681773"/>
                </a:lnTo>
                <a:lnTo>
                  <a:pt x="608466" y="687914"/>
                </a:lnTo>
                <a:lnTo>
                  <a:pt x="603477" y="693827"/>
                </a:lnTo>
                <a:lnTo>
                  <a:pt x="598034" y="699286"/>
                </a:lnTo>
                <a:lnTo>
                  <a:pt x="592364" y="704289"/>
                </a:lnTo>
                <a:lnTo>
                  <a:pt x="586014" y="709066"/>
                </a:lnTo>
                <a:lnTo>
                  <a:pt x="579211" y="713842"/>
                </a:lnTo>
                <a:lnTo>
                  <a:pt x="572407" y="717936"/>
                </a:lnTo>
                <a:lnTo>
                  <a:pt x="564696" y="721803"/>
                </a:lnTo>
                <a:lnTo>
                  <a:pt x="556759" y="725442"/>
                </a:lnTo>
                <a:lnTo>
                  <a:pt x="548141" y="728626"/>
                </a:lnTo>
                <a:lnTo>
                  <a:pt x="539069" y="731810"/>
                </a:lnTo>
                <a:lnTo>
                  <a:pt x="529544" y="734085"/>
                </a:lnTo>
                <a:lnTo>
                  <a:pt x="519339" y="736359"/>
                </a:lnTo>
                <a:lnTo>
                  <a:pt x="508907" y="737951"/>
                </a:lnTo>
                <a:lnTo>
                  <a:pt x="497341" y="739543"/>
                </a:lnTo>
                <a:lnTo>
                  <a:pt x="485548" y="740681"/>
                </a:lnTo>
                <a:lnTo>
                  <a:pt x="473075" y="741135"/>
                </a:lnTo>
                <a:lnTo>
                  <a:pt x="459694" y="741363"/>
                </a:lnTo>
                <a:lnTo>
                  <a:pt x="451984" y="741135"/>
                </a:lnTo>
                <a:lnTo>
                  <a:pt x="444500" y="740681"/>
                </a:lnTo>
                <a:lnTo>
                  <a:pt x="436789" y="739771"/>
                </a:lnTo>
                <a:lnTo>
                  <a:pt x="428851" y="738861"/>
                </a:lnTo>
                <a:lnTo>
                  <a:pt x="421368" y="737496"/>
                </a:lnTo>
                <a:lnTo>
                  <a:pt x="413884" y="735677"/>
                </a:lnTo>
                <a:lnTo>
                  <a:pt x="406400" y="733630"/>
                </a:lnTo>
                <a:lnTo>
                  <a:pt x="399143" y="731355"/>
                </a:lnTo>
                <a:lnTo>
                  <a:pt x="391885" y="728626"/>
                </a:lnTo>
                <a:lnTo>
                  <a:pt x="384628" y="725897"/>
                </a:lnTo>
                <a:lnTo>
                  <a:pt x="377371" y="722712"/>
                </a:lnTo>
                <a:lnTo>
                  <a:pt x="370341" y="719301"/>
                </a:lnTo>
                <a:lnTo>
                  <a:pt x="363310" y="715662"/>
                </a:lnTo>
                <a:lnTo>
                  <a:pt x="356280" y="711568"/>
                </a:lnTo>
                <a:lnTo>
                  <a:pt x="349703" y="707246"/>
                </a:lnTo>
                <a:lnTo>
                  <a:pt x="343126" y="702925"/>
                </a:lnTo>
                <a:lnTo>
                  <a:pt x="336550" y="698148"/>
                </a:lnTo>
                <a:lnTo>
                  <a:pt x="330200" y="693372"/>
                </a:lnTo>
                <a:lnTo>
                  <a:pt x="323850" y="688141"/>
                </a:lnTo>
                <a:lnTo>
                  <a:pt x="317953" y="682910"/>
                </a:lnTo>
                <a:lnTo>
                  <a:pt x="312057" y="677224"/>
                </a:lnTo>
                <a:lnTo>
                  <a:pt x="306387" y="671538"/>
                </a:lnTo>
                <a:lnTo>
                  <a:pt x="300491" y="665397"/>
                </a:lnTo>
                <a:lnTo>
                  <a:pt x="295048" y="659256"/>
                </a:lnTo>
                <a:lnTo>
                  <a:pt x="290058" y="652660"/>
                </a:lnTo>
                <a:lnTo>
                  <a:pt x="285069" y="646291"/>
                </a:lnTo>
                <a:lnTo>
                  <a:pt x="280080" y="639468"/>
                </a:lnTo>
                <a:lnTo>
                  <a:pt x="275544" y="632417"/>
                </a:lnTo>
                <a:lnTo>
                  <a:pt x="271008" y="625139"/>
                </a:lnTo>
                <a:lnTo>
                  <a:pt x="266700" y="617861"/>
                </a:lnTo>
                <a:lnTo>
                  <a:pt x="262844" y="610355"/>
                </a:lnTo>
                <a:lnTo>
                  <a:pt x="258762" y="602849"/>
                </a:lnTo>
                <a:lnTo>
                  <a:pt x="288244" y="608535"/>
                </a:lnTo>
                <a:lnTo>
                  <a:pt x="287110" y="603077"/>
                </a:lnTo>
                <a:lnTo>
                  <a:pt x="284162" y="588293"/>
                </a:lnTo>
                <a:lnTo>
                  <a:pt x="282348" y="577830"/>
                </a:lnTo>
                <a:lnTo>
                  <a:pt x="280987" y="566231"/>
                </a:lnTo>
                <a:lnTo>
                  <a:pt x="279400" y="553266"/>
                </a:lnTo>
                <a:lnTo>
                  <a:pt x="278266" y="539620"/>
                </a:lnTo>
                <a:lnTo>
                  <a:pt x="277585" y="525063"/>
                </a:lnTo>
                <a:lnTo>
                  <a:pt x="277358" y="517785"/>
                </a:lnTo>
                <a:lnTo>
                  <a:pt x="277358" y="510507"/>
                </a:lnTo>
                <a:lnTo>
                  <a:pt x="277585" y="503229"/>
                </a:lnTo>
                <a:lnTo>
                  <a:pt x="278039" y="495950"/>
                </a:lnTo>
                <a:lnTo>
                  <a:pt x="278492" y="488672"/>
                </a:lnTo>
                <a:lnTo>
                  <a:pt x="279400" y="481621"/>
                </a:lnTo>
                <a:lnTo>
                  <a:pt x="280533" y="474571"/>
                </a:lnTo>
                <a:lnTo>
                  <a:pt x="281894" y="467747"/>
                </a:lnTo>
                <a:lnTo>
                  <a:pt x="283482" y="461379"/>
                </a:lnTo>
                <a:lnTo>
                  <a:pt x="285523" y="454783"/>
                </a:lnTo>
                <a:lnTo>
                  <a:pt x="287791" y="448870"/>
                </a:lnTo>
                <a:lnTo>
                  <a:pt x="290512" y="443411"/>
                </a:lnTo>
                <a:lnTo>
                  <a:pt x="293233" y="437952"/>
                </a:lnTo>
                <a:lnTo>
                  <a:pt x="296635" y="433176"/>
                </a:lnTo>
                <a:lnTo>
                  <a:pt x="299583" y="429537"/>
                </a:lnTo>
                <a:lnTo>
                  <a:pt x="302758" y="426580"/>
                </a:lnTo>
                <a:lnTo>
                  <a:pt x="305707" y="423623"/>
                </a:lnTo>
                <a:lnTo>
                  <a:pt x="309108" y="421349"/>
                </a:lnTo>
                <a:lnTo>
                  <a:pt x="312283" y="418847"/>
                </a:lnTo>
                <a:lnTo>
                  <a:pt x="315912" y="417027"/>
                </a:lnTo>
                <a:lnTo>
                  <a:pt x="319314" y="415663"/>
                </a:lnTo>
                <a:lnTo>
                  <a:pt x="322716" y="414298"/>
                </a:lnTo>
                <a:lnTo>
                  <a:pt x="326117" y="412933"/>
                </a:lnTo>
                <a:lnTo>
                  <a:pt x="329292" y="412251"/>
                </a:lnTo>
                <a:lnTo>
                  <a:pt x="332694" y="411341"/>
                </a:lnTo>
                <a:lnTo>
                  <a:pt x="336096" y="410886"/>
                </a:lnTo>
                <a:lnTo>
                  <a:pt x="342446" y="410204"/>
                </a:lnTo>
                <a:lnTo>
                  <a:pt x="348342" y="409749"/>
                </a:lnTo>
                <a:lnTo>
                  <a:pt x="352878" y="410204"/>
                </a:lnTo>
                <a:lnTo>
                  <a:pt x="357187" y="410431"/>
                </a:lnTo>
                <a:lnTo>
                  <a:pt x="361496" y="410886"/>
                </a:lnTo>
                <a:lnTo>
                  <a:pt x="365351" y="411569"/>
                </a:lnTo>
                <a:lnTo>
                  <a:pt x="368980" y="412706"/>
                </a:lnTo>
                <a:lnTo>
                  <a:pt x="372609" y="413388"/>
                </a:lnTo>
                <a:lnTo>
                  <a:pt x="378732" y="415663"/>
                </a:lnTo>
                <a:lnTo>
                  <a:pt x="383721" y="417710"/>
                </a:lnTo>
                <a:lnTo>
                  <a:pt x="387350" y="419529"/>
                </a:lnTo>
                <a:lnTo>
                  <a:pt x="390525" y="421349"/>
                </a:lnTo>
                <a:lnTo>
                  <a:pt x="392566" y="418165"/>
                </a:lnTo>
                <a:lnTo>
                  <a:pt x="397782" y="409522"/>
                </a:lnTo>
                <a:lnTo>
                  <a:pt x="401184" y="403153"/>
                </a:lnTo>
                <a:lnTo>
                  <a:pt x="405039" y="395420"/>
                </a:lnTo>
                <a:lnTo>
                  <a:pt x="409348" y="387005"/>
                </a:lnTo>
                <a:lnTo>
                  <a:pt x="413430" y="377225"/>
                </a:lnTo>
                <a:lnTo>
                  <a:pt x="417512" y="366990"/>
                </a:lnTo>
                <a:lnTo>
                  <a:pt x="421594" y="355845"/>
                </a:lnTo>
                <a:lnTo>
                  <a:pt x="425223" y="343563"/>
                </a:lnTo>
                <a:lnTo>
                  <a:pt x="427037" y="337194"/>
                </a:lnTo>
                <a:lnTo>
                  <a:pt x="428625" y="331053"/>
                </a:lnTo>
                <a:lnTo>
                  <a:pt x="430212" y="324230"/>
                </a:lnTo>
                <a:lnTo>
                  <a:pt x="431573" y="317862"/>
                </a:lnTo>
                <a:lnTo>
                  <a:pt x="432480" y="310811"/>
                </a:lnTo>
                <a:lnTo>
                  <a:pt x="433614" y="303987"/>
                </a:lnTo>
                <a:lnTo>
                  <a:pt x="434294" y="296937"/>
                </a:lnTo>
                <a:lnTo>
                  <a:pt x="434975" y="289886"/>
                </a:lnTo>
                <a:lnTo>
                  <a:pt x="435201" y="282608"/>
                </a:lnTo>
                <a:lnTo>
                  <a:pt x="435201" y="275329"/>
                </a:lnTo>
                <a:lnTo>
                  <a:pt x="442232" y="277376"/>
                </a:lnTo>
                <a:lnTo>
                  <a:pt x="450396" y="279651"/>
                </a:lnTo>
                <a:lnTo>
                  <a:pt x="459468" y="281698"/>
                </a:lnTo>
                <a:lnTo>
                  <a:pt x="469446" y="283745"/>
                </a:lnTo>
                <a:lnTo>
                  <a:pt x="479652" y="285337"/>
                </a:lnTo>
                <a:lnTo>
                  <a:pt x="490991" y="286474"/>
                </a:lnTo>
                <a:lnTo>
                  <a:pt x="502330" y="287384"/>
                </a:lnTo>
                <a:lnTo>
                  <a:pt x="508000" y="287611"/>
                </a:lnTo>
                <a:lnTo>
                  <a:pt x="513896" y="287839"/>
                </a:lnTo>
                <a:lnTo>
                  <a:pt x="524102" y="287611"/>
                </a:lnTo>
                <a:lnTo>
                  <a:pt x="533853" y="286929"/>
                </a:lnTo>
                <a:lnTo>
                  <a:pt x="543378" y="285337"/>
                </a:lnTo>
                <a:lnTo>
                  <a:pt x="552450" y="283745"/>
                </a:lnTo>
                <a:lnTo>
                  <a:pt x="560841" y="281470"/>
                </a:lnTo>
                <a:lnTo>
                  <a:pt x="569232" y="278514"/>
                </a:lnTo>
                <a:lnTo>
                  <a:pt x="576943" y="275102"/>
                </a:lnTo>
                <a:lnTo>
                  <a:pt x="584427" y="271463"/>
                </a:lnTo>
                <a:close/>
                <a:moveTo>
                  <a:pt x="1549338" y="120650"/>
                </a:moveTo>
                <a:lnTo>
                  <a:pt x="1554340" y="123369"/>
                </a:lnTo>
                <a:lnTo>
                  <a:pt x="1559114" y="126088"/>
                </a:lnTo>
                <a:lnTo>
                  <a:pt x="1563207" y="129260"/>
                </a:lnTo>
                <a:lnTo>
                  <a:pt x="1567299" y="132432"/>
                </a:lnTo>
                <a:lnTo>
                  <a:pt x="1570937" y="135603"/>
                </a:lnTo>
                <a:lnTo>
                  <a:pt x="1574575" y="139002"/>
                </a:lnTo>
                <a:lnTo>
                  <a:pt x="1577758" y="142627"/>
                </a:lnTo>
                <a:lnTo>
                  <a:pt x="1580714" y="146479"/>
                </a:lnTo>
                <a:lnTo>
                  <a:pt x="1583442" y="150557"/>
                </a:lnTo>
                <a:lnTo>
                  <a:pt x="1586170" y="154635"/>
                </a:lnTo>
                <a:lnTo>
                  <a:pt x="1588444" y="158713"/>
                </a:lnTo>
                <a:lnTo>
                  <a:pt x="1590490" y="163245"/>
                </a:lnTo>
                <a:lnTo>
                  <a:pt x="1592536" y="167776"/>
                </a:lnTo>
                <a:lnTo>
                  <a:pt x="1594355" y="172534"/>
                </a:lnTo>
                <a:lnTo>
                  <a:pt x="1596174" y="177065"/>
                </a:lnTo>
                <a:lnTo>
                  <a:pt x="1597766" y="182050"/>
                </a:lnTo>
                <a:lnTo>
                  <a:pt x="1600721" y="192472"/>
                </a:lnTo>
                <a:lnTo>
                  <a:pt x="1603222" y="203347"/>
                </a:lnTo>
                <a:lnTo>
                  <a:pt x="1605269" y="214676"/>
                </a:lnTo>
                <a:lnTo>
                  <a:pt x="1607770" y="226684"/>
                </a:lnTo>
                <a:lnTo>
                  <a:pt x="1611862" y="251833"/>
                </a:lnTo>
                <a:lnTo>
                  <a:pt x="1614136" y="264974"/>
                </a:lnTo>
                <a:lnTo>
                  <a:pt x="1617091" y="278794"/>
                </a:lnTo>
                <a:lnTo>
                  <a:pt x="1621411" y="279474"/>
                </a:lnTo>
                <a:lnTo>
                  <a:pt x="1625504" y="280834"/>
                </a:lnTo>
                <a:lnTo>
                  <a:pt x="1629823" y="281966"/>
                </a:lnTo>
                <a:lnTo>
                  <a:pt x="1633916" y="283779"/>
                </a:lnTo>
                <a:lnTo>
                  <a:pt x="1637554" y="286045"/>
                </a:lnTo>
                <a:lnTo>
                  <a:pt x="1641191" y="288084"/>
                </a:lnTo>
                <a:lnTo>
                  <a:pt x="1644829" y="290576"/>
                </a:lnTo>
                <a:lnTo>
                  <a:pt x="1648012" y="293295"/>
                </a:lnTo>
                <a:lnTo>
                  <a:pt x="1650740" y="296014"/>
                </a:lnTo>
                <a:lnTo>
                  <a:pt x="1653696" y="299186"/>
                </a:lnTo>
                <a:lnTo>
                  <a:pt x="1655970" y="302584"/>
                </a:lnTo>
                <a:lnTo>
                  <a:pt x="1658016" y="306209"/>
                </a:lnTo>
                <a:lnTo>
                  <a:pt x="1659835" y="309834"/>
                </a:lnTo>
                <a:lnTo>
                  <a:pt x="1661426" y="313459"/>
                </a:lnTo>
                <a:lnTo>
                  <a:pt x="1662563" y="317538"/>
                </a:lnTo>
                <a:lnTo>
                  <a:pt x="1663245" y="321616"/>
                </a:lnTo>
                <a:lnTo>
                  <a:pt x="1663700" y="325921"/>
                </a:lnTo>
                <a:lnTo>
                  <a:pt x="1663700" y="330225"/>
                </a:lnTo>
                <a:lnTo>
                  <a:pt x="1663473" y="334757"/>
                </a:lnTo>
                <a:lnTo>
                  <a:pt x="1662791" y="339288"/>
                </a:lnTo>
                <a:lnTo>
                  <a:pt x="1661426" y="344046"/>
                </a:lnTo>
                <a:lnTo>
                  <a:pt x="1659835" y="348577"/>
                </a:lnTo>
                <a:lnTo>
                  <a:pt x="1657789" y="353562"/>
                </a:lnTo>
                <a:lnTo>
                  <a:pt x="1655288" y="358546"/>
                </a:lnTo>
                <a:lnTo>
                  <a:pt x="1652105" y="363304"/>
                </a:lnTo>
                <a:lnTo>
                  <a:pt x="1648467" y="368289"/>
                </a:lnTo>
                <a:lnTo>
                  <a:pt x="1644374" y="373500"/>
                </a:lnTo>
                <a:lnTo>
                  <a:pt x="1639600" y="378484"/>
                </a:lnTo>
                <a:lnTo>
                  <a:pt x="1634371" y="383695"/>
                </a:lnTo>
                <a:lnTo>
                  <a:pt x="1628459" y="388453"/>
                </a:lnTo>
                <a:lnTo>
                  <a:pt x="1621866" y="393664"/>
                </a:lnTo>
                <a:lnTo>
                  <a:pt x="1615045" y="398649"/>
                </a:lnTo>
                <a:lnTo>
                  <a:pt x="1613226" y="407938"/>
                </a:lnTo>
                <a:lnTo>
                  <a:pt x="1610953" y="417227"/>
                </a:lnTo>
                <a:lnTo>
                  <a:pt x="1608452" y="426290"/>
                </a:lnTo>
                <a:lnTo>
                  <a:pt x="1605951" y="435353"/>
                </a:lnTo>
                <a:lnTo>
                  <a:pt x="1602768" y="444416"/>
                </a:lnTo>
                <a:lnTo>
                  <a:pt x="1599585" y="453252"/>
                </a:lnTo>
                <a:lnTo>
                  <a:pt x="1595947" y="462088"/>
                </a:lnTo>
                <a:lnTo>
                  <a:pt x="1592309" y="470697"/>
                </a:lnTo>
                <a:lnTo>
                  <a:pt x="1588444" y="479080"/>
                </a:lnTo>
                <a:lnTo>
                  <a:pt x="1583897" y="487237"/>
                </a:lnTo>
                <a:lnTo>
                  <a:pt x="1579577" y="495167"/>
                </a:lnTo>
                <a:lnTo>
                  <a:pt x="1574802" y="503323"/>
                </a:lnTo>
                <a:lnTo>
                  <a:pt x="1570028" y="510800"/>
                </a:lnTo>
                <a:lnTo>
                  <a:pt x="1565026" y="518050"/>
                </a:lnTo>
                <a:lnTo>
                  <a:pt x="1559569" y="525300"/>
                </a:lnTo>
                <a:lnTo>
                  <a:pt x="1554113" y="532097"/>
                </a:lnTo>
                <a:lnTo>
                  <a:pt x="1548201" y="538441"/>
                </a:lnTo>
                <a:lnTo>
                  <a:pt x="1542062" y="545012"/>
                </a:lnTo>
                <a:lnTo>
                  <a:pt x="1536151" y="550676"/>
                </a:lnTo>
                <a:lnTo>
                  <a:pt x="1529785" y="556340"/>
                </a:lnTo>
                <a:lnTo>
                  <a:pt x="1523192" y="561551"/>
                </a:lnTo>
                <a:lnTo>
                  <a:pt x="1516371" y="566536"/>
                </a:lnTo>
                <a:lnTo>
                  <a:pt x="1509323" y="571067"/>
                </a:lnTo>
                <a:lnTo>
                  <a:pt x="1502502" y="575145"/>
                </a:lnTo>
                <a:lnTo>
                  <a:pt x="1494772" y="578997"/>
                </a:lnTo>
                <a:lnTo>
                  <a:pt x="1487496" y="581942"/>
                </a:lnTo>
                <a:lnTo>
                  <a:pt x="1479766" y="584888"/>
                </a:lnTo>
                <a:lnTo>
                  <a:pt x="1472036" y="587380"/>
                </a:lnTo>
                <a:lnTo>
                  <a:pt x="1464078" y="589193"/>
                </a:lnTo>
                <a:lnTo>
                  <a:pt x="1455893" y="590779"/>
                </a:lnTo>
                <a:lnTo>
                  <a:pt x="1447481" y="591685"/>
                </a:lnTo>
                <a:lnTo>
                  <a:pt x="1439296" y="592138"/>
                </a:lnTo>
                <a:lnTo>
                  <a:pt x="1430884" y="591685"/>
                </a:lnTo>
                <a:lnTo>
                  <a:pt x="1422699" y="590779"/>
                </a:lnTo>
                <a:lnTo>
                  <a:pt x="1414286" y="589193"/>
                </a:lnTo>
                <a:lnTo>
                  <a:pt x="1406556" y="587380"/>
                </a:lnTo>
                <a:lnTo>
                  <a:pt x="1398598" y="584888"/>
                </a:lnTo>
                <a:lnTo>
                  <a:pt x="1390868" y="581942"/>
                </a:lnTo>
                <a:lnTo>
                  <a:pt x="1383593" y="578997"/>
                </a:lnTo>
                <a:lnTo>
                  <a:pt x="1376090" y="575145"/>
                </a:lnTo>
                <a:lnTo>
                  <a:pt x="1369042" y="571067"/>
                </a:lnTo>
                <a:lnTo>
                  <a:pt x="1361994" y="566536"/>
                </a:lnTo>
                <a:lnTo>
                  <a:pt x="1355173" y="561551"/>
                </a:lnTo>
                <a:lnTo>
                  <a:pt x="1348807" y="556340"/>
                </a:lnTo>
                <a:lnTo>
                  <a:pt x="1342213" y="550676"/>
                </a:lnTo>
                <a:lnTo>
                  <a:pt x="1336074" y="545012"/>
                </a:lnTo>
                <a:lnTo>
                  <a:pt x="1330163" y="538441"/>
                </a:lnTo>
                <a:lnTo>
                  <a:pt x="1324252" y="532097"/>
                </a:lnTo>
                <a:lnTo>
                  <a:pt x="1318795" y="525300"/>
                </a:lnTo>
                <a:lnTo>
                  <a:pt x="1313339" y="518050"/>
                </a:lnTo>
                <a:lnTo>
                  <a:pt x="1308337" y="510800"/>
                </a:lnTo>
                <a:lnTo>
                  <a:pt x="1303335" y="503323"/>
                </a:lnTo>
                <a:lnTo>
                  <a:pt x="1298560" y="495167"/>
                </a:lnTo>
                <a:lnTo>
                  <a:pt x="1294240" y="487237"/>
                </a:lnTo>
                <a:lnTo>
                  <a:pt x="1289920" y="479080"/>
                </a:lnTo>
                <a:lnTo>
                  <a:pt x="1286055" y="470697"/>
                </a:lnTo>
                <a:lnTo>
                  <a:pt x="1282190" y="462088"/>
                </a:lnTo>
                <a:lnTo>
                  <a:pt x="1278780" y="453252"/>
                </a:lnTo>
                <a:lnTo>
                  <a:pt x="1275824" y="444416"/>
                </a:lnTo>
                <a:lnTo>
                  <a:pt x="1272641" y="435353"/>
                </a:lnTo>
                <a:lnTo>
                  <a:pt x="1269913" y="426290"/>
                </a:lnTo>
                <a:lnTo>
                  <a:pt x="1267412" y="417227"/>
                </a:lnTo>
                <a:lnTo>
                  <a:pt x="1265366" y="407938"/>
                </a:lnTo>
                <a:lnTo>
                  <a:pt x="1263547" y="398649"/>
                </a:lnTo>
                <a:lnTo>
                  <a:pt x="1256499" y="393664"/>
                </a:lnTo>
                <a:lnTo>
                  <a:pt x="1249905" y="388453"/>
                </a:lnTo>
                <a:lnTo>
                  <a:pt x="1243994" y="383695"/>
                </a:lnTo>
                <a:lnTo>
                  <a:pt x="1238764" y="378484"/>
                </a:lnTo>
                <a:lnTo>
                  <a:pt x="1234217" y="373500"/>
                </a:lnTo>
                <a:lnTo>
                  <a:pt x="1229897" y="368289"/>
                </a:lnTo>
                <a:lnTo>
                  <a:pt x="1226260" y="363304"/>
                </a:lnTo>
                <a:lnTo>
                  <a:pt x="1223304" y="358546"/>
                </a:lnTo>
                <a:lnTo>
                  <a:pt x="1220576" y="353562"/>
                </a:lnTo>
                <a:lnTo>
                  <a:pt x="1218529" y="348577"/>
                </a:lnTo>
                <a:lnTo>
                  <a:pt x="1216711" y="344046"/>
                </a:lnTo>
                <a:lnTo>
                  <a:pt x="1215801" y="339288"/>
                </a:lnTo>
                <a:lnTo>
                  <a:pt x="1214892" y="334757"/>
                </a:lnTo>
                <a:lnTo>
                  <a:pt x="1214437" y="330225"/>
                </a:lnTo>
                <a:lnTo>
                  <a:pt x="1214664" y="325921"/>
                </a:lnTo>
                <a:lnTo>
                  <a:pt x="1214892" y="321616"/>
                </a:lnTo>
                <a:lnTo>
                  <a:pt x="1215801" y="317538"/>
                </a:lnTo>
                <a:lnTo>
                  <a:pt x="1216938" y="313459"/>
                </a:lnTo>
                <a:lnTo>
                  <a:pt x="1218529" y="309834"/>
                </a:lnTo>
                <a:lnTo>
                  <a:pt x="1220348" y="306209"/>
                </a:lnTo>
                <a:lnTo>
                  <a:pt x="1222395" y="302584"/>
                </a:lnTo>
                <a:lnTo>
                  <a:pt x="1224896" y="299186"/>
                </a:lnTo>
                <a:lnTo>
                  <a:pt x="1227397" y="296014"/>
                </a:lnTo>
                <a:lnTo>
                  <a:pt x="1230580" y="293295"/>
                </a:lnTo>
                <a:lnTo>
                  <a:pt x="1233535" y="290576"/>
                </a:lnTo>
                <a:lnTo>
                  <a:pt x="1236946" y="288084"/>
                </a:lnTo>
                <a:lnTo>
                  <a:pt x="1240583" y="286045"/>
                </a:lnTo>
                <a:lnTo>
                  <a:pt x="1244448" y="283779"/>
                </a:lnTo>
                <a:lnTo>
                  <a:pt x="1248541" y="281966"/>
                </a:lnTo>
                <a:lnTo>
                  <a:pt x="1252633" y="280834"/>
                </a:lnTo>
                <a:lnTo>
                  <a:pt x="1256953" y="279474"/>
                </a:lnTo>
                <a:lnTo>
                  <a:pt x="1261500" y="278794"/>
                </a:lnTo>
                <a:lnTo>
                  <a:pt x="1264911" y="260669"/>
                </a:lnTo>
                <a:lnTo>
                  <a:pt x="1267867" y="243450"/>
                </a:lnTo>
                <a:lnTo>
                  <a:pt x="1270822" y="226910"/>
                </a:lnTo>
                <a:lnTo>
                  <a:pt x="1273551" y="211277"/>
                </a:lnTo>
                <a:lnTo>
                  <a:pt x="1276734" y="196550"/>
                </a:lnTo>
                <a:lnTo>
                  <a:pt x="1278552" y="189527"/>
                </a:lnTo>
                <a:lnTo>
                  <a:pt x="1280371" y="182956"/>
                </a:lnTo>
                <a:lnTo>
                  <a:pt x="1282418" y="176386"/>
                </a:lnTo>
                <a:lnTo>
                  <a:pt x="1284919" y="170042"/>
                </a:lnTo>
                <a:lnTo>
                  <a:pt x="1287420" y="163924"/>
                </a:lnTo>
                <a:lnTo>
                  <a:pt x="1290375" y="158260"/>
                </a:lnTo>
                <a:lnTo>
                  <a:pt x="1296059" y="160073"/>
                </a:lnTo>
                <a:lnTo>
                  <a:pt x="1303789" y="162565"/>
                </a:lnTo>
                <a:lnTo>
                  <a:pt x="1313339" y="165284"/>
                </a:lnTo>
                <a:lnTo>
                  <a:pt x="1324934" y="167776"/>
                </a:lnTo>
                <a:lnTo>
                  <a:pt x="1331300" y="169136"/>
                </a:lnTo>
                <a:lnTo>
                  <a:pt x="1338121" y="170042"/>
                </a:lnTo>
                <a:lnTo>
                  <a:pt x="1345169" y="171175"/>
                </a:lnTo>
                <a:lnTo>
                  <a:pt x="1352672" y="172307"/>
                </a:lnTo>
                <a:lnTo>
                  <a:pt x="1360402" y="172987"/>
                </a:lnTo>
                <a:lnTo>
                  <a:pt x="1368587" y="173440"/>
                </a:lnTo>
                <a:lnTo>
                  <a:pt x="1376772" y="173667"/>
                </a:lnTo>
                <a:lnTo>
                  <a:pt x="1385639" y="173667"/>
                </a:lnTo>
                <a:lnTo>
                  <a:pt x="1394733" y="173667"/>
                </a:lnTo>
                <a:lnTo>
                  <a:pt x="1403828" y="173214"/>
                </a:lnTo>
                <a:lnTo>
                  <a:pt x="1413604" y="172534"/>
                </a:lnTo>
                <a:lnTo>
                  <a:pt x="1423153" y="171401"/>
                </a:lnTo>
                <a:lnTo>
                  <a:pt x="1432930" y="169815"/>
                </a:lnTo>
                <a:lnTo>
                  <a:pt x="1443161" y="167776"/>
                </a:lnTo>
                <a:lnTo>
                  <a:pt x="1453165" y="165510"/>
                </a:lnTo>
                <a:lnTo>
                  <a:pt x="1463623" y="162565"/>
                </a:lnTo>
                <a:lnTo>
                  <a:pt x="1474082" y="159620"/>
                </a:lnTo>
                <a:lnTo>
                  <a:pt x="1484768" y="155541"/>
                </a:lnTo>
                <a:lnTo>
                  <a:pt x="1495454" y="151237"/>
                </a:lnTo>
                <a:lnTo>
                  <a:pt x="1506140" y="146252"/>
                </a:lnTo>
                <a:lnTo>
                  <a:pt x="1517053" y="140815"/>
                </a:lnTo>
                <a:lnTo>
                  <a:pt x="1527966" y="134697"/>
                </a:lnTo>
                <a:lnTo>
                  <a:pt x="1538425" y="127900"/>
                </a:lnTo>
                <a:lnTo>
                  <a:pt x="1549338" y="120650"/>
                </a:lnTo>
                <a:close/>
                <a:moveTo>
                  <a:pt x="2395310" y="80963"/>
                </a:moveTo>
                <a:lnTo>
                  <a:pt x="2402341" y="80963"/>
                </a:lnTo>
                <a:lnTo>
                  <a:pt x="2409144" y="81190"/>
                </a:lnTo>
                <a:lnTo>
                  <a:pt x="2416175" y="81870"/>
                </a:lnTo>
                <a:lnTo>
                  <a:pt x="2422978" y="82323"/>
                </a:lnTo>
                <a:lnTo>
                  <a:pt x="2430009" y="83003"/>
                </a:lnTo>
                <a:lnTo>
                  <a:pt x="2437039" y="84137"/>
                </a:lnTo>
                <a:lnTo>
                  <a:pt x="2444069" y="85270"/>
                </a:lnTo>
                <a:lnTo>
                  <a:pt x="2451100" y="86630"/>
                </a:lnTo>
                <a:lnTo>
                  <a:pt x="2458130" y="87990"/>
                </a:lnTo>
                <a:lnTo>
                  <a:pt x="2465387" y="89804"/>
                </a:lnTo>
                <a:lnTo>
                  <a:pt x="2472418" y="91844"/>
                </a:lnTo>
                <a:lnTo>
                  <a:pt x="2479221" y="93884"/>
                </a:lnTo>
                <a:lnTo>
                  <a:pt x="2486025" y="96378"/>
                </a:lnTo>
                <a:lnTo>
                  <a:pt x="2493055" y="98644"/>
                </a:lnTo>
                <a:lnTo>
                  <a:pt x="2499859" y="101591"/>
                </a:lnTo>
                <a:lnTo>
                  <a:pt x="2506889" y="104312"/>
                </a:lnTo>
                <a:lnTo>
                  <a:pt x="2513466" y="107712"/>
                </a:lnTo>
                <a:lnTo>
                  <a:pt x="2520043" y="111112"/>
                </a:lnTo>
                <a:lnTo>
                  <a:pt x="2526846" y="114512"/>
                </a:lnTo>
                <a:lnTo>
                  <a:pt x="2533196" y="118366"/>
                </a:lnTo>
                <a:lnTo>
                  <a:pt x="2539773" y="122446"/>
                </a:lnTo>
                <a:lnTo>
                  <a:pt x="2545896" y="126753"/>
                </a:lnTo>
                <a:lnTo>
                  <a:pt x="2552246" y="131060"/>
                </a:lnTo>
                <a:lnTo>
                  <a:pt x="2558143" y="135821"/>
                </a:lnTo>
                <a:lnTo>
                  <a:pt x="2562905" y="133554"/>
                </a:lnTo>
                <a:lnTo>
                  <a:pt x="2567441" y="131740"/>
                </a:lnTo>
                <a:lnTo>
                  <a:pt x="2572203" y="129927"/>
                </a:lnTo>
                <a:lnTo>
                  <a:pt x="2576512" y="128794"/>
                </a:lnTo>
                <a:lnTo>
                  <a:pt x="2581048" y="127433"/>
                </a:lnTo>
                <a:lnTo>
                  <a:pt x="2585357" y="126300"/>
                </a:lnTo>
                <a:lnTo>
                  <a:pt x="2589666" y="125393"/>
                </a:lnTo>
                <a:lnTo>
                  <a:pt x="2594202" y="124486"/>
                </a:lnTo>
                <a:lnTo>
                  <a:pt x="2598511" y="124033"/>
                </a:lnTo>
                <a:lnTo>
                  <a:pt x="2602820" y="123806"/>
                </a:lnTo>
                <a:lnTo>
                  <a:pt x="2606902" y="123580"/>
                </a:lnTo>
                <a:lnTo>
                  <a:pt x="2610984" y="123580"/>
                </a:lnTo>
                <a:lnTo>
                  <a:pt x="2615293" y="123806"/>
                </a:lnTo>
                <a:lnTo>
                  <a:pt x="2619148" y="124033"/>
                </a:lnTo>
                <a:lnTo>
                  <a:pt x="2623230" y="124486"/>
                </a:lnTo>
                <a:lnTo>
                  <a:pt x="2627086" y="125393"/>
                </a:lnTo>
                <a:lnTo>
                  <a:pt x="2630941" y="126073"/>
                </a:lnTo>
                <a:lnTo>
                  <a:pt x="2634570" y="127207"/>
                </a:lnTo>
                <a:lnTo>
                  <a:pt x="2638425" y="128567"/>
                </a:lnTo>
                <a:lnTo>
                  <a:pt x="2642053" y="129474"/>
                </a:lnTo>
                <a:lnTo>
                  <a:pt x="2645682" y="131060"/>
                </a:lnTo>
                <a:lnTo>
                  <a:pt x="2649311" y="132647"/>
                </a:lnTo>
                <a:lnTo>
                  <a:pt x="2656341" y="136274"/>
                </a:lnTo>
                <a:lnTo>
                  <a:pt x="2663145" y="140354"/>
                </a:lnTo>
                <a:lnTo>
                  <a:pt x="2669721" y="145115"/>
                </a:lnTo>
                <a:lnTo>
                  <a:pt x="2675845" y="150329"/>
                </a:lnTo>
                <a:lnTo>
                  <a:pt x="2681741" y="155769"/>
                </a:lnTo>
                <a:lnTo>
                  <a:pt x="2687184" y="161890"/>
                </a:lnTo>
                <a:lnTo>
                  <a:pt x="2692627" y="168463"/>
                </a:lnTo>
                <a:lnTo>
                  <a:pt x="2697843" y="175037"/>
                </a:lnTo>
                <a:lnTo>
                  <a:pt x="2702605" y="182291"/>
                </a:lnTo>
                <a:lnTo>
                  <a:pt x="2706914" y="189998"/>
                </a:lnTo>
                <a:lnTo>
                  <a:pt x="2711223" y="197932"/>
                </a:lnTo>
                <a:lnTo>
                  <a:pt x="2715079" y="205866"/>
                </a:lnTo>
                <a:lnTo>
                  <a:pt x="2718480" y="214480"/>
                </a:lnTo>
                <a:lnTo>
                  <a:pt x="2721429" y="223321"/>
                </a:lnTo>
                <a:lnTo>
                  <a:pt x="2724377" y="232162"/>
                </a:lnTo>
                <a:lnTo>
                  <a:pt x="2726871" y="241456"/>
                </a:lnTo>
                <a:lnTo>
                  <a:pt x="2728912" y="250750"/>
                </a:lnTo>
                <a:lnTo>
                  <a:pt x="2730500" y="260044"/>
                </a:lnTo>
                <a:lnTo>
                  <a:pt x="2731861" y="269792"/>
                </a:lnTo>
                <a:lnTo>
                  <a:pt x="2732995" y="279539"/>
                </a:lnTo>
                <a:lnTo>
                  <a:pt x="2733448" y="289513"/>
                </a:lnTo>
                <a:lnTo>
                  <a:pt x="2733675" y="301527"/>
                </a:lnTo>
                <a:lnTo>
                  <a:pt x="2733221" y="313768"/>
                </a:lnTo>
                <a:lnTo>
                  <a:pt x="2732541" y="325329"/>
                </a:lnTo>
                <a:lnTo>
                  <a:pt x="2731407" y="337117"/>
                </a:lnTo>
                <a:lnTo>
                  <a:pt x="2729820" y="348225"/>
                </a:lnTo>
                <a:lnTo>
                  <a:pt x="2728005" y="358879"/>
                </a:lnTo>
                <a:lnTo>
                  <a:pt x="2725738" y="369533"/>
                </a:lnTo>
                <a:lnTo>
                  <a:pt x="2723243" y="379961"/>
                </a:lnTo>
                <a:lnTo>
                  <a:pt x="2720521" y="389935"/>
                </a:lnTo>
                <a:lnTo>
                  <a:pt x="2717346" y="399909"/>
                </a:lnTo>
                <a:lnTo>
                  <a:pt x="2713945" y="409430"/>
                </a:lnTo>
                <a:lnTo>
                  <a:pt x="2710543" y="418724"/>
                </a:lnTo>
                <a:lnTo>
                  <a:pt x="2706914" y="427791"/>
                </a:lnTo>
                <a:lnTo>
                  <a:pt x="2703286" y="436858"/>
                </a:lnTo>
                <a:lnTo>
                  <a:pt x="2695575" y="454540"/>
                </a:lnTo>
                <a:lnTo>
                  <a:pt x="2687411" y="471315"/>
                </a:lnTo>
                <a:lnTo>
                  <a:pt x="2679473" y="487636"/>
                </a:lnTo>
                <a:lnTo>
                  <a:pt x="2671989" y="503731"/>
                </a:lnTo>
                <a:lnTo>
                  <a:pt x="2664732" y="519825"/>
                </a:lnTo>
                <a:lnTo>
                  <a:pt x="2661330" y="527532"/>
                </a:lnTo>
                <a:lnTo>
                  <a:pt x="2658155" y="535466"/>
                </a:lnTo>
                <a:lnTo>
                  <a:pt x="2655434" y="543174"/>
                </a:lnTo>
                <a:lnTo>
                  <a:pt x="2652712" y="550881"/>
                </a:lnTo>
                <a:lnTo>
                  <a:pt x="2650445" y="558588"/>
                </a:lnTo>
                <a:lnTo>
                  <a:pt x="2648630" y="566749"/>
                </a:lnTo>
                <a:lnTo>
                  <a:pt x="2647043" y="574456"/>
                </a:lnTo>
                <a:lnTo>
                  <a:pt x="2645682" y="582617"/>
                </a:lnTo>
                <a:lnTo>
                  <a:pt x="2604407" y="590551"/>
                </a:lnTo>
                <a:lnTo>
                  <a:pt x="2606221" y="581257"/>
                </a:lnTo>
                <a:lnTo>
                  <a:pt x="2607582" y="572189"/>
                </a:lnTo>
                <a:lnTo>
                  <a:pt x="2608943" y="563349"/>
                </a:lnTo>
                <a:lnTo>
                  <a:pt x="2610303" y="554735"/>
                </a:lnTo>
                <a:lnTo>
                  <a:pt x="2610984" y="546574"/>
                </a:lnTo>
                <a:lnTo>
                  <a:pt x="2611891" y="538640"/>
                </a:lnTo>
                <a:lnTo>
                  <a:pt x="2612571" y="530933"/>
                </a:lnTo>
                <a:lnTo>
                  <a:pt x="2612798" y="523452"/>
                </a:lnTo>
                <a:lnTo>
                  <a:pt x="2613025" y="516425"/>
                </a:lnTo>
                <a:lnTo>
                  <a:pt x="2613025" y="509398"/>
                </a:lnTo>
                <a:lnTo>
                  <a:pt x="2612798" y="502824"/>
                </a:lnTo>
                <a:lnTo>
                  <a:pt x="2612571" y="496477"/>
                </a:lnTo>
                <a:lnTo>
                  <a:pt x="2612118" y="490356"/>
                </a:lnTo>
                <a:lnTo>
                  <a:pt x="2611211" y="484236"/>
                </a:lnTo>
                <a:lnTo>
                  <a:pt x="2610530" y="478569"/>
                </a:lnTo>
                <a:lnTo>
                  <a:pt x="2609850" y="473128"/>
                </a:lnTo>
                <a:lnTo>
                  <a:pt x="2608489" y="467914"/>
                </a:lnTo>
                <a:lnTo>
                  <a:pt x="2607128" y="462701"/>
                </a:lnTo>
                <a:lnTo>
                  <a:pt x="2605768" y="458167"/>
                </a:lnTo>
                <a:lnTo>
                  <a:pt x="2604407" y="453406"/>
                </a:lnTo>
                <a:lnTo>
                  <a:pt x="2602820" y="449099"/>
                </a:lnTo>
                <a:lnTo>
                  <a:pt x="2601005" y="445019"/>
                </a:lnTo>
                <a:lnTo>
                  <a:pt x="2599191" y="440939"/>
                </a:lnTo>
                <a:lnTo>
                  <a:pt x="2596923" y="437312"/>
                </a:lnTo>
                <a:lnTo>
                  <a:pt x="2594882" y="433685"/>
                </a:lnTo>
                <a:lnTo>
                  <a:pt x="2592841" y="430511"/>
                </a:lnTo>
                <a:lnTo>
                  <a:pt x="2590573" y="427338"/>
                </a:lnTo>
                <a:lnTo>
                  <a:pt x="2588305" y="424164"/>
                </a:lnTo>
                <a:lnTo>
                  <a:pt x="2585584" y="421444"/>
                </a:lnTo>
                <a:lnTo>
                  <a:pt x="2583316" y="418724"/>
                </a:lnTo>
                <a:lnTo>
                  <a:pt x="2580594" y="416230"/>
                </a:lnTo>
                <a:lnTo>
                  <a:pt x="2577873" y="413737"/>
                </a:lnTo>
                <a:lnTo>
                  <a:pt x="2575152" y="411696"/>
                </a:lnTo>
                <a:lnTo>
                  <a:pt x="2572430" y="409656"/>
                </a:lnTo>
                <a:lnTo>
                  <a:pt x="2566761" y="406256"/>
                </a:lnTo>
                <a:lnTo>
                  <a:pt x="2560637" y="403536"/>
                </a:lnTo>
                <a:lnTo>
                  <a:pt x="2554741" y="400816"/>
                </a:lnTo>
                <a:lnTo>
                  <a:pt x="2548844" y="399002"/>
                </a:lnTo>
                <a:lnTo>
                  <a:pt x="2542494" y="397642"/>
                </a:lnTo>
                <a:lnTo>
                  <a:pt x="2536598" y="396962"/>
                </a:lnTo>
                <a:lnTo>
                  <a:pt x="2530702" y="396509"/>
                </a:lnTo>
                <a:lnTo>
                  <a:pt x="2524352" y="396282"/>
                </a:lnTo>
                <a:lnTo>
                  <a:pt x="2518682" y="396509"/>
                </a:lnTo>
                <a:lnTo>
                  <a:pt x="2513012" y="397189"/>
                </a:lnTo>
                <a:lnTo>
                  <a:pt x="2507569" y="398095"/>
                </a:lnTo>
                <a:lnTo>
                  <a:pt x="2502353" y="399229"/>
                </a:lnTo>
                <a:lnTo>
                  <a:pt x="2497364" y="400589"/>
                </a:lnTo>
                <a:lnTo>
                  <a:pt x="2493055" y="402176"/>
                </a:lnTo>
                <a:lnTo>
                  <a:pt x="2488746" y="403989"/>
                </a:lnTo>
                <a:lnTo>
                  <a:pt x="2486025" y="399455"/>
                </a:lnTo>
                <a:lnTo>
                  <a:pt x="2483530" y="395148"/>
                </a:lnTo>
                <a:lnTo>
                  <a:pt x="2480809" y="390161"/>
                </a:lnTo>
                <a:lnTo>
                  <a:pt x="2478541" y="384948"/>
                </a:lnTo>
                <a:lnTo>
                  <a:pt x="2476273" y="379507"/>
                </a:lnTo>
                <a:lnTo>
                  <a:pt x="2474232" y="374067"/>
                </a:lnTo>
                <a:lnTo>
                  <a:pt x="2470150" y="362506"/>
                </a:lnTo>
                <a:lnTo>
                  <a:pt x="2466975" y="350265"/>
                </a:lnTo>
                <a:lnTo>
                  <a:pt x="2463800" y="338250"/>
                </a:lnTo>
                <a:lnTo>
                  <a:pt x="2461078" y="326009"/>
                </a:lnTo>
                <a:lnTo>
                  <a:pt x="2459037" y="313995"/>
                </a:lnTo>
                <a:lnTo>
                  <a:pt x="2456996" y="302888"/>
                </a:lnTo>
                <a:lnTo>
                  <a:pt x="2455409" y="292233"/>
                </a:lnTo>
                <a:lnTo>
                  <a:pt x="2453368" y="274099"/>
                </a:lnTo>
                <a:lnTo>
                  <a:pt x="2452007" y="261858"/>
                </a:lnTo>
                <a:lnTo>
                  <a:pt x="2451780" y="257551"/>
                </a:lnTo>
                <a:lnTo>
                  <a:pt x="2444523" y="259817"/>
                </a:lnTo>
                <a:lnTo>
                  <a:pt x="2436359" y="262764"/>
                </a:lnTo>
                <a:lnTo>
                  <a:pt x="2425246" y="265485"/>
                </a:lnTo>
                <a:lnTo>
                  <a:pt x="2418896" y="267071"/>
                </a:lnTo>
                <a:lnTo>
                  <a:pt x="2412093" y="268658"/>
                </a:lnTo>
                <a:lnTo>
                  <a:pt x="2404835" y="270245"/>
                </a:lnTo>
                <a:lnTo>
                  <a:pt x="2397351" y="271605"/>
                </a:lnTo>
                <a:lnTo>
                  <a:pt x="2389414" y="272512"/>
                </a:lnTo>
                <a:lnTo>
                  <a:pt x="2381023" y="273645"/>
                </a:lnTo>
                <a:lnTo>
                  <a:pt x="2372859" y="274099"/>
                </a:lnTo>
                <a:lnTo>
                  <a:pt x="2364241" y="274552"/>
                </a:lnTo>
                <a:lnTo>
                  <a:pt x="2355396" y="274552"/>
                </a:lnTo>
                <a:lnTo>
                  <a:pt x="2346778" y="274099"/>
                </a:lnTo>
                <a:lnTo>
                  <a:pt x="2337934" y="273192"/>
                </a:lnTo>
                <a:lnTo>
                  <a:pt x="2329542" y="271832"/>
                </a:lnTo>
                <a:lnTo>
                  <a:pt x="2320925" y="270018"/>
                </a:lnTo>
                <a:lnTo>
                  <a:pt x="2316616" y="268658"/>
                </a:lnTo>
                <a:lnTo>
                  <a:pt x="2312307" y="267298"/>
                </a:lnTo>
                <a:lnTo>
                  <a:pt x="2308225" y="265938"/>
                </a:lnTo>
                <a:lnTo>
                  <a:pt x="2304369" y="264351"/>
                </a:lnTo>
                <a:lnTo>
                  <a:pt x="2300060" y="262311"/>
                </a:lnTo>
                <a:lnTo>
                  <a:pt x="2296205" y="260497"/>
                </a:lnTo>
                <a:lnTo>
                  <a:pt x="2292350" y="258004"/>
                </a:lnTo>
                <a:lnTo>
                  <a:pt x="2288721" y="255737"/>
                </a:lnTo>
                <a:lnTo>
                  <a:pt x="2285092" y="253244"/>
                </a:lnTo>
                <a:lnTo>
                  <a:pt x="2281464" y="250297"/>
                </a:lnTo>
                <a:lnTo>
                  <a:pt x="2278062" y="247350"/>
                </a:lnTo>
                <a:lnTo>
                  <a:pt x="2274660" y="243950"/>
                </a:lnTo>
                <a:lnTo>
                  <a:pt x="2271712" y="240776"/>
                </a:lnTo>
                <a:lnTo>
                  <a:pt x="2268537" y="237149"/>
                </a:lnTo>
                <a:lnTo>
                  <a:pt x="2265589" y="233069"/>
                </a:lnTo>
                <a:lnTo>
                  <a:pt x="2262867" y="228988"/>
                </a:lnTo>
                <a:lnTo>
                  <a:pt x="2260146" y="224681"/>
                </a:lnTo>
                <a:lnTo>
                  <a:pt x="2257651" y="220148"/>
                </a:lnTo>
                <a:lnTo>
                  <a:pt x="2255383" y="215387"/>
                </a:lnTo>
                <a:lnTo>
                  <a:pt x="2253342" y="210173"/>
                </a:lnTo>
                <a:lnTo>
                  <a:pt x="2251528" y="204733"/>
                </a:lnTo>
                <a:lnTo>
                  <a:pt x="2249714" y="199293"/>
                </a:lnTo>
                <a:lnTo>
                  <a:pt x="2248126" y="193852"/>
                </a:lnTo>
                <a:lnTo>
                  <a:pt x="2246992" y="188865"/>
                </a:lnTo>
                <a:lnTo>
                  <a:pt x="2246539" y="183651"/>
                </a:lnTo>
                <a:lnTo>
                  <a:pt x="2246312" y="178664"/>
                </a:lnTo>
                <a:lnTo>
                  <a:pt x="2246312" y="173904"/>
                </a:lnTo>
                <a:lnTo>
                  <a:pt x="2246539" y="169143"/>
                </a:lnTo>
                <a:lnTo>
                  <a:pt x="2246992" y="164383"/>
                </a:lnTo>
                <a:lnTo>
                  <a:pt x="2248126" y="159849"/>
                </a:lnTo>
                <a:lnTo>
                  <a:pt x="2249260" y="155316"/>
                </a:lnTo>
                <a:lnTo>
                  <a:pt x="2250848" y="151009"/>
                </a:lnTo>
                <a:lnTo>
                  <a:pt x="2252662" y="146928"/>
                </a:lnTo>
                <a:lnTo>
                  <a:pt x="2254703" y="142621"/>
                </a:lnTo>
                <a:lnTo>
                  <a:pt x="2257198" y="138541"/>
                </a:lnTo>
                <a:lnTo>
                  <a:pt x="2259692" y="134687"/>
                </a:lnTo>
                <a:lnTo>
                  <a:pt x="2262641" y="131060"/>
                </a:lnTo>
                <a:lnTo>
                  <a:pt x="2265589" y="127207"/>
                </a:lnTo>
                <a:lnTo>
                  <a:pt x="2268991" y="123806"/>
                </a:lnTo>
                <a:lnTo>
                  <a:pt x="2272619" y="120406"/>
                </a:lnTo>
                <a:lnTo>
                  <a:pt x="2276475" y="117006"/>
                </a:lnTo>
                <a:lnTo>
                  <a:pt x="2280783" y="114059"/>
                </a:lnTo>
                <a:lnTo>
                  <a:pt x="2284866" y="110885"/>
                </a:lnTo>
                <a:lnTo>
                  <a:pt x="2289175" y="107938"/>
                </a:lnTo>
                <a:lnTo>
                  <a:pt x="2293937" y="105218"/>
                </a:lnTo>
                <a:lnTo>
                  <a:pt x="2298926" y="102498"/>
                </a:lnTo>
                <a:lnTo>
                  <a:pt x="2303916" y="100005"/>
                </a:lnTo>
                <a:lnTo>
                  <a:pt x="2308905" y="97738"/>
                </a:lnTo>
                <a:lnTo>
                  <a:pt x="2314348" y="95471"/>
                </a:lnTo>
                <a:lnTo>
                  <a:pt x="2319791" y="93431"/>
                </a:lnTo>
                <a:lnTo>
                  <a:pt x="2325687" y="91617"/>
                </a:lnTo>
                <a:lnTo>
                  <a:pt x="2331357" y="89804"/>
                </a:lnTo>
                <a:lnTo>
                  <a:pt x="2337253" y="88217"/>
                </a:lnTo>
                <a:lnTo>
                  <a:pt x="2343376" y="86630"/>
                </a:lnTo>
                <a:lnTo>
                  <a:pt x="2349500" y="85497"/>
                </a:lnTo>
                <a:lnTo>
                  <a:pt x="2355850" y="84363"/>
                </a:lnTo>
                <a:lnTo>
                  <a:pt x="2362200" y="83457"/>
                </a:lnTo>
                <a:lnTo>
                  <a:pt x="2368550" y="82550"/>
                </a:lnTo>
                <a:lnTo>
                  <a:pt x="2375353" y="82096"/>
                </a:lnTo>
                <a:lnTo>
                  <a:pt x="2381930" y="81643"/>
                </a:lnTo>
                <a:lnTo>
                  <a:pt x="2388507" y="81190"/>
                </a:lnTo>
                <a:lnTo>
                  <a:pt x="2395310" y="80963"/>
                </a:lnTo>
                <a:close/>
                <a:moveTo>
                  <a:pt x="472467" y="80963"/>
                </a:moveTo>
                <a:lnTo>
                  <a:pt x="479494" y="80963"/>
                </a:lnTo>
                <a:lnTo>
                  <a:pt x="486295" y="81190"/>
                </a:lnTo>
                <a:lnTo>
                  <a:pt x="493095" y="81643"/>
                </a:lnTo>
                <a:lnTo>
                  <a:pt x="499442" y="82096"/>
                </a:lnTo>
                <a:lnTo>
                  <a:pt x="506243" y="82550"/>
                </a:lnTo>
                <a:lnTo>
                  <a:pt x="512816" y="83457"/>
                </a:lnTo>
                <a:lnTo>
                  <a:pt x="518937" y="84363"/>
                </a:lnTo>
                <a:lnTo>
                  <a:pt x="525510" y="85497"/>
                </a:lnTo>
                <a:lnTo>
                  <a:pt x="531404" y="86630"/>
                </a:lnTo>
                <a:lnTo>
                  <a:pt x="537524" y="88217"/>
                </a:lnTo>
                <a:lnTo>
                  <a:pt x="543645" y="89804"/>
                </a:lnTo>
                <a:lnTo>
                  <a:pt x="549312" y="91617"/>
                </a:lnTo>
                <a:lnTo>
                  <a:pt x="554979" y="93431"/>
                </a:lnTo>
                <a:lnTo>
                  <a:pt x="560419" y="95471"/>
                </a:lnTo>
                <a:lnTo>
                  <a:pt x="565860" y="97738"/>
                </a:lnTo>
                <a:lnTo>
                  <a:pt x="571073" y="100005"/>
                </a:lnTo>
                <a:lnTo>
                  <a:pt x="575833" y="102498"/>
                </a:lnTo>
                <a:lnTo>
                  <a:pt x="580820" y="105218"/>
                </a:lnTo>
                <a:lnTo>
                  <a:pt x="585581" y="107938"/>
                </a:lnTo>
                <a:lnTo>
                  <a:pt x="589888" y="110885"/>
                </a:lnTo>
                <a:lnTo>
                  <a:pt x="593968" y="114059"/>
                </a:lnTo>
                <a:lnTo>
                  <a:pt x="598275" y="117006"/>
                </a:lnTo>
                <a:lnTo>
                  <a:pt x="602128" y="120406"/>
                </a:lnTo>
                <a:lnTo>
                  <a:pt x="605529" y="123806"/>
                </a:lnTo>
                <a:lnTo>
                  <a:pt x="608929" y="127207"/>
                </a:lnTo>
                <a:lnTo>
                  <a:pt x="612329" y="131060"/>
                </a:lnTo>
                <a:lnTo>
                  <a:pt x="615049" y="134687"/>
                </a:lnTo>
                <a:lnTo>
                  <a:pt x="617769" y="138541"/>
                </a:lnTo>
                <a:lnTo>
                  <a:pt x="620036" y="142621"/>
                </a:lnTo>
                <a:lnTo>
                  <a:pt x="622076" y="146928"/>
                </a:lnTo>
                <a:lnTo>
                  <a:pt x="623890" y="151009"/>
                </a:lnTo>
                <a:lnTo>
                  <a:pt x="625476" y="155316"/>
                </a:lnTo>
                <a:lnTo>
                  <a:pt x="626837" y="159849"/>
                </a:lnTo>
                <a:lnTo>
                  <a:pt x="627517" y="164383"/>
                </a:lnTo>
                <a:lnTo>
                  <a:pt x="628197" y="169143"/>
                </a:lnTo>
                <a:lnTo>
                  <a:pt x="628650" y="173904"/>
                </a:lnTo>
                <a:lnTo>
                  <a:pt x="628650" y="178664"/>
                </a:lnTo>
                <a:lnTo>
                  <a:pt x="628197" y="183651"/>
                </a:lnTo>
                <a:lnTo>
                  <a:pt x="627517" y="188865"/>
                </a:lnTo>
                <a:lnTo>
                  <a:pt x="626383" y="193852"/>
                </a:lnTo>
                <a:lnTo>
                  <a:pt x="625250" y="199293"/>
                </a:lnTo>
                <a:lnTo>
                  <a:pt x="623436" y="204733"/>
                </a:lnTo>
                <a:lnTo>
                  <a:pt x="621623" y="210173"/>
                </a:lnTo>
                <a:lnTo>
                  <a:pt x="619129" y="215387"/>
                </a:lnTo>
                <a:lnTo>
                  <a:pt x="616863" y="220148"/>
                </a:lnTo>
                <a:lnTo>
                  <a:pt x="614596" y="224681"/>
                </a:lnTo>
                <a:lnTo>
                  <a:pt x="611876" y="228988"/>
                </a:lnTo>
                <a:lnTo>
                  <a:pt x="609155" y="233069"/>
                </a:lnTo>
                <a:lnTo>
                  <a:pt x="606209" y="237149"/>
                </a:lnTo>
                <a:lnTo>
                  <a:pt x="603035" y="240776"/>
                </a:lnTo>
                <a:lnTo>
                  <a:pt x="600088" y="243950"/>
                </a:lnTo>
                <a:lnTo>
                  <a:pt x="596688" y="247350"/>
                </a:lnTo>
                <a:lnTo>
                  <a:pt x="593288" y="250297"/>
                </a:lnTo>
                <a:lnTo>
                  <a:pt x="589661" y="253244"/>
                </a:lnTo>
                <a:lnTo>
                  <a:pt x="586034" y="255737"/>
                </a:lnTo>
                <a:lnTo>
                  <a:pt x="582407" y="258004"/>
                </a:lnTo>
                <a:lnTo>
                  <a:pt x="578554" y="260497"/>
                </a:lnTo>
                <a:lnTo>
                  <a:pt x="574700" y="262311"/>
                </a:lnTo>
                <a:lnTo>
                  <a:pt x="570393" y="264351"/>
                </a:lnTo>
                <a:lnTo>
                  <a:pt x="566540" y="265938"/>
                </a:lnTo>
                <a:lnTo>
                  <a:pt x="562459" y="267298"/>
                </a:lnTo>
                <a:lnTo>
                  <a:pt x="558379" y="268658"/>
                </a:lnTo>
                <a:lnTo>
                  <a:pt x="553845" y="270018"/>
                </a:lnTo>
                <a:lnTo>
                  <a:pt x="545458" y="271832"/>
                </a:lnTo>
                <a:lnTo>
                  <a:pt x="536844" y="273192"/>
                </a:lnTo>
                <a:lnTo>
                  <a:pt x="528004" y="274099"/>
                </a:lnTo>
                <a:lnTo>
                  <a:pt x="519390" y="274552"/>
                </a:lnTo>
                <a:lnTo>
                  <a:pt x="510549" y="274552"/>
                </a:lnTo>
                <a:lnTo>
                  <a:pt x="502162" y="274099"/>
                </a:lnTo>
                <a:lnTo>
                  <a:pt x="493775" y="273645"/>
                </a:lnTo>
                <a:lnTo>
                  <a:pt x="485388" y="272512"/>
                </a:lnTo>
                <a:lnTo>
                  <a:pt x="477454" y="271605"/>
                </a:lnTo>
                <a:lnTo>
                  <a:pt x="469974" y="270245"/>
                </a:lnTo>
                <a:lnTo>
                  <a:pt x="462720" y="268658"/>
                </a:lnTo>
                <a:lnTo>
                  <a:pt x="455920" y="267071"/>
                </a:lnTo>
                <a:lnTo>
                  <a:pt x="449799" y="265485"/>
                </a:lnTo>
                <a:lnTo>
                  <a:pt x="438692" y="262764"/>
                </a:lnTo>
                <a:lnTo>
                  <a:pt x="430305" y="259817"/>
                </a:lnTo>
                <a:lnTo>
                  <a:pt x="423051" y="257551"/>
                </a:lnTo>
                <a:lnTo>
                  <a:pt x="422824" y="261858"/>
                </a:lnTo>
                <a:lnTo>
                  <a:pt x="421464" y="274099"/>
                </a:lnTo>
                <a:lnTo>
                  <a:pt x="419424" y="292233"/>
                </a:lnTo>
                <a:lnTo>
                  <a:pt x="417837" y="302888"/>
                </a:lnTo>
                <a:lnTo>
                  <a:pt x="415797" y="313995"/>
                </a:lnTo>
                <a:lnTo>
                  <a:pt x="413757" y="326009"/>
                </a:lnTo>
                <a:lnTo>
                  <a:pt x="410810" y="338250"/>
                </a:lnTo>
                <a:lnTo>
                  <a:pt x="408090" y="350265"/>
                </a:lnTo>
                <a:lnTo>
                  <a:pt x="404463" y="362506"/>
                </a:lnTo>
                <a:lnTo>
                  <a:pt x="400383" y="374067"/>
                </a:lnTo>
                <a:lnTo>
                  <a:pt x="398343" y="379507"/>
                </a:lnTo>
                <a:lnTo>
                  <a:pt x="396303" y="384948"/>
                </a:lnTo>
                <a:lnTo>
                  <a:pt x="393809" y="390161"/>
                </a:lnTo>
                <a:lnTo>
                  <a:pt x="391316" y="395148"/>
                </a:lnTo>
                <a:lnTo>
                  <a:pt x="388822" y="399455"/>
                </a:lnTo>
                <a:lnTo>
                  <a:pt x="385875" y="403989"/>
                </a:lnTo>
                <a:lnTo>
                  <a:pt x="381795" y="402176"/>
                </a:lnTo>
                <a:lnTo>
                  <a:pt x="377261" y="400589"/>
                </a:lnTo>
                <a:lnTo>
                  <a:pt x="372501" y="399229"/>
                </a:lnTo>
                <a:lnTo>
                  <a:pt x="367287" y="398095"/>
                </a:lnTo>
                <a:lnTo>
                  <a:pt x="361847" y="397189"/>
                </a:lnTo>
                <a:lnTo>
                  <a:pt x="356180" y="396509"/>
                </a:lnTo>
                <a:lnTo>
                  <a:pt x="350286" y="396282"/>
                </a:lnTo>
                <a:lnTo>
                  <a:pt x="344166" y="396509"/>
                </a:lnTo>
                <a:lnTo>
                  <a:pt x="338272" y="396962"/>
                </a:lnTo>
                <a:lnTo>
                  <a:pt x="332152" y="397642"/>
                </a:lnTo>
                <a:lnTo>
                  <a:pt x="326032" y="399002"/>
                </a:lnTo>
                <a:lnTo>
                  <a:pt x="319911" y="400816"/>
                </a:lnTo>
                <a:lnTo>
                  <a:pt x="314018" y="403536"/>
                </a:lnTo>
                <a:lnTo>
                  <a:pt x="308350" y="406256"/>
                </a:lnTo>
                <a:lnTo>
                  <a:pt x="302457" y="409656"/>
                </a:lnTo>
                <a:lnTo>
                  <a:pt x="299737" y="411696"/>
                </a:lnTo>
                <a:lnTo>
                  <a:pt x="296790" y="413737"/>
                </a:lnTo>
                <a:lnTo>
                  <a:pt x="294296" y="416230"/>
                </a:lnTo>
                <a:lnTo>
                  <a:pt x="291576" y="418724"/>
                </a:lnTo>
                <a:lnTo>
                  <a:pt x="289083" y="421444"/>
                </a:lnTo>
                <a:lnTo>
                  <a:pt x="286816" y="424164"/>
                </a:lnTo>
                <a:lnTo>
                  <a:pt x="284322" y="427338"/>
                </a:lnTo>
                <a:lnTo>
                  <a:pt x="282056" y="430511"/>
                </a:lnTo>
                <a:lnTo>
                  <a:pt x="280015" y="433685"/>
                </a:lnTo>
                <a:lnTo>
                  <a:pt x="277975" y="437312"/>
                </a:lnTo>
                <a:lnTo>
                  <a:pt x="275935" y="440939"/>
                </a:lnTo>
                <a:lnTo>
                  <a:pt x="274122" y="445019"/>
                </a:lnTo>
                <a:lnTo>
                  <a:pt x="272308" y="449099"/>
                </a:lnTo>
                <a:lnTo>
                  <a:pt x="270722" y="453406"/>
                </a:lnTo>
                <a:lnTo>
                  <a:pt x="269135" y="458167"/>
                </a:lnTo>
                <a:lnTo>
                  <a:pt x="267548" y="462701"/>
                </a:lnTo>
                <a:lnTo>
                  <a:pt x="266415" y="467914"/>
                </a:lnTo>
                <a:lnTo>
                  <a:pt x="265281" y="473128"/>
                </a:lnTo>
                <a:lnTo>
                  <a:pt x="264148" y="478569"/>
                </a:lnTo>
                <a:lnTo>
                  <a:pt x="263468" y="484236"/>
                </a:lnTo>
                <a:lnTo>
                  <a:pt x="262788" y="490356"/>
                </a:lnTo>
                <a:lnTo>
                  <a:pt x="262334" y="496477"/>
                </a:lnTo>
                <a:lnTo>
                  <a:pt x="262108" y="502824"/>
                </a:lnTo>
                <a:lnTo>
                  <a:pt x="261881" y="509398"/>
                </a:lnTo>
                <a:lnTo>
                  <a:pt x="261881" y="516425"/>
                </a:lnTo>
                <a:lnTo>
                  <a:pt x="262108" y="523452"/>
                </a:lnTo>
                <a:lnTo>
                  <a:pt x="262334" y="530933"/>
                </a:lnTo>
                <a:lnTo>
                  <a:pt x="262788" y="538640"/>
                </a:lnTo>
                <a:lnTo>
                  <a:pt x="263694" y="546574"/>
                </a:lnTo>
                <a:lnTo>
                  <a:pt x="264601" y="554735"/>
                </a:lnTo>
                <a:lnTo>
                  <a:pt x="265961" y="563349"/>
                </a:lnTo>
                <a:lnTo>
                  <a:pt x="267321" y="572189"/>
                </a:lnTo>
                <a:lnTo>
                  <a:pt x="268908" y="581257"/>
                </a:lnTo>
                <a:lnTo>
                  <a:pt x="270722" y="590551"/>
                </a:lnTo>
                <a:lnTo>
                  <a:pt x="229239" y="582617"/>
                </a:lnTo>
                <a:lnTo>
                  <a:pt x="227879" y="574456"/>
                </a:lnTo>
                <a:lnTo>
                  <a:pt x="226292" y="566749"/>
                </a:lnTo>
                <a:lnTo>
                  <a:pt x="224252" y="558588"/>
                </a:lnTo>
                <a:lnTo>
                  <a:pt x="221985" y="550881"/>
                </a:lnTo>
                <a:lnTo>
                  <a:pt x="219265" y="543174"/>
                </a:lnTo>
                <a:lnTo>
                  <a:pt x="216545" y="535466"/>
                </a:lnTo>
                <a:lnTo>
                  <a:pt x="213371" y="527532"/>
                </a:lnTo>
                <a:lnTo>
                  <a:pt x="210198" y="519825"/>
                </a:lnTo>
                <a:lnTo>
                  <a:pt x="202944" y="503731"/>
                </a:lnTo>
                <a:lnTo>
                  <a:pt x="195464" y="487636"/>
                </a:lnTo>
                <a:lnTo>
                  <a:pt x="187530" y="471315"/>
                </a:lnTo>
                <a:lnTo>
                  <a:pt x="179369" y="454540"/>
                </a:lnTo>
                <a:lnTo>
                  <a:pt x="171662" y="436858"/>
                </a:lnTo>
                <a:lnTo>
                  <a:pt x="168035" y="427791"/>
                </a:lnTo>
                <a:lnTo>
                  <a:pt x="164408" y="418724"/>
                </a:lnTo>
                <a:lnTo>
                  <a:pt x="161008" y="409430"/>
                </a:lnTo>
                <a:lnTo>
                  <a:pt x="157608" y="399909"/>
                </a:lnTo>
                <a:lnTo>
                  <a:pt x="154661" y="389935"/>
                </a:lnTo>
                <a:lnTo>
                  <a:pt x="151714" y="379961"/>
                </a:lnTo>
                <a:lnTo>
                  <a:pt x="149447" y="369533"/>
                </a:lnTo>
                <a:lnTo>
                  <a:pt x="146954" y="358879"/>
                </a:lnTo>
                <a:lnTo>
                  <a:pt x="145141" y="348225"/>
                </a:lnTo>
                <a:lnTo>
                  <a:pt x="143780" y="337117"/>
                </a:lnTo>
                <a:lnTo>
                  <a:pt x="142420" y="325329"/>
                </a:lnTo>
                <a:lnTo>
                  <a:pt x="141514" y="313768"/>
                </a:lnTo>
                <a:lnTo>
                  <a:pt x="141287" y="301527"/>
                </a:lnTo>
                <a:lnTo>
                  <a:pt x="141514" y="289513"/>
                </a:lnTo>
                <a:lnTo>
                  <a:pt x="142194" y="279539"/>
                </a:lnTo>
                <a:lnTo>
                  <a:pt x="143100" y="269792"/>
                </a:lnTo>
                <a:lnTo>
                  <a:pt x="144461" y="260044"/>
                </a:lnTo>
                <a:lnTo>
                  <a:pt x="146047" y="250750"/>
                </a:lnTo>
                <a:lnTo>
                  <a:pt x="148087" y="241456"/>
                </a:lnTo>
                <a:lnTo>
                  <a:pt x="150581" y="232162"/>
                </a:lnTo>
                <a:lnTo>
                  <a:pt x="153301" y="223321"/>
                </a:lnTo>
                <a:lnTo>
                  <a:pt x="156475" y="214480"/>
                </a:lnTo>
                <a:lnTo>
                  <a:pt x="160101" y="205866"/>
                </a:lnTo>
                <a:lnTo>
                  <a:pt x="163955" y="197932"/>
                </a:lnTo>
                <a:lnTo>
                  <a:pt x="168035" y="189998"/>
                </a:lnTo>
                <a:lnTo>
                  <a:pt x="172342" y="182291"/>
                </a:lnTo>
                <a:lnTo>
                  <a:pt x="177103" y="175037"/>
                </a:lnTo>
                <a:lnTo>
                  <a:pt x="182316" y="168463"/>
                </a:lnTo>
                <a:lnTo>
                  <a:pt x="187530" y="161890"/>
                </a:lnTo>
                <a:lnTo>
                  <a:pt x="193197" y="155769"/>
                </a:lnTo>
                <a:lnTo>
                  <a:pt x="199091" y="150329"/>
                </a:lnTo>
                <a:lnTo>
                  <a:pt x="205438" y="145115"/>
                </a:lnTo>
                <a:lnTo>
                  <a:pt x="211785" y="140354"/>
                </a:lnTo>
                <a:lnTo>
                  <a:pt x="218585" y="136274"/>
                </a:lnTo>
                <a:lnTo>
                  <a:pt x="225612" y="132647"/>
                </a:lnTo>
                <a:lnTo>
                  <a:pt x="229239" y="131060"/>
                </a:lnTo>
                <a:lnTo>
                  <a:pt x="232866" y="129474"/>
                </a:lnTo>
                <a:lnTo>
                  <a:pt x="236493" y="128567"/>
                </a:lnTo>
                <a:lnTo>
                  <a:pt x="240120" y="127207"/>
                </a:lnTo>
                <a:lnTo>
                  <a:pt x="243973" y="126073"/>
                </a:lnTo>
                <a:lnTo>
                  <a:pt x="247827" y="125393"/>
                </a:lnTo>
                <a:lnTo>
                  <a:pt x="251680" y="124486"/>
                </a:lnTo>
                <a:lnTo>
                  <a:pt x="255987" y="124033"/>
                </a:lnTo>
                <a:lnTo>
                  <a:pt x="259841" y="123806"/>
                </a:lnTo>
                <a:lnTo>
                  <a:pt x="263921" y="123580"/>
                </a:lnTo>
                <a:lnTo>
                  <a:pt x="268001" y="123580"/>
                </a:lnTo>
                <a:lnTo>
                  <a:pt x="272308" y="123806"/>
                </a:lnTo>
                <a:lnTo>
                  <a:pt x="276389" y="124033"/>
                </a:lnTo>
                <a:lnTo>
                  <a:pt x="280695" y="124486"/>
                </a:lnTo>
                <a:lnTo>
                  <a:pt x="285229" y="125393"/>
                </a:lnTo>
                <a:lnTo>
                  <a:pt x="289309" y="126300"/>
                </a:lnTo>
                <a:lnTo>
                  <a:pt x="293616" y="127433"/>
                </a:lnTo>
                <a:lnTo>
                  <a:pt x="298377" y="128794"/>
                </a:lnTo>
                <a:lnTo>
                  <a:pt x="302683" y="129927"/>
                </a:lnTo>
                <a:lnTo>
                  <a:pt x="307444" y="131740"/>
                </a:lnTo>
                <a:lnTo>
                  <a:pt x="311977" y="133554"/>
                </a:lnTo>
                <a:lnTo>
                  <a:pt x="316511" y="135821"/>
                </a:lnTo>
                <a:lnTo>
                  <a:pt x="322858" y="131060"/>
                </a:lnTo>
                <a:lnTo>
                  <a:pt x="328978" y="126753"/>
                </a:lnTo>
                <a:lnTo>
                  <a:pt x="335099" y="122446"/>
                </a:lnTo>
                <a:lnTo>
                  <a:pt x="341673" y="118366"/>
                </a:lnTo>
                <a:lnTo>
                  <a:pt x="348246" y="114512"/>
                </a:lnTo>
                <a:lnTo>
                  <a:pt x="354593" y="111112"/>
                </a:lnTo>
                <a:lnTo>
                  <a:pt x="361394" y="107712"/>
                </a:lnTo>
                <a:lnTo>
                  <a:pt x="368194" y="104312"/>
                </a:lnTo>
                <a:lnTo>
                  <a:pt x="374768" y="101591"/>
                </a:lnTo>
                <a:lnTo>
                  <a:pt x="381795" y="98644"/>
                </a:lnTo>
                <a:lnTo>
                  <a:pt x="388595" y="96378"/>
                </a:lnTo>
                <a:lnTo>
                  <a:pt x="395622" y="93884"/>
                </a:lnTo>
                <a:lnTo>
                  <a:pt x="402650" y="91844"/>
                </a:lnTo>
                <a:lnTo>
                  <a:pt x="409677" y="89804"/>
                </a:lnTo>
                <a:lnTo>
                  <a:pt x="416477" y="87990"/>
                </a:lnTo>
                <a:lnTo>
                  <a:pt x="423731" y="86630"/>
                </a:lnTo>
                <a:lnTo>
                  <a:pt x="430758" y="85270"/>
                </a:lnTo>
                <a:lnTo>
                  <a:pt x="437785" y="84137"/>
                </a:lnTo>
                <a:lnTo>
                  <a:pt x="444812" y="83003"/>
                </a:lnTo>
                <a:lnTo>
                  <a:pt x="451839" y="82323"/>
                </a:lnTo>
                <a:lnTo>
                  <a:pt x="458866" y="81870"/>
                </a:lnTo>
                <a:lnTo>
                  <a:pt x="465893" y="81190"/>
                </a:lnTo>
                <a:lnTo>
                  <a:pt x="472467" y="80963"/>
                </a:lnTo>
                <a:close/>
                <a:moveTo>
                  <a:pt x="1428858" y="0"/>
                </a:moveTo>
                <a:lnTo>
                  <a:pt x="1439976" y="0"/>
                </a:lnTo>
                <a:lnTo>
                  <a:pt x="1451095" y="227"/>
                </a:lnTo>
                <a:lnTo>
                  <a:pt x="1461986" y="681"/>
                </a:lnTo>
                <a:lnTo>
                  <a:pt x="1472651" y="1817"/>
                </a:lnTo>
                <a:lnTo>
                  <a:pt x="1483315" y="3407"/>
                </a:lnTo>
                <a:lnTo>
                  <a:pt x="1493299" y="5224"/>
                </a:lnTo>
                <a:lnTo>
                  <a:pt x="1503056" y="7269"/>
                </a:lnTo>
                <a:lnTo>
                  <a:pt x="1512360" y="9767"/>
                </a:lnTo>
                <a:lnTo>
                  <a:pt x="1521436" y="12720"/>
                </a:lnTo>
                <a:lnTo>
                  <a:pt x="1529605" y="16128"/>
                </a:lnTo>
                <a:lnTo>
                  <a:pt x="1537773" y="19535"/>
                </a:lnTo>
                <a:lnTo>
                  <a:pt x="1545261" y="23396"/>
                </a:lnTo>
                <a:lnTo>
                  <a:pt x="1552068" y="27258"/>
                </a:lnTo>
                <a:lnTo>
                  <a:pt x="1558195" y="31801"/>
                </a:lnTo>
                <a:lnTo>
                  <a:pt x="1563868" y="36344"/>
                </a:lnTo>
                <a:lnTo>
                  <a:pt x="1566590" y="38616"/>
                </a:lnTo>
                <a:lnTo>
                  <a:pt x="1568860" y="41114"/>
                </a:lnTo>
                <a:lnTo>
                  <a:pt x="1570902" y="43613"/>
                </a:lnTo>
                <a:lnTo>
                  <a:pt x="1572944" y="45884"/>
                </a:lnTo>
                <a:lnTo>
                  <a:pt x="1577482" y="46339"/>
                </a:lnTo>
                <a:lnTo>
                  <a:pt x="1581566" y="46793"/>
                </a:lnTo>
                <a:lnTo>
                  <a:pt x="1585651" y="47474"/>
                </a:lnTo>
                <a:lnTo>
                  <a:pt x="1589508" y="48610"/>
                </a:lnTo>
                <a:lnTo>
                  <a:pt x="1593366" y="49973"/>
                </a:lnTo>
                <a:lnTo>
                  <a:pt x="1596996" y="51336"/>
                </a:lnTo>
                <a:lnTo>
                  <a:pt x="1600400" y="52926"/>
                </a:lnTo>
                <a:lnTo>
                  <a:pt x="1603803" y="54970"/>
                </a:lnTo>
                <a:lnTo>
                  <a:pt x="1606980" y="57242"/>
                </a:lnTo>
                <a:lnTo>
                  <a:pt x="1610157" y="59513"/>
                </a:lnTo>
                <a:lnTo>
                  <a:pt x="1612880" y="62012"/>
                </a:lnTo>
                <a:lnTo>
                  <a:pt x="1615829" y="64965"/>
                </a:lnTo>
                <a:lnTo>
                  <a:pt x="1618325" y="67691"/>
                </a:lnTo>
                <a:lnTo>
                  <a:pt x="1621048" y="70871"/>
                </a:lnTo>
                <a:lnTo>
                  <a:pt x="1623317" y="74278"/>
                </a:lnTo>
                <a:lnTo>
                  <a:pt x="1625586" y="77685"/>
                </a:lnTo>
                <a:lnTo>
                  <a:pt x="1627629" y="81320"/>
                </a:lnTo>
                <a:lnTo>
                  <a:pt x="1629898" y="85181"/>
                </a:lnTo>
                <a:lnTo>
                  <a:pt x="1631713" y="89043"/>
                </a:lnTo>
                <a:lnTo>
                  <a:pt x="1633528" y="92904"/>
                </a:lnTo>
                <a:lnTo>
                  <a:pt x="1636705" y="101536"/>
                </a:lnTo>
                <a:lnTo>
                  <a:pt x="1639655" y="110395"/>
                </a:lnTo>
                <a:lnTo>
                  <a:pt x="1642151" y="119481"/>
                </a:lnTo>
                <a:lnTo>
                  <a:pt x="1644420" y="129021"/>
                </a:lnTo>
                <a:lnTo>
                  <a:pt x="1646235" y="139016"/>
                </a:lnTo>
                <a:lnTo>
                  <a:pt x="1647596" y="148783"/>
                </a:lnTo>
                <a:lnTo>
                  <a:pt x="1648731" y="159005"/>
                </a:lnTo>
                <a:lnTo>
                  <a:pt x="1649865" y="169000"/>
                </a:lnTo>
                <a:lnTo>
                  <a:pt x="1650319" y="179222"/>
                </a:lnTo>
                <a:lnTo>
                  <a:pt x="1650773" y="189443"/>
                </a:lnTo>
                <a:lnTo>
                  <a:pt x="1651000" y="199211"/>
                </a:lnTo>
                <a:lnTo>
                  <a:pt x="1651000" y="208751"/>
                </a:lnTo>
                <a:lnTo>
                  <a:pt x="1650773" y="227605"/>
                </a:lnTo>
                <a:lnTo>
                  <a:pt x="1650092" y="244641"/>
                </a:lnTo>
                <a:lnTo>
                  <a:pt x="1648958" y="260087"/>
                </a:lnTo>
                <a:lnTo>
                  <a:pt x="1648050" y="272807"/>
                </a:lnTo>
                <a:lnTo>
                  <a:pt x="1646916" y="282348"/>
                </a:lnTo>
                <a:lnTo>
                  <a:pt x="1641697" y="279622"/>
                </a:lnTo>
                <a:lnTo>
                  <a:pt x="1636478" y="277350"/>
                </a:lnTo>
                <a:lnTo>
                  <a:pt x="1630805" y="275533"/>
                </a:lnTo>
                <a:lnTo>
                  <a:pt x="1625133" y="274170"/>
                </a:lnTo>
                <a:lnTo>
                  <a:pt x="1621048" y="246004"/>
                </a:lnTo>
                <a:lnTo>
                  <a:pt x="1619006" y="232602"/>
                </a:lnTo>
                <a:lnTo>
                  <a:pt x="1616737" y="219654"/>
                </a:lnTo>
                <a:lnTo>
                  <a:pt x="1614468" y="207161"/>
                </a:lnTo>
                <a:lnTo>
                  <a:pt x="1611745" y="195349"/>
                </a:lnTo>
                <a:lnTo>
                  <a:pt x="1608795" y="184219"/>
                </a:lnTo>
                <a:lnTo>
                  <a:pt x="1606980" y="178767"/>
                </a:lnTo>
                <a:lnTo>
                  <a:pt x="1605392" y="173316"/>
                </a:lnTo>
                <a:lnTo>
                  <a:pt x="1603349" y="168091"/>
                </a:lnTo>
                <a:lnTo>
                  <a:pt x="1601307" y="163094"/>
                </a:lnTo>
                <a:lnTo>
                  <a:pt x="1599265" y="158097"/>
                </a:lnTo>
                <a:lnTo>
                  <a:pt x="1596769" y="153554"/>
                </a:lnTo>
                <a:lnTo>
                  <a:pt x="1594273" y="148783"/>
                </a:lnTo>
                <a:lnTo>
                  <a:pt x="1591323" y="144468"/>
                </a:lnTo>
                <a:lnTo>
                  <a:pt x="1588600" y="140152"/>
                </a:lnTo>
                <a:lnTo>
                  <a:pt x="1585424" y="136063"/>
                </a:lnTo>
                <a:lnTo>
                  <a:pt x="1582020" y="132201"/>
                </a:lnTo>
                <a:lnTo>
                  <a:pt x="1578390" y="128340"/>
                </a:lnTo>
                <a:lnTo>
                  <a:pt x="1574532" y="124705"/>
                </a:lnTo>
                <a:lnTo>
                  <a:pt x="1570675" y="121298"/>
                </a:lnTo>
                <a:lnTo>
                  <a:pt x="1566137" y="117891"/>
                </a:lnTo>
                <a:lnTo>
                  <a:pt x="1561598" y="114711"/>
                </a:lnTo>
                <a:lnTo>
                  <a:pt x="1556833" y="111985"/>
                </a:lnTo>
                <a:lnTo>
                  <a:pt x="1551615" y="109032"/>
                </a:lnTo>
                <a:lnTo>
                  <a:pt x="1540269" y="116982"/>
                </a:lnTo>
                <a:lnTo>
                  <a:pt x="1529151" y="123797"/>
                </a:lnTo>
                <a:lnTo>
                  <a:pt x="1517805" y="130384"/>
                </a:lnTo>
                <a:lnTo>
                  <a:pt x="1506687" y="136063"/>
                </a:lnTo>
                <a:lnTo>
                  <a:pt x="1495342" y="141287"/>
                </a:lnTo>
                <a:lnTo>
                  <a:pt x="1484450" y="145603"/>
                </a:lnTo>
                <a:lnTo>
                  <a:pt x="1473558" y="149919"/>
                </a:lnTo>
                <a:lnTo>
                  <a:pt x="1462667" y="153326"/>
                </a:lnTo>
                <a:lnTo>
                  <a:pt x="1452002" y="156052"/>
                </a:lnTo>
                <a:lnTo>
                  <a:pt x="1441564" y="158778"/>
                </a:lnTo>
                <a:lnTo>
                  <a:pt x="1431127" y="160595"/>
                </a:lnTo>
                <a:lnTo>
                  <a:pt x="1420916" y="161958"/>
                </a:lnTo>
                <a:lnTo>
                  <a:pt x="1411159" y="163321"/>
                </a:lnTo>
                <a:lnTo>
                  <a:pt x="1401175" y="164230"/>
                </a:lnTo>
                <a:lnTo>
                  <a:pt x="1391872" y="164684"/>
                </a:lnTo>
                <a:lnTo>
                  <a:pt x="1382569" y="164911"/>
                </a:lnTo>
                <a:lnTo>
                  <a:pt x="1373719" y="164684"/>
                </a:lnTo>
                <a:lnTo>
                  <a:pt x="1364870" y="164457"/>
                </a:lnTo>
                <a:lnTo>
                  <a:pt x="1356701" y="163775"/>
                </a:lnTo>
                <a:lnTo>
                  <a:pt x="1348532" y="163094"/>
                </a:lnTo>
                <a:lnTo>
                  <a:pt x="1341045" y="161958"/>
                </a:lnTo>
                <a:lnTo>
                  <a:pt x="1333783" y="161050"/>
                </a:lnTo>
                <a:lnTo>
                  <a:pt x="1326749" y="159687"/>
                </a:lnTo>
                <a:lnTo>
                  <a:pt x="1320396" y="158324"/>
                </a:lnTo>
                <a:lnTo>
                  <a:pt x="1308597" y="155598"/>
                </a:lnTo>
                <a:lnTo>
                  <a:pt x="1298840" y="152872"/>
                </a:lnTo>
                <a:lnTo>
                  <a:pt x="1290671" y="150373"/>
                </a:lnTo>
                <a:lnTo>
                  <a:pt x="1284771" y="148329"/>
                </a:lnTo>
                <a:lnTo>
                  <a:pt x="1281822" y="154462"/>
                </a:lnTo>
                <a:lnTo>
                  <a:pt x="1279099" y="160822"/>
                </a:lnTo>
                <a:lnTo>
                  <a:pt x="1276830" y="167183"/>
                </a:lnTo>
                <a:lnTo>
                  <a:pt x="1274334" y="174224"/>
                </a:lnTo>
                <a:lnTo>
                  <a:pt x="1272518" y="181266"/>
                </a:lnTo>
                <a:lnTo>
                  <a:pt x="1270703" y="188535"/>
                </a:lnTo>
                <a:lnTo>
                  <a:pt x="1268888" y="196031"/>
                </a:lnTo>
                <a:lnTo>
                  <a:pt x="1267300" y="204208"/>
                </a:lnTo>
                <a:lnTo>
                  <a:pt x="1264577" y="220336"/>
                </a:lnTo>
                <a:lnTo>
                  <a:pt x="1261400" y="237372"/>
                </a:lnTo>
                <a:lnTo>
                  <a:pt x="1258223" y="255544"/>
                </a:lnTo>
                <a:lnTo>
                  <a:pt x="1254593" y="274170"/>
                </a:lnTo>
                <a:lnTo>
                  <a:pt x="1248693" y="275760"/>
                </a:lnTo>
                <a:lnTo>
                  <a:pt x="1243021" y="277578"/>
                </a:lnTo>
                <a:lnTo>
                  <a:pt x="1237575" y="279622"/>
                </a:lnTo>
                <a:lnTo>
                  <a:pt x="1232583" y="282575"/>
                </a:lnTo>
                <a:lnTo>
                  <a:pt x="1230768" y="271672"/>
                </a:lnTo>
                <a:lnTo>
                  <a:pt x="1230087" y="264630"/>
                </a:lnTo>
                <a:lnTo>
                  <a:pt x="1228952" y="256907"/>
                </a:lnTo>
                <a:lnTo>
                  <a:pt x="1228498" y="248275"/>
                </a:lnTo>
                <a:lnTo>
                  <a:pt x="1227818" y="238962"/>
                </a:lnTo>
                <a:lnTo>
                  <a:pt x="1227364" y="228967"/>
                </a:lnTo>
                <a:lnTo>
                  <a:pt x="1227137" y="218519"/>
                </a:lnTo>
                <a:lnTo>
                  <a:pt x="1227364" y="207615"/>
                </a:lnTo>
                <a:lnTo>
                  <a:pt x="1228045" y="196031"/>
                </a:lnTo>
                <a:lnTo>
                  <a:pt x="1228952" y="184446"/>
                </a:lnTo>
                <a:lnTo>
                  <a:pt x="1230314" y="172407"/>
                </a:lnTo>
                <a:lnTo>
                  <a:pt x="1232356" y="160141"/>
                </a:lnTo>
                <a:lnTo>
                  <a:pt x="1235079" y="148102"/>
                </a:lnTo>
                <a:lnTo>
                  <a:pt x="1236213" y="141742"/>
                </a:lnTo>
                <a:lnTo>
                  <a:pt x="1238029" y="135836"/>
                </a:lnTo>
                <a:lnTo>
                  <a:pt x="1239844" y="129703"/>
                </a:lnTo>
                <a:lnTo>
                  <a:pt x="1241886" y="123570"/>
                </a:lnTo>
                <a:lnTo>
                  <a:pt x="1244155" y="117437"/>
                </a:lnTo>
                <a:lnTo>
                  <a:pt x="1246424" y="111531"/>
                </a:lnTo>
                <a:lnTo>
                  <a:pt x="1248920" y="105398"/>
                </a:lnTo>
                <a:lnTo>
                  <a:pt x="1251870" y="99719"/>
                </a:lnTo>
                <a:lnTo>
                  <a:pt x="1255047" y="93813"/>
                </a:lnTo>
                <a:lnTo>
                  <a:pt x="1257996" y="88134"/>
                </a:lnTo>
                <a:lnTo>
                  <a:pt x="1261400" y="82228"/>
                </a:lnTo>
                <a:lnTo>
                  <a:pt x="1265031" y="76777"/>
                </a:lnTo>
                <a:lnTo>
                  <a:pt x="1268888" y="71325"/>
                </a:lnTo>
                <a:lnTo>
                  <a:pt x="1273199" y="66328"/>
                </a:lnTo>
                <a:lnTo>
                  <a:pt x="1277510" y="61103"/>
                </a:lnTo>
                <a:lnTo>
                  <a:pt x="1282275" y="55879"/>
                </a:lnTo>
                <a:lnTo>
                  <a:pt x="1287041" y="51109"/>
                </a:lnTo>
                <a:lnTo>
                  <a:pt x="1292259" y="46566"/>
                </a:lnTo>
                <a:lnTo>
                  <a:pt x="1297932" y="41796"/>
                </a:lnTo>
                <a:lnTo>
                  <a:pt x="1303832" y="37480"/>
                </a:lnTo>
                <a:lnTo>
                  <a:pt x="1309731" y="33164"/>
                </a:lnTo>
                <a:lnTo>
                  <a:pt x="1316085" y="29302"/>
                </a:lnTo>
                <a:lnTo>
                  <a:pt x="1322665" y="25441"/>
                </a:lnTo>
                <a:lnTo>
                  <a:pt x="1329699" y="22034"/>
                </a:lnTo>
                <a:lnTo>
                  <a:pt x="1336960" y="18626"/>
                </a:lnTo>
                <a:lnTo>
                  <a:pt x="1344448" y="15673"/>
                </a:lnTo>
                <a:lnTo>
                  <a:pt x="1352390" y="12720"/>
                </a:lnTo>
                <a:lnTo>
                  <a:pt x="1360785" y="10222"/>
                </a:lnTo>
                <a:lnTo>
                  <a:pt x="1369408" y="7723"/>
                </a:lnTo>
                <a:lnTo>
                  <a:pt x="1378484" y="5679"/>
                </a:lnTo>
                <a:lnTo>
                  <a:pt x="1387787" y="4089"/>
                </a:lnTo>
                <a:lnTo>
                  <a:pt x="1397318" y="2499"/>
                </a:lnTo>
                <a:lnTo>
                  <a:pt x="1407528" y="1590"/>
                </a:lnTo>
                <a:lnTo>
                  <a:pt x="1417966" y="454"/>
                </a:lnTo>
                <a:lnTo>
                  <a:pt x="1428858" y="0"/>
                </a:lnTo>
                <a:close/>
              </a:path>
            </a:pathLst>
          </a:custGeom>
          <a:solidFill>
            <a:srgbClr val="8A0554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base"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/>
        </p:nvGraphicFramePr>
        <p:xfrm>
          <a:off x="1120775" y="1627188"/>
          <a:ext cx="9578975" cy="333851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92910"/>
                <a:gridCol w="3985895"/>
                <a:gridCol w="3900170"/>
              </a:tblGrid>
              <a:tr h="942340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800">
                        <a:solidFill>
                          <a:schemeClr val="bg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olidFill>
                            <a:schemeClr val="bg2"/>
                          </a:solidFill>
                          <a:sym typeface="+mn-ea"/>
                        </a:rPr>
                        <a:t>D/A</a:t>
                      </a:r>
                      <a:endParaRPr lang="zh-CN" altLang="en-US" sz="280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solidFill>
                      <a:srgbClr val="8A0554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>
                          <a:solidFill>
                            <a:schemeClr val="bg2"/>
                          </a:solidFill>
                          <a:sym typeface="+mn-ea"/>
                        </a:rPr>
                        <a:t>D/P after sight</a:t>
                      </a:r>
                      <a:endParaRPr lang="zh-CN" altLang="en-US" sz="280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solidFill>
                      <a:srgbClr val="8A0554"/>
                    </a:solidFill>
                  </a:tcPr>
                </a:tc>
              </a:tr>
              <a:tr h="13976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</a:rPr>
                        <a:t>Money</a:t>
                      </a:r>
                      <a:endParaRPr lang="en-US" altLang="zh-CN" sz="2800" b="1">
                        <a:solidFill>
                          <a:srgbClr val="000000"/>
                        </a:solidFill>
                      </a:endParaRPr>
                    </a:p>
                  </a:txBody>
                  <a:tcPr anchor="ctr" anchorCtr="1"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</a:rPr>
                        <a:t>Same Maturity</a:t>
                      </a:r>
                      <a:endParaRPr lang="en-US" altLang="zh-CN" sz="2800" b="1">
                        <a:solidFill>
                          <a:srgbClr val="0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</a:rPr>
                        <a:t>Commerical Credit</a:t>
                      </a:r>
                      <a:endParaRPr lang="en-US" altLang="zh-CN" sz="2800" b="1">
                        <a:solidFill>
                          <a:srgbClr val="000000"/>
                        </a:solidFill>
                      </a:endParaRPr>
                    </a:p>
                  </a:txBody>
                  <a:tcPr anchor="ctr" anchorCtr="1"/>
                </a:tc>
                <a:tc hMerge="1">
                  <a:tcPr/>
                </a:tc>
              </a:tr>
              <a:tr h="9988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</a:rPr>
                        <a:t>Goods</a:t>
                      </a:r>
                      <a:endParaRPr lang="en-US" altLang="zh-CN" sz="2800" b="1">
                        <a:solidFill>
                          <a:srgbClr val="00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sym typeface="+mn-ea"/>
                        </a:rPr>
                        <a:t>at </a:t>
                      </a:r>
                      <a:r>
                        <a:rPr lang="en-US" altLang="zh-CN" sz="2800" b="1">
                          <a:solidFill>
                            <a:srgbClr val="FF0000"/>
                          </a:solidFill>
                          <a:sym typeface="+mn-ea"/>
                        </a:rPr>
                        <a:t>buyer's </a:t>
                      </a:r>
                      <a:r>
                        <a:rPr lang="en-US" altLang="zh-CN" sz="2800" b="1">
                          <a:solidFill>
                            <a:srgbClr val="000000"/>
                          </a:solidFill>
                          <a:sym typeface="+mn-ea"/>
                        </a:rPr>
                        <a:t>disposal</a:t>
                      </a:r>
                      <a:endParaRPr lang="en-US" altLang="zh-CN" sz="2800" b="1">
                        <a:solidFill>
                          <a:srgbClr val="00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sym typeface="+mn-ea"/>
                        </a:rPr>
                        <a:t>at </a:t>
                      </a:r>
                      <a:r>
                        <a:rPr lang="en-US" altLang="zh-CN" sz="2800" b="1">
                          <a:solidFill>
                            <a:srgbClr val="FF0000"/>
                          </a:solidFill>
                          <a:sym typeface="+mn-ea"/>
                        </a:rPr>
                        <a:t>seller's </a:t>
                      </a:r>
                      <a:r>
                        <a:rPr lang="en-US" altLang="zh-CN" sz="2800" b="1">
                          <a:solidFill>
                            <a:srgbClr val="000000"/>
                          </a:solidFill>
                          <a:sym typeface="+mn-ea"/>
                        </a:rPr>
                        <a:t>disposal</a:t>
                      </a:r>
                      <a:endParaRPr lang="en-US" altLang="zh-CN" sz="2800" b="1">
                        <a:solidFill>
                          <a:srgbClr val="000000"/>
                        </a:solidFill>
                        <a:sym typeface="+mn-ea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团队"/>
          <p:cNvSpPr/>
          <p:nvPr/>
        </p:nvSpPr>
        <p:spPr bwMode="auto">
          <a:xfrm>
            <a:off x="9698038" y="3789363"/>
            <a:ext cx="2160588" cy="2376488"/>
          </a:xfrm>
          <a:custGeom>
            <a:avLst/>
            <a:gdLst>
              <a:gd name="T0" fmla="*/ 1052180 w 1822450"/>
              <a:gd name="T1" fmla="*/ 1891814 h 1912938"/>
              <a:gd name="T2" fmla="*/ 834486 w 1822450"/>
              <a:gd name="T3" fmla="*/ 1843067 h 1912938"/>
              <a:gd name="T4" fmla="*/ 702457 w 1822450"/>
              <a:gd name="T5" fmla="*/ 1904601 h 1912938"/>
              <a:gd name="T6" fmla="*/ 1654740 w 1822450"/>
              <a:gd name="T7" fmla="*/ 1644404 h 1912938"/>
              <a:gd name="T8" fmla="*/ 1553494 w 1822450"/>
              <a:gd name="T9" fmla="*/ 1640423 h 1912938"/>
              <a:gd name="T10" fmla="*/ 1385313 w 1822450"/>
              <a:gd name="T11" fmla="*/ 1639229 h 1912938"/>
              <a:gd name="T12" fmla="*/ 1338497 w 1822450"/>
              <a:gd name="T13" fmla="*/ 1607788 h 1912938"/>
              <a:gd name="T14" fmla="*/ 436229 w 1822450"/>
              <a:gd name="T15" fmla="*/ 1649976 h 1912938"/>
              <a:gd name="T16" fmla="*/ 265376 w 1822450"/>
              <a:gd name="T17" fmla="*/ 1639229 h 1912938"/>
              <a:gd name="T18" fmla="*/ 148309 w 1822450"/>
              <a:gd name="T19" fmla="*/ 1649577 h 1912938"/>
              <a:gd name="T20" fmla="*/ 624432 w 1822450"/>
              <a:gd name="T21" fmla="*/ 1289910 h 1912938"/>
              <a:gd name="T22" fmla="*/ 583933 w 1822450"/>
              <a:gd name="T23" fmla="*/ 1302672 h 1912938"/>
              <a:gd name="T24" fmla="*/ 1245239 w 1822450"/>
              <a:gd name="T25" fmla="*/ 1301091 h 1912938"/>
              <a:gd name="T26" fmla="*/ 1203152 w 1822450"/>
              <a:gd name="T27" fmla="*/ 1281551 h 1912938"/>
              <a:gd name="T28" fmla="*/ 110393 w 1822450"/>
              <a:gd name="T29" fmla="*/ 1147347 h 1912938"/>
              <a:gd name="T30" fmla="*/ 86508 w 1822450"/>
              <a:gd name="T31" fmla="*/ 1182918 h 1912938"/>
              <a:gd name="T32" fmla="*/ 1760008 w 1822450"/>
              <a:gd name="T33" fmla="*/ 1169884 h 1912938"/>
              <a:gd name="T34" fmla="*/ 1709636 w 1822450"/>
              <a:gd name="T35" fmla="*/ 1166651 h 1912938"/>
              <a:gd name="T36" fmla="*/ 366123 w 1822450"/>
              <a:gd name="T37" fmla="*/ 583339 h 1912938"/>
              <a:gd name="T38" fmla="*/ 468306 w 1822450"/>
              <a:gd name="T39" fmla="*/ 1328065 h 1912938"/>
              <a:gd name="T40" fmla="*/ 96264 w 1822450"/>
              <a:gd name="T41" fmla="*/ 768237 h 1912938"/>
              <a:gd name="T42" fmla="*/ 1183 w 1822450"/>
              <a:gd name="T43" fmla="*/ 654059 h 1912938"/>
              <a:gd name="T44" fmla="*/ 1654601 w 1822450"/>
              <a:gd name="T45" fmla="*/ 539486 h 1912938"/>
              <a:gd name="T46" fmla="*/ 1777799 w 1822450"/>
              <a:gd name="T47" fmla="*/ 1076207 h 1912938"/>
              <a:gd name="T48" fmla="*/ 1669211 w 1822450"/>
              <a:gd name="T49" fmla="*/ 1082926 h 1912938"/>
              <a:gd name="T50" fmla="*/ 1379381 w 1822450"/>
              <a:gd name="T51" fmla="*/ 1258406 h 1912938"/>
              <a:gd name="T52" fmla="*/ 1596951 w 1822450"/>
              <a:gd name="T53" fmla="*/ 534744 h 1912938"/>
              <a:gd name="T54" fmla="*/ 1341509 w 1822450"/>
              <a:gd name="T55" fmla="*/ 631970 h 1912938"/>
              <a:gd name="T56" fmla="*/ 1211058 w 1822450"/>
              <a:gd name="T57" fmla="*/ 878592 h 1912938"/>
              <a:gd name="T58" fmla="*/ 913390 w 1822450"/>
              <a:gd name="T59" fmla="*/ 1388436 h 1912938"/>
              <a:gd name="T60" fmla="*/ 620862 w 1822450"/>
              <a:gd name="T61" fmla="*/ 1012575 h 1912938"/>
              <a:gd name="T62" fmla="*/ 490410 w 1822450"/>
              <a:gd name="T63" fmla="*/ 658450 h 1912938"/>
              <a:gd name="T64" fmla="*/ 791239 w 1822450"/>
              <a:gd name="T65" fmla="*/ 477436 h 1912938"/>
              <a:gd name="T66" fmla="*/ 930565 w 1822450"/>
              <a:gd name="T67" fmla="*/ 340686 h 1912938"/>
              <a:gd name="T68" fmla="*/ 1525019 w 1822450"/>
              <a:gd name="T69" fmla="*/ 348987 h 1912938"/>
              <a:gd name="T70" fmla="*/ 1543211 w 1822450"/>
              <a:gd name="T71" fmla="*/ 320925 h 1912938"/>
              <a:gd name="T72" fmla="*/ 361253 w 1822450"/>
              <a:gd name="T73" fmla="*/ 309859 h 1912938"/>
              <a:gd name="T74" fmla="*/ 388900 w 1822450"/>
              <a:gd name="T75" fmla="*/ 340686 h 1912938"/>
              <a:gd name="T76" fmla="*/ 1589483 w 1822450"/>
              <a:gd name="T77" fmla="*/ 183386 h 1912938"/>
              <a:gd name="T78" fmla="*/ 1537279 w 1822450"/>
              <a:gd name="T79" fmla="*/ 257688 h 1912938"/>
              <a:gd name="T80" fmla="*/ 1630219 w 1822450"/>
              <a:gd name="T81" fmla="*/ 376257 h 1912938"/>
              <a:gd name="T82" fmla="*/ 1556658 w 1822450"/>
              <a:gd name="T83" fmla="*/ 503916 h 1912938"/>
              <a:gd name="T84" fmla="*/ 1370381 w 1822450"/>
              <a:gd name="T85" fmla="*/ 446213 h 1912938"/>
              <a:gd name="T86" fmla="*/ 1339928 w 1822450"/>
              <a:gd name="T87" fmla="*/ 311439 h 1912938"/>
              <a:gd name="T88" fmla="*/ 1371963 w 1822450"/>
              <a:gd name="T89" fmla="*/ 194056 h 1912938"/>
              <a:gd name="T90" fmla="*/ 478954 w 1822450"/>
              <a:gd name="T91" fmla="*/ 223304 h 1912938"/>
              <a:gd name="T92" fmla="*/ 457626 w 1822450"/>
              <a:gd name="T93" fmla="*/ 275474 h 1912938"/>
              <a:gd name="T94" fmla="*/ 476585 w 1822450"/>
              <a:gd name="T95" fmla="*/ 405900 h 1912938"/>
              <a:gd name="T96" fmla="*/ 374682 w 1822450"/>
              <a:gd name="T97" fmla="*/ 531187 h 1912938"/>
              <a:gd name="T98" fmla="*/ 206423 w 1822450"/>
              <a:gd name="T99" fmla="*/ 401156 h 1912938"/>
              <a:gd name="T100" fmla="*/ 203659 w 1822450"/>
              <a:gd name="T101" fmla="*/ 280612 h 1912938"/>
              <a:gd name="T102" fmla="*/ 318991 w 1822450"/>
              <a:gd name="T103" fmla="*/ 160462 h 1912938"/>
              <a:gd name="T104" fmla="*/ 951483 w 1822450"/>
              <a:gd name="T105" fmla="*/ 193267 h 1912938"/>
              <a:gd name="T106" fmla="*/ 978320 w 1822450"/>
              <a:gd name="T107" fmla="*/ 240299 h 1912938"/>
              <a:gd name="T108" fmla="*/ 1028839 w 1822450"/>
              <a:gd name="T109" fmla="*/ 19762 h 1912938"/>
              <a:gd name="T110" fmla="*/ 985031 w 1822450"/>
              <a:gd name="T111" fmla="*/ 122916 h 1912938"/>
              <a:gd name="T112" fmla="*/ 1097906 w 1822450"/>
              <a:gd name="T113" fmla="*/ 194847 h 1912938"/>
              <a:gd name="T114" fmla="*/ 1067122 w 1822450"/>
              <a:gd name="T115" fmla="*/ 354520 h 1912938"/>
              <a:gd name="T116" fmla="*/ 893862 w 1822450"/>
              <a:gd name="T117" fmla="*/ 476646 h 1912938"/>
              <a:gd name="T118" fmla="*/ 745465 w 1822450"/>
              <a:gd name="T119" fmla="*/ 315392 h 1912938"/>
              <a:gd name="T120" fmla="*/ 746649 w 1822450"/>
              <a:gd name="T121" fmla="*/ 154929 h 1912938"/>
              <a:gd name="T122" fmla="*/ 892678 w 1822450"/>
              <a:gd name="T123" fmla="*/ 3162 h 19129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822450" h="1912938">
                <a:moveTo>
                  <a:pt x="987425" y="1839913"/>
                </a:moveTo>
                <a:lnTo>
                  <a:pt x="1085699" y="1839913"/>
                </a:lnTo>
                <a:lnTo>
                  <a:pt x="1094850" y="1845932"/>
                </a:lnTo>
                <a:lnTo>
                  <a:pt x="1104399" y="1852753"/>
                </a:lnTo>
                <a:lnTo>
                  <a:pt x="1115141" y="1860778"/>
                </a:lnTo>
                <a:lnTo>
                  <a:pt x="1126282" y="1870407"/>
                </a:lnTo>
                <a:lnTo>
                  <a:pt x="1131454" y="1874821"/>
                </a:lnTo>
                <a:lnTo>
                  <a:pt x="1135831" y="1879636"/>
                </a:lnTo>
                <a:lnTo>
                  <a:pt x="1139809" y="1884450"/>
                </a:lnTo>
                <a:lnTo>
                  <a:pt x="1142594" y="1888864"/>
                </a:lnTo>
                <a:lnTo>
                  <a:pt x="1144982" y="1893679"/>
                </a:lnTo>
                <a:lnTo>
                  <a:pt x="1145777" y="1895685"/>
                </a:lnTo>
                <a:lnTo>
                  <a:pt x="1146175" y="1897691"/>
                </a:lnTo>
                <a:lnTo>
                  <a:pt x="1145777" y="1900500"/>
                </a:lnTo>
                <a:lnTo>
                  <a:pt x="1144982" y="1902907"/>
                </a:lnTo>
                <a:lnTo>
                  <a:pt x="1142992" y="1905315"/>
                </a:lnTo>
                <a:lnTo>
                  <a:pt x="1140605" y="1907321"/>
                </a:lnTo>
                <a:lnTo>
                  <a:pt x="1137422" y="1908926"/>
                </a:lnTo>
                <a:lnTo>
                  <a:pt x="1133046" y="1910531"/>
                </a:lnTo>
                <a:lnTo>
                  <a:pt x="1127475" y="1911735"/>
                </a:lnTo>
                <a:lnTo>
                  <a:pt x="1120712" y="1912537"/>
                </a:lnTo>
                <a:lnTo>
                  <a:pt x="1112754" y="1912938"/>
                </a:lnTo>
                <a:lnTo>
                  <a:pt x="1105195" y="1912938"/>
                </a:lnTo>
                <a:lnTo>
                  <a:pt x="1098033" y="1912537"/>
                </a:lnTo>
                <a:lnTo>
                  <a:pt x="1091269" y="1911735"/>
                </a:lnTo>
                <a:lnTo>
                  <a:pt x="1084903" y="1910130"/>
                </a:lnTo>
                <a:lnTo>
                  <a:pt x="1078537" y="1908525"/>
                </a:lnTo>
                <a:lnTo>
                  <a:pt x="1072569" y="1906920"/>
                </a:lnTo>
                <a:lnTo>
                  <a:pt x="1066601" y="1904914"/>
                </a:lnTo>
                <a:lnTo>
                  <a:pt x="1061031" y="1902105"/>
                </a:lnTo>
                <a:lnTo>
                  <a:pt x="1055859" y="1899697"/>
                </a:lnTo>
                <a:lnTo>
                  <a:pt x="1045514" y="1893679"/>
                </a:lnTo>
                <a:lnTo>
                  <a:pt x="1035965" y="1887259"/>
                </a:lnTo>
                <a:lnTo>
                  <a:pt x="1026416" y="1880438"/>
                </a:lnTo>
                <a:lnTo>
                  <a:pt x="1022438" y="1878031"/>
                </a:lnTo>
                <a:lnTo>
                  <a:pt x="1019255" y="1876827"/>
                </a:lnTo>
                <a:lnTo>
                  <a:pt x="1018459" y="1876827"/>
                </a:lnTo>
                <a:lnTo>
                  <a:pt x="1017663" y="1876827"/>
                </a:lnTo>
                <a:lnTo>
                  <a:pt x="1016470" y="1877629"/>
                </a:lnTo>
                <a:lnTo>
                  <a:pt x="1015674" y="1878833"/>
                </a:lnTo>
                <a:lnTo>
                  <a:pt x="1015276" y="1880037"/>
                </a:lnTo>
                <a:lnTo>
                  <a:pt x="1014083" y="1880839"/>
                </a:lnTo>
                <a:lnTo>
                  <a:pt x="1013685" y="1881241"/>
                </a:lnTo>
                <a:lnTo>
                  <a:pt x="1012889" y="1881241"/>
                </a:lnTo>
                <a:lnTo>
                  <a:pt x="1002146" y="1880839"/>
                </a:lnTo>
                <a:lnTo>
                  <a:pt x="995781" y="1880438"/>
                </a:lnTo>
                <a:lnTo>
                  <a:pt x="993393" y="1880037"/>
                </a:lnTo>
                <a:lnTo>
                  <a:pt x="991802" y="1879234"/>
                </a:lnTo>
                <a:lnTo>
                  <a:pt x="989812" y="1870006"/>
                </a:lnTo>
                <a:lnTo>
                  <a:pt x="988619" y="1861580"/>
                </a:lnTo>
                <a:lnTo>
                  <a:pt x="988221" y="1855160"/>
                </a:lnTo>
                <a:lnTo>
                  <a:pt x="988221" y="1850747"/>
                </a:lnTo>
                <a:lnTo>
                  <a:pt x="988221" y="1847136"/>
                </a:lnTo>
                <a:lnTo>
                  <a:pt x="988619" y="1844728"/>
                </a:lnTo>
                <a:lnTo>
                  <a:pt x="989017" y="1843123"/>
                </a:lnTo>
                <a:lnTo>
                  <a:pt x="987425" y="1839913"/>
                </a:lnTo>
                <a:close/>
                <a:moveTo>
                  <a:pt x="739926" y="1839913"/>
                </a:moveTo>
                <a:lnTo>
                  <a:pt x="838200" y="1839913"/>
                </a:lnTo>
                <a:lnTo>
                  <a:pt x="836608" y="1843123"/>
                </a:lnTo>
                <a:lnTo>
                  <a:pt x="837006" y="1844728"/>
                </a:lnTo>
                <a:lnTo>
                  <a:pt x="837404" y="1847136"/>
                </a:lnTo>
                <a:lnTo>
                  <a:pt x="837404" y="1850747"/>
                </a:lnTo>
                <a:lnTo>
                  <a:pt x="837404" y="1855160"/>
                </a:lnTo>
                <a:lnTo>
                  <a:pt x="837006" y="1861580"/>
                </a:lnTo>
                <a:lnTo>
                  <a:pt x="835813" y="1870006"/>
                </a:lnTo>
                <a:lnTo>
                  <a:pt x="833823" y="1879234"/>
                </a:lnTo>
                <a:lnTo>
                  <a:pt x="831834" y="1880037"/>
                </a:lnTo>
                <a:lnTo>
                  <a:pt x="829447" y="1880438"/>
                </a:lnTo>
                <a:lnTo>
                  <a:pt x="823479" y="1880839"/>
                </a:lnTo>
                <a:lnTo>
                  <a:pt x="812338" y="1881241"/>
                </a:lnTo>
                <a:lnTo>
                  <a:pt x="811542" y="1881241"/>
                </a:lnTo>
                <a:lnTo>
                  <a:pt x="810747" y="1880839"/>
                </a:lnTo>
                <a:lnTo>
                  <a:pt x="810349" y="1880037"/>
                </a:lnTo>
                <a:lnTo>
                  <a:pt x="809553" y="1878833"/>
                </a:lnTo>
                <a:lnTo>
                  <a:pt x="809155" y="1877629"/>
                </a:lnTo>
                <a:lnTo>
                  <a:pt x="807962" y="1876827"/>
                </a:lnTo>
                <a:lnTo>
                  <a:pt x="807166" y="1876827"/>
                </a:lnTo>
                <a:lnTo>
                  <a:pt x="806370" y="1876827"/>
                </a:lnTo>
                <a:lnTo>
                  <a:pt x="803187" y="1878031"/>
                </a:lnTo>
                <a:lnTo>
                  <a:pt x="799209" y="1880438"/>
                </a:lnTo>
                <a:lnTo>
                  <a:pt x="789660" y="1887259"/>
                </a:lnTo>
                <a:lnTo>
                  <a:pt x="780111" y="1893679"/>
                </a:lnTo>
                <a:lnTo>
                  <a:pt x="769368" y="1899697"/>
                </a:lnTo>
                <a:lnTo>
                  <a:pt x="764594" y="1902105"/>
                </a:lnTo>
                <a:lnTo>
                  <a:pt x="758626" y="1904914"/>
                </a:lnTo>
                <a:lnTo>
                  <a:pt x="753056" y="1906920"/>
                </a:lnTo>
                <a:lnTo>
                  <a:pt x="747088" y="1908525"/>
                </a:lnTo>
                <a:lnTo>
                  <a:pt x="740722" y="1910130"/>
                </a:lnTo>
                <a:lnTo>
                  <a:pt x="733958" y="1911735"/>
                </a:lnTo>
                <a:lnTo>
                  <a:pt x="727194" y="1912537"/>
                </a:lnTo>
                <a:lnTo>
                  <a:pt x="720032" y="1912938"/>
                </a:lnTo>
                <a:lnTo>
                  <a:pt x="712473" y="1912938"/>
                </a:lnTo>
                <a:lnTo>
                  <a:pt x="704913" y="1912537"/>
                </a:lnTo>
                <a:lnTo>
                  <a:pt x="700139" y="1912136"/>
                </a:lnTo>
                <a:lnTo>
                  <a:pt x="695365" y="1911333"/>
                </a:lnTo>
                <a:lnTo>
                  <a:pt x="691386" y="1909728"/>
                </a:lnTo>
                <a:lnTo>
                  <a:pt x="687805" y="1908926"/>
                </a:lnTo>
                <a:lnTo>
                  <a:pt x="685020" y="1907321"/>
                </a:lnTo>
                <a:lnTo>
                  <a:pt x="683031" y="1905716"/>
                </a:lnTo>
                <a:lnTo>
                  <a:pt x="681041" y="1903710"/>
                </a:lnTo>
                <a:lnTo>
                  <a:pt x="680245" y="1902105"/>
                </a:lnTo>
                <a:lnTo>
                  <a:pt x="679450" y="1900099"/>
                </a:lnTo>
                <a:lnTo>
                  <a:pt x="679450" y="1898093"/>
                </a:lnTo>
                <a:lnTo>
                  <a:pt x="679848" y="1895685"/>
                </a:lnTo>
                <a:lnTo>
                  <a:pt x="680245" y="1893679"/>
                </a:lnTo>
                <a:lnTo>
                  <a:pt x="681439" y="1891673"/>
                </a:lnTo>
                <a:lnTo>
                  <a:pt x="684224" y="1886457"/>
                </a:lnTo>
                <a:lnTo>
                  <a:pt x="687805" y="1881642"/>
                </a:lnTo>
                <a:lnTo>
                  <a:pt x="692182" y="1876827"/>
                </a:lnTo>
                <a:lnTo>
                  <a:pt x="697354" y="1872012"/>
                </a:lnTo>
                <a:lnTo>
                  <a:pt x="702526" y="1866796"/>
                </a:lnTo>
                <a:lnTo>
                  <a:pt x="708494" y="1861981"/>
                </a:lnTo>
                <a:lnTo>
                  <a:pt x="720032" y="1853555"/>
                </a:lnTo>
                <a:lnTo>
                  <a:pt x="729581" y="1846333"/>
                </a:lnTo>
                <a:lnTo>
                  <a:pt x="739926" y="1839913"/>
                </a:lnTo>
                <a:close/>
                <a:moveTo>
                  <a:pt x="1538288" y="1614488"/>
                </a:moveTo>
                <a:lnTo>
                  <a:pt x="1616076" y="1614488"/>
                </a:lnTo>
                <a:lnTo>
                  <a:pt x="1619648" y="1616486"/>
                </a:lnTo>
                <a:lnTo>
                  <a:pt x="1628379" y="1622880"/>
                </a:lnTo>
                <a:lnTo>
                  <a:pt x="1640286" y="1631273"/>
                </a:lnTo>
                <a:lnTo>
                  <a:pt x="1646239" y="1636069"/>
                </a:lnTo>
                <a:lnTo>
                  <a:pt x="1651795" y="1641264"/>
                </a:lnTo>
                <a:lnTo>
                  <a:pt x="1656557" y="1646060"/>
                </a:lnTo>
                <a:lnTo>
                  <a:pt x="1660526" y="1651256"/>
                </a:lnTo>
                <a:lnTo>
                  <a:pt x="1661717" y="1653653"/>
                </a:lnTo>
                <a:lnTo>
                  <a:pt x="1662907" y="1656451"/>
                </a:lnTo>
                <a:lnTo>
                  <a:pt x="1663701" y="1658449"/>
                </a:lnTo>
                <a:lnTo>
                  <a:pt x="1663701" y="1660448"/>
                </a:lnTo>
                <a:lnTo>
                  <a:pt x="1663304" y="1662845"/>
                </a:lnTo>
                <a:lnTo>
                  <a:pt x="1662511" y="1664444"/>
                </a:lnTo>
                <a:lnTo>
                  <a:pt x="1661320" y="1666043"/>
                </a:lnTo>
                <a:lnTo>
                  <a:pt x="1659336" y="1668041"/>
                </a:lnTo>
                <a:lnTo>
                  <a:pt x="1656161" y="1669240"/>
                </a:lnTo>
                <a:lnTo>
                  <a:pt x="1652986" y="1670039"/>
                </a:lnTo>
                <a:lnTo>
                  <a:pt x="1648620" y="1670838"/>
                </a:lnTo>
                <a:lnTo>
                  <a:pt x="1643461" y="1671238"/>
                </a:lnTo>
                <a:lnTo>
                  <a:pt x="1637904" y="1671638"/>
                </a:lnTo>
                <a:lnTo>
                  <a:pt x="1631951" y="1671638"/>
                </a:lnTo>
                <a:lnTo>
                  <a:pt x="1625998" y="1671238"/>
                </a:lnTo>
                <a:lnTo>
                  <a:pt x="1620442" y="1670838"/>
                </a:lnTo>
                <a:lnTo>
                  <a:pt x="1615282" y="1669640"/>
                </a:lnTo>
                <a:lnTo>
                  <a:pt x="1610520" y="1668441"/>
                </a:lnTo>
                <a:lnTo>
                  <a:pt x="1605757" y="1666842"/>
                </a:lnTo>
                <a:lnTo>
                  <a:pt x="1600995" y="1665243"/>
                </a:lnTo>
                <a:lnTo>
                  <a:pt x="1592660" y="1661646"/>
                </a:lnTo>
                <a:lnTo>
                  <a:pt x="1584723" y="1656851"/>
                </a:lnTo>
                <a:lnTo>
                  <a:pt x="1576785" y="1651655"/>
                </a:lnTo>
                <a:lnTo>
                  <a:pt x="1569245" y="1646060"/>
                </a:lnTo>
                <a:lnTo>
                  <a:pt x="1566070" y="1644062"/>
                </a:lnTo>
                <a:lnTo>
                  <a:pt x="1564085" y="1643263"/>
                </a:lnTo>
                <a:lnTo>
                  <a:pt x="1562101" y="1643263"/>
                </a:lnTo>
                <a:lnTo>
                  <a:pt x="1561307" y="1643662"/>
                </a:lnTo>
                <a:lnTo>
                  <a:pt x="1560513" y="1645660"/>
                </a:lnTo>
                <a:lnTo>
                  <a:pt x="1559720" y="1646460"/>
                </a:lnTo>
                <a:lnTo>
                  <a:pt x="1558926" y="1647259"/>
                </a:lnTo>
                <a:lnTo>
                  <a:pt x="1550195" y="1646460"/>
                </a:lnTo>
                <a:lnTo>
                  <a:pt x="1545035" y="1646060"/>
                </a:lnTo>
                <a:lnTo>
                  <a:pt x="1543448" y="1645660"/>
                </a:lnTo>
                <a:lnTo>
                  <a:pt x="1541860" y="1645261"/>
                </a:lnTo>
                <a:lnTo>
                  <a:pt x="1540273" y="1637667"/>
                </a:lnTo>
                <a:lnTo>
                  <a:pt x="1539479" y="1631273"/>
                </a:lnTo>
                <a:lnTo>
                  <a:pt x="1539082" y="1626877"/>
                </a:lnTo>
                <a:lnTo>
                  <a:pt x="1539082" y="1622880"/>
                </a:lnTo>
                <a:lnTo>
                  <a:pt x="1539082" y="1618085"/>
                </a:lnTo>
                <a:lnTo>
                  <a:pt x="1539479" y="1616486"/>
                </a:lnTo>
                <a:lnTo>
                  <a:pt x="1538288" y="1614488"/>
                </a:lnTo>
                <a:close/>
                <a:moveTo>
                  <a:pt x="1343177" y="1614488"/>
                </a:moveTo>
                <a:lnTo>
                  <a:pt x="1420813" y="1614488"/>
                </a:lnTo>
                <a:lnTo>
                  <a:pt x="1419619" y="1616486"/>
                </a:lnTo>
                <a:lnTo>
                  <a:pt x="1420017" y="1618085"/>
                </a:lnTo>
                <a:lnTo>
                  <a:pt x="1420415" y="1622880"/>
                </a:lnTo>
                <a:lnTo>
                  <a:pt x="1420415" y="1626877"/>
                </a:lnTo>
                <a:lnTo>
                  <a:pt x="1420017" y="1631273"/>
                </a:lnTo>
                <a:lnTo>
                  <a:pt x="1419221" y="1637667"/>
                </a:lnTo>
                <a:lnTo>
                  <a:pt x="1417628" y="1645261"/>
                </a:lnTo>
                <a:lnTo>
                  <a:pt x="1416434" y="1645660"/>
                </a:lnTo>
                <a:lnTo>
                  <a:pt x="1414045" y="1646060"/>
                </a:lnTo>
                <a:lnTo>
                  <a:pt x="1409665" y="1646460"/>
                </a:lnTo>
                <a:lnTo>
                  <a:pt x="1400508" y="1647259"/>
                </a:lnTo>
                <a:lnTo>
                  <a:pt x="1399712" y="1646460"/>
                </a:lnTo>
                <a:lnTo>
                  <a:pt x="1398916" y="1645660"/>
                </a:lnTo>
                <a:lnTo>
                  <a:pt x="1398119" y="1643662"/>
                </a:lnTo>
                <a:lnTo>
                  <a:pt x="1397323" y="1643263"/>
                </a:lnTo>
                <a:lnTo>
                  <a:pt x="1395731" y="1643263"/>
                </a:lnTo>
                <a:lnTo>
                  <a:pt x="1393342" y="1644062"/>
                </a:lnTo>
                <a:lnTo>
                  <a:pt x="1390157" y="1646060"/>
                </a:lnTo>
                <a:lnTo>
                  <a:pt x="1382592" y="1651655"/>
                </a:lnTo>
                <a:lnTo>
                  <a:pt x="1375028" y="1656851"/>
                </a:lnTo>
                <a:lnTo>
                  <a:pt x="1366667" y="1661646"/>
                </a:lnTo>
                <a:lnTo>
                  <a:pt x="1357908" y="1665243"/>
                </a:lnTo>
                <a:lnTo>
                  <a:pt x="1353528" y="1666842"/>
                </a:lnTo>
                <a:lnTo>
                  <a:pt x="1348751" y="1668441"/>
                </a:lnTo>
                <a:lnTo>
                  <a:pt x="1343973" y="1669640"/>
                </a:lnTo>
                <a:lnTo>
                  <a:pt x="1338399" y="1670838"/>
                </a:lnTo>
                <a:lnTo>
                  <a:pt x="1333223" y="1671238"/>
                </a:lnTo>
                <a:lnTo>
                  <a:pt x="1327649" y="1671638"/>
                </a:lnTo>
                <a:lnTo>
                  <a:pt x="1321677" y="1671638"/>
                </a:lnTo>
                <a:lnTo>
                  <a:pt x="1315307" y="1671238"/>
                </a:lnTo>
                <a:lnTo>
                  <a:pt x="1310131" y="1670838"/>
                </a:lnTo>
                <a:lnTo>
                  <a:pt x="1306548" y="1670039"/>
                </a:lnTo>
                <a:lnTo>
                  <a:pt x="1302567" y="1669240"/>
                </a:lnTo>
                <a:lnTo>
                  <a:pt x="1300178" y="1668041"/>
                </a:lnTo>
                <a:lnTo>
                  <a:pt x="1297789" y="1666043"/>
                </a:lnTo>
                <a:lnTo>
                  <a:pt x="1296595" y="1664444"/>
                </a:lnTo>
                <a:lnTo>
                  <a:pt x="1295798" y="1662845"/>
                </a:lnTo>
                <a:lnTo>
                  <a:pt x="1295400" y="1660448"/>
                </a:lnTo>
                <a:lnTo>
                  <a:pt x="1295400" y="1658449"/>
                </a:lnTo>
                <a:lnTo>
                  <a:pt x="1296197" y="1656451"/>
                </a:lnTo>
                <a:lnTo>
                  <a:pt x="1296993" y="1653653"/>
                </a:lnTo>
                <a:lnTo>
                  <a:pt x="1298585" y="1651256"/>
                </a:lnTo>
                <a:lnTo>
                  <a:pt x="1302567" y="1646060"/>
                </a:lnTo>
                <a:lnTo>
                  <a:pt x="1307742" y="1641264"/>
                </a:lnTo>
                <a:lnTo>
                  <a:pt x="1312918" y="1636069"/>
                </a:lnTo>
                <a:lnTo>
                  <a:pt x="1318890" y="1631273"/>
                </a:lnTo>
                <a:lnTo>
                  <a:pt x="1330436" y="1622880"/>
                </a:lnTo>
                <a:lnTo>
                  <a:pt x="1339195" y="1616486"/>
                </a:lnTo>
                <a:lnTo>
                  <a:pt x="1343177" y="1614488"/>
                </a:lnTo>
                <a:close/>
                <a:moveTo>
                  <a:pt x="392113" y="1614488"/>
                </a:moveTo>
                <a:lnTo>
                  <a:pt x="469901" y="1614488"/>
                </a:lnTo>
                <a:lnTo>
                  <a:pt x="473472" y="1616486"/>
                </a:lnTo>
                <a:lnTo>
                  <a:pt x="482204" y="1622880"/>
                </a:lnTo>
                <a:lnTo>
                  <a:pt x="493713" y="1631273"/>
                </a:lnTo>
                <a:lnTo>
                  <a:pt x="499269" y="1636069"/>
                </a:lnTo>
                <a:lnTo>
                  <a:pt x="505223" y="1641264"/>
                </a:lnTo>
                <a:lnTo>
                  <a:pt x="509985" y="1646060"/>
                </a:lnTo>
                <a:lnTo>
                  <a:pt x="514351" y="1651256"/>
                </a:lnTo>
                <a:lnTo>
                  <a:pt x="515541" y="1653653"/>
                </a:lnTo>
                <a:lnTo>
                  <a:pt x="516732" y="1656451"/>
                </a:lnTo>
                <a:lnTo>
                  <a:pt x="517129" y="1658449"/>
                </a:lnTo>
                <a:lnTo>
                  <a:pt x="517526" y="1660448"/>
                </a:lnTo>
                <a:lnTo>
                  <a:pt x="517129" y="1662845"/>
                </a:lnTo>
                <a:lnTo>
                  <a:pt x="516335" y="1664444"/>
                </a:lnTo>
                <a:lnTo>
                  <a:pt x="515144" y="1666043"/>
                </a:lnTo>
                <a:lnTo>
                  <a:pt x="512763" y="1668041"/>
                </a:lnTo>
                <a:lnTo>
                  <a:pt x="509985" y="1669240"/>
                </a:lnTo>
                <a:lnTo>
                  <a:pt x="506413" y="1670039"/>
                </a:lnTo>
                <a:lnTo>
                  <a:pt x="502444" y="1670838"/>
                </a:lnTo>
                <a:lnTo>
                  <a:pt x="497285" y="1671238"/>
                </a:lnTo>
                <a:lnTo>
                  <a:pt x="490935" y="1671638"/>
                </a:lnTo>
                <a:lnTo>
                  <a:pt x="484982" y="1671638"/>
                </a:lnTo>
                <a:lnTo>
                  <a:pt x="479426" y="1671238"/>
                </a:lnTo>
                <a:lnTo>
                  <a:pt x="474266" y="1670838"/>
                </a:lnTo>
                <a:lnTo>
                  <a:pt x="469107" y="1669640"/>
                </a:lnTo>
                <a:lnTo>
                  <a:pt x="463947" y="1668441"/>
                </a:lnTo>
                <a:lnTo>
                  <a:pt x="459582" y="1666842"/>
                </a:lnTo>
                <a:lnTo>
                  <a:pt x="454819" y="1665243"/>
                </a:lnTo>
                <a:lnTo>
                  <a:pt x="446088" y="1661646"/>
                </a:lnTo>
                <a:lnTo>
                  <a:pt x="437754" y="1656851"/>
                </a:lnTo>
                <a:lnTo>
                  <a:pt x="430213" y="1651655"/>
                </a:lnTo>
                <a:lnTo>
                  <a:pt x="422672" y="1646060"/>
                </a:lnTo>
                <a:lnTo>
                  <a:pt x="419497" y="1644062"/>
                </a:lnTo>
                <a:lnTo>
                  <a:pt x="417116" y="1643263"/>
                </a:lnTo>
                <a:lnTo>
                  <a:pt x="415925" y="1643263"/>
                </a:lnTo>
                <a:lnTo>
                  <a:pt x="415132" y="1643662"/>
                </a:lnTo>
                <a:lnTo>
                  <a:pt x="413941" y="1645660"/>
                </a:lnTo>
                <a:lnTo>
                  <a:pt x="413544" y="1646460"/>
                </a:lnTo>
                <a:lnTo>
                  <a:pt x="412750" y="1647259"/>
                </a:lnTo>
                <a:lnTo>
                  <a:pt x="403622" y="1646460"/>
                </a:lnTo>
                <a:lnTo>
                  <a:pt x="398860" y="1646060"/>
                </a:lnTo>
                <a:lnTo>
                  <a:pt x="396875" y="1645660"/>
                </a:lnTo>
                <a:lnTo>
                  <a:pt x="395685" y="1645261"/>
                </a:lnTo>
                <a:lnTo>
                  <a:pt x="394097" y="1637667"/>
                </a:lnTo>
                <a:lnTo>
                  <a:pt x="393303" y="1631273"/>
                </a:lnTo>
                <a:lnTo>
                  <a:pt x="392510" y="1626877"/>
                </a:lnTo>
                <a:lnTo>
                  <a:pt x="392510" y="1622880"/>
                </a:lnTo>
                <a:lnTo>
                  <a:pt x="392907" y="1618085"/>
                </a:lnTo>
                <a:lnTo>
                  <a:pt x="393303" y="1616486"/>
                </a:lnTo>
                <a:lnTo>
                  <a:pt x="392113" y="1614488"/>
                </a:lnTo>
                <a:close/>
                <a:moveTo>
                  <a:pt x="195660" y="1614488"/>
                </a:moveTo>
                <a:lnTo>
                  <a:pt x="273051" y="1614488"/>
                </a:lnTo>
                <a:lnTo>
                  <a:pt x="271860" y="1616486"/>
                </a:lnTo>
                <a:lnTo>
                  <a:pt x="272257" y="1618085"/>
                </a:lnTo>
                <a:lnTo>
                  <a:pt x="272654" y="1622880"/>
                </a:lnTo>
                <a:lnTo>
                  <a:pt x="272654" y="1626877"/>
                </a:lnTo>
                <a:lnTo>
                  <a:pt x="271860" y="1631273"/>
                </a:lnTo>
                <a:lnTo>
                  <a:pt x="271066" y="1637667"/>
                </a:lnTo>
                <a:lnTo>
                  <a:pt x="269479" y="1645261"/>
                </a:lnTo>
                <a:lnTo>
                  <a:pt x="267891" y="1645660"/>
                </a:lnTo>
                <a:lnTo>
                  <a:pt x="266304" y="1646060"/>
                </a:lnTo>
                <a:lnTo>
                  <a:pt x="261541" y="1646460"/>
                </a:lnTo>
                <a:lnTo>
                  <a:pt x="252810" y="1647259"/>
                </a:lnTo>
                <a:lnTo>
                  <a:pt x="251619" y="1646460"/>
                </a:lnTo>
                <a:lnTo>
                  <a:pt x="251223" y="1645660"/>
                </a:lnTo>
                <a:lnTo>
                  <a:pt x="250032" y="1643662"/>
                </a:lnTo>
                <a:lnTo>
                  <a:pt x="249238" y="1643263"/>
                </a:lnTo>
                <a:lnTo>
                  <a:pt x="247651" y="1643263"/>
                </a:lnTo>
                <a:lnTo>
                  <a:pt x="245666" y="1644062"/>
                </a:lnTo>
                <a:lnTo>
                  <a:pt x="242491" y="1646060"/>
                </a:lnTo>
                <a:lnTo>
                  <a:pt x="234554" y="1651655"/>
                </a:lnTo>
                <a:lnTo>
                  <a:pt x="227013" y="1656851"/>
                </a:lnTo>
                <a:lnTo>
                  <a:pt x="219076" y="1661646"/>
                </a:lnTo>
                <a:lnTo>
                  <a:pt x="210344" y="1665243"/>
                </a:lnTo>
                <a:lnTo>
                  <a:pt x="205582" y="1666842"/>
                </a:lnTo>
                <a:lnTo>
                  <a:pt x="200819" y="1668441"/>
                </a:lnTo>
                <a:lnTo>
                  <a:pt x="196057" y="1669640"/>
                </a:lnTo>
                <a:lnTo>
                  <a:pt x="190897" y="1670838"/>
                </a:lnTo>
                <a:lnTo>
                  <a:pt x="185341" y="1671238"/>
                </a:lnTo>
                <a:lnTo>
                  <a:pt x="179785" y="1671638"/>
                </a:lnTo>
                <a:lnTo>
                  <a:pt x="173832" y="1671638"/>
                </a:lnTo>
                <a:lnTo>
                  <a:pt x="167482" y="1671238"/>
                </a:lnTo>
                <a:lnTo>
                  <a:pt x="162719" y="1670838"/>
                </a:lnTo>
                <a:lnTo>
                  <a:pt x="158353" y="1670039"/>
                </a:lnTo>
                <a:lnTo>
                  <a:pt x="155178" y="1669240"/>
                </a:lnTo>
                <a:lnTo>
                  <a:pt x="152003" y="1668041"/>
                </a:lnTo>
                <a:lnTo>
                  <a:pt x="150416" y="1666043"/>
                </a:lnTo>
                <a:lnTo>
                  <a:pt x="148828" y="1664444"/>
                </a:lnTo>
                <a:lnTo>
                  <a:pt x="148035" y="1662845"/>
                </a:lnTo>
                <a:lnTo>
                  <a:pt x="147638" y="1660448"/>
                </a:lnTo>
                <a:lnTo>
                  <a:pt x="148035" y="1658449"/>
                </a:lnTo>
                <a:lnTo>
                  <a:pt x="148828" y="1656451"/>
                </a:lnTo>
                <a:lnTo>
                  <a:pt x="149622" y="1653653"/>
                </a:lnTo>
                <a:lnTo>
                  <a:pt x="151210" y="1651256"/>
                </a:lnTo>
                <a:lnTo>
                  <a:pt x="155178" y="1646060"/>
                </a:lnTo>
                <a:lnTo>
                  <a:pt x="159544" y="1641264"/>
                </a:lnTo>
                <a:lnTo>
                  <a:pt x="165497" y="1636069"/>
                </a:lnTo>
                <a:lnTo>
                  <a:pt x="171450" y="1631273"/>
                </a:lnTo>
                <a:lnTo>
                  <a:pt x="182960" y="1622880"/>
                </a:lnTo>
                <a:lnTo>
                  <a:pt x="191691" y="1616486"/>
                </a:lnTo>
                <a:lnTo>
                  <a:pt x="195660" y="1614488"/>
                </a:lnTo>
                <a:close/>
                <a:moveTo>
                  <a:pt x="538163" y="1219200"/>
                </a:moveTo>
                <a:lnTo>
                  <a:pt x="618247" y="1234417"/>
                </a:lnTo>
                <a:lnTo>
                  <a:pt x="620638" y="1235218"/>
                </a:lnTo>
                <a:lnTo>
                  <a:pt x="623427" y="1236419"/>
                </a:lnTo>
                <a:lnTo>
                  <a:pt x="625419" y="1238421"/>
                </a:lnTo>
                <a:lnTo>
                  <a:pt x="627013" y="1241225"/>
                </a:lnTo>
                <a:lnTo>
                  <a:pt x="629404" y="1244428"/>
                </a:lnTo>
                <a:lnTo>
                  <a:pt x="630599" y="1248032"/>
                </a:lnTo>
                <a:lnTo>
                  <a:pt x="632193" y="1252037"/>
                </a:lnTo>
                <a:lnTo>
                  <a:pt x="633388" y="1256442"/>
                </a:lnTo>
                <a:lnTo>
                  <a:pt x="635380" y="1266052"/>
                </a:lnTo>
                <a:lnTo>
                  <a:pt x="637372" y="1276464"/>
                </a:lnTo>
                <a:lnTo>
                  <a:pt x="639364" y="1296487"/>
                </a:lnTo>
                <a:lnTo>
                  <a:pt x="639763" y="1300491"/>
                </a:lnTo>
                <a:lnTo>
                  <a:pt x="639364" y="1303294"/>
                </a:lnTo>
                <a:lnTo>
                  <a:pt x="638567" y="1304896"/>
                </a:lnTo>
                <a:lnTo>
                  <a:pt x="637771" y="1305697"/>
                </a:lnTo>
                <a:lnTo>
                  <a:pt x="636177" y="1305697"/>
                </a:lnTo>
                <a:lnTo>
                  <a:pt x="634185" y="1304496"/>
                </a:lnTo>
                <a:lnTo>
                  <a:pt x="632591" y="1302894"/>
                </a:lnTo>
                <a:lnTo>
                  <a:pt x="630599" y="1300491"/>
                </a:lnTo>
                <a:lnTo>
                  <a:pt x="626615" y="1295285"/>
                </a:lnTo>
                <a:lnTo>
                  <a:pt x="623029" y="1288878"/>
                </a:lnTo>
                <a:lnTo>
                  <a:pt x="620240" y="1282471"/>
                </a:lnTo>
                <a:lnTo>
                  <a:pt x="619841" y="1279668"/>
                </a:lnTo>
                <a:lnTo>
                  <a:pt x="619443" y="1277265"/>
                </a:lnTo>
                <a:lnTo>
                  <a:pt x="619443" y="1275263"/>
                </a:lnTo>
                <a:lnTo>
                  <a:pt x="619044" y="1273261"/>
                </a:lnTo>
                <a:lnTo>
                  <a:pt x="618646" y="1271659"/>
                </a:lnTo>
                <a:lnTo>
                  <a:pt x="617849" y="1270457"/>
                </a:lnTo>
                <a:lnTo>
                  <a:pt x="617052" y="1269657"/>
                </a:lnTo>
                <a:lnTo>
                  <a:pt x="616255" y="1268856"/>
                </a:lnTo>
                <a:lnTo>
                  <a:pt x="615060" y="1268455"/>
                </a:lnTo>
                <a:lnTo>
                  <a:pt x="613865" y="1268455"/>
                </a:lnTo>
                <a:lnTo>
                  <a:pt x="613068" y="1268856"/>
                </a:lnTo>
                <a:lnTo>
                  <a:pt x="612271" y="1269256"/>
                </a:lnTo>
                <a:lnTo>
                  <a:pt x="611076" y="1270457"/>
                </a:lnTo>
                <a:lnTo>
                  <a:pt x="610677" y="1271659"/>
                </a:lnTo>
                <a:lnTo>
                  <a:pt x="609880" y="1273661"/>
                </a:lnTo>
                <a:lnTo>
                  <a:pt x="609482" y="1276064"/>
                </a:lnTo>
                <a:lnTo>
                  <a:pt x="609084" y="1278466"/>
                </a:lnTo>
                <a:lnTo>
                  <a:pt x="609084" y="1281670"/>
                </a:lnTo>
                <a:lnTo>
                  <a:pt x="608287" y="1285675"/>
                </a:lnTo>
                <a:lnTo>
                  <a:pt x="607888" y="1289279"/>
                </a:lnTo>
                <a:lnTo>
                  <a:pt x="607091" y="1292482"/>
                </a:lnTo>
                <a:lnTo>
                  <a:pt x="606295" y="1295686"/>
                </a:lnTo>
                <a:lnTo>
                  <a:pt x="604701" y="1298489"/>
                </a:lnTo>
                <a:lnTo>
                  <a:pt x="603107" y="1300892"/>
                </a:lnTo>
                <a:lnTo>
                  <a:pt x="600716" y="1302894"/>
                </a:lnTo>
                <a:lnTo>
                  <a:pt x="598724" y="1304896"/>
                </a:lnTo>
                <a:lnTo>
                  <a:pt x="594740" y="1306498"/>
                </a:lnTo>
                <a:lnTo>
                  <a:pt x="591154" y="1307699"/>
                </a:lnTo>
                <a:lnTo>
                  <a:pt x="585975" y="1308100"/>
                </a:lnTo>
                <a:lnTo>
                  <a:pt x="580396" y="1308100"/>
                </a:lnTo>
                <a:lnTo>
                  <a:pt x="578404" y="1307699"/>
                </a:lnTo>
                <a:lnTo>
                  <a:pt x="576014" y="1307299"/>
                </a:lnTo>
                <a:lnTo>
                  <a:pt x="571631" y="1305697"/>
                </a:lnTo>
                <a:lnTo>
                  <a:pt x="568045" y="1303294"/>
                </a:lnTo>
                <a:lnTo>
                  <a:pt x="564459" y="1299690"/>
                </a:lnTo>
                <a:lnTo>
                  <a:pt x="560475" y="1295285"/>
                </a:lnTo>
                <a:lnTo>
                  <a:pt x="557287" y="1290079"/>
                </a:lnTo>
                <a:lnTo>
                  <a:pt x="554498" y="1284073"/>
                </a:lnTo>
                <a:lnTo>
                  <a:pt x="551311" y="1277666"/>
                </a:lnTo>
                <a:lnTo>
                  <a:pt x="548920" y="1271258"/>
                </a:lnTo>
                <a:lnTo>
                  <a:pt x="546530" y="1264451"/>
                </a:lnTo>
                <a:lnTo>
                  <a:pt x="543342" y="1251236"/>
                </a:lnTo>
                <a:lnTo>
                  <a:pt x="540952" y="1238822"/>
                </a:lnTo>
                <a:lnTo>
                  <a:pt x="539358" y="1228811"/>
                </a:lnTo>
                <a:lnTo>
                  <a:pt x="538163" y="1219200"/>
                </a:lnTo>
                <a:close/>
                <a:moveTo>
                  <a:pt x="1292225" y="1217613"/>
                </a:moveTo>
                <a:lnTo>
                  <a:pt x="1290632" y="1227624"/>
                </a:lnTo>
                <a:lnTo>
                  <a:pt x="1289436" y="1237635"/>
                </a:lnTo>
                <a:lnTo>
                  <a:pt x="1287046" y="1250049"/>
                </a:lnTo>
                <a:lnTo>
                  <a:pt x="1283061" y="1263665"/>
                </a:lnTo>
                <a:lnTo>
                  <a:pt x="1281069" y="1270472"/>
                </a:lnTo>
                <a:lnTo>
                  <a:pt x="1278679" y="1276879"/>
                </a:lnTo>
                <a:lnTo>
                  <a:pt x="1275491" y="1283287"/>
                </a:lnTo>
                <a:lnTo>
                  <a:pt x="1272702" y="1289293"/>
                </a:lnTo>
                <a:lnTo>
                  <a:pt x="1269116" y="1294099"/>
                </a:lnTo>
                <a:lnTo>
                  <a:pt x="1265530" y="1298504"/>
                </a:lnTo>
                <a:lnTo>
                  <a:pt x="1261546" y="1302108"/>
                </a:lnTo>
                <a:lnTo>
                  <a:pt x="1258359" y="1304110"/>
                </a:lnTo>
                <a:lnTo>
                  <a:pt x="1253976" y="1305712"/>
                </a:lnTo>
                <a:lnTo>
                  <a:pt x="1249593" y="1306513"/>
                </a:lnTo>
                <a:lnTo>
                  <a:pt x="1244015" y="1306513"/>
                </a:lnTo>
                <a:lnTo>
                  <a:pt x="1239632" y="1306112"/>
                </a:lnTo>
                <a:lnTo>
                  <a:pt x="1235250" y="1304911"/>
                </a:lnTo>
                <a:lnTo>
                  <a:pt x="1232062" y="1303309"/>
                </a:lnTo>
                <a:lnTo>
                  <a:pt x="1229273" y="1301707"/>
                </a:lnTo>
                <a:lnTo>
                  <a:pt x="1227281" y="1299305"/>
                </a:lnTo>
                <a:lnTo>
                  <a:pt x="1225687" y="1296902"/>
                </a:lnTo>
                <a:lnTo>
                  <a:pt x="1223695" y="1294099"/>
                </a:lnTo>
                <a:lnTo>
                  <a:pt x="1222898" y="1291296"/>
                </a:lnTo>
                <a:lnTo>
                  <a:pt x="1222101" y="1288092"/>
                </a:lnTo>
                <a:lnTo>
                  <a:pt x="1221703" y="1284088"/>
                </a:lnTo>
                <a:lnTo>
                  <a:pt x="1221304" y="1280083"/>
                </a:lnTo>
                <a:lnTo>
                  <a:pt x="1221304" y="1276879"/>
                </a:lnTo>
                <a:lnTo>
                  <a:pt x="1220906" y="1274477"/>
                </a:lnTo>
                <a:lnTo>
                  <a:pt x="1220508" y="1272074"/>
                </a:lnTo>
                <a:lnTo>
                  <a:pt x="1219711" y="1270072"/>
                </a:lnTo>
                <a:lnTo>
                  <a:pt x="1219312" y="1268870"/>
                </a:lnTo>
                <a:lnTo>
                  <a:pt x="1218117" y="1267669"/>
                </a:lnTo>
                <a:lnTo>
                  <a:pt x="1216922" y="1266868"/>
                </a:lnTo>
                <a:lnTo>
                  <a:pt x="1216125" y="1266468"/>
                </a:lnTo>
                <a:lnTo>
                  <a:pt x="1214930" y="1266468"/>
                </a:lnTo>
                <a:lnTo>
                  <a:pt x="1214133" y="1266868"/>
                </a:lnTo>
                <a:lnTo>
                  <a:pt x="1213336" y="1268070"/>
                </a:lnTo>
                <a:lnTo>
                  <a:pt x="1212539" y="1268870"/>
                </a:lnTo>
                <a:lnTo>
                  <a:pt x="1211742" y="1270072"/>
                </a:lnTo>
                <a:lnTo>
                  <a:pt x="1211344" y="1271674"/>
                </a:lnTo>
                <a:lnTo>
                  <a:pt x="1210945" y="1273275"/>
                </a:lnTo>
                <a:lnTo>
                  <a:pt x="1210945" y="1275678"/>
                </a:lnTo>
                <a:lnTo>
                  <a:pt x="1210945" y="1278081"/>
                </a:lnTo>
                <a:lnTo>
                  <a:pt x="1209750" y="1280483"/>
                </a:lnTo>
                <a:lnTo>
                  <a:pt x="1207359" y="1286891"/>
                </a:lnTo>
                <a:lnTo>
                  <a:pt x="1203773" y="1293298"/>
                </a:lnTo>
                <a:lnTo>
                  <a:pt x="1199789" y="1298904"/>
                </a:lnTo>
                <a:lnTo>
                  <a:pt x="1197797" y="1300906"/>
                </a:lnTo>
                <a:lnTo>
                  <a:pt x="1195805" y="1302909"/>
                </a:lnTo>
                <a:lnTo>
                  <a:pt x="1194211" y="1304110"/>
                </a:lnTo>
                <a:lnTo>
                  <a:pt x="1192617" y="1304110"/>
                </a:lnTo>
                <a:lnTo>
                  <a:pt x="1191821" y="1303710"/>
                </a:lnTo>
                <a:lnTo>
                  <a:pt x="1191024" y="1302108"/>
                </a:lnTo>
                <a:lnTo>
                  <a:pt x="1190625" y="1298904"/>
                </a:lnTo>
                <a:lnTo>
                  <a:pt x="1191024" y="1294900"/>
                </a:lnTo>
                <a:lnTo>
                  <a:pt x="1193016" y="1274877"/>
                </a:lnTo>
                <a:lnTo>
                  <a:pt x="1194610" y="1264465"/>
                </a:lnTo>
                <a:lnTo>
                  <a:pt x="1197000" y="1254855"/>
                </a:lnTo>
                <a:lnTo>
                  <a:pt x="1198195" y="1250450"/>
                </a:lnTo>
                <a:lnTo>
                  <a:pt x="1199789" y="1246045"/>
                </a:lnTo>
                <a:lnTo>
                  <a:pt x="1200984" y="1242841"/>
                </a:lnTo>
                <a:lnTo>
                  <a:pt x="1202977" y="1239237"/>
                </a:lnTo>
                <a:lnTo>
                  <a:pt x="1204969" y="1236834"/>
                </a:lnTo>
                <a:lnTo>
                  <a:pt x="1206961" y="1234832"/>
                </a:lnTo>
                <a:lnTo>
                  <a:pt x="1209352" y="1233631"/>
                </a:lnTo>
                <a:lnTo>
                  <a:pt x="1212141" y="1232429"/>
                </a:lnTo>
                <a:lnTo>
                  <a:pt x="1292225" y="1217613"/>
                </a:lnTo>
                <a:close/>
                <a:moveTo>
                  <a:pt x="36513" y="1122363"/>
                </a:moveTo>
                <a:lnTo>
                  <a:pt x="98598" y="1134269"/>
                </a:lnTo>
                <a:lnTo>
                  <a:pt x="100956" y="1135063"/>
                </a:lnTo>
                <a:lnTo>
                  <a:pt x="102921" y="1135857"/>
                </a:lnTo>
                <a:lnTo>
                  <a:pt x="104492" y="1137444"/>
                </a:lnTo>
                <a:lnTo>
                  <a:pt x="105671" y="1139825"/>
                </a:lnTo>
                <a:lnTo>
                  <a:pt x="107636" y="1142207"/>
                </a:lnTo>
                <a:lnTo>
                  <a:pt x="108815" y="1145382"/>
                </a:lnTo>
                <a:lnTo>
                  <a:pt x="110779" y="1152128"/>
                </a:lnTo>
                <a:lnTo>
                  <a:pt x="112351" y="1159272"/>
                </a:lnTo>
                <a:lnTo>
                  <a:pt x="113923" y="1167210"/>
                </a:lnTo>
                <a:lnTo>
                  <a:pt x="115495" y="1183085"/>
                </a:lnTo>
                <a:lnTo>
                  <a:pt x="115888" y="1186260"/>
                </a:lnTo>
                <a:lnTo>
                  <a:pt x="115495" y="1188641"/>
                </a:lnTo>
                <a:lnTo>
                  <a:pt x="115102" y="1189832"/>
                </a:lnTo>
                <a:lnTo>
                  <a:pt x="114316" y="1190228"/>
                </a:lnTo>
                <a:lnTo>
                  <a:pt x="112744" y="1190228"/>
                </a:lnTo>
                <a:lnTo>
                  <a:pt x="111565" y="1189435"/>
                </a:lnTo>
                <a:lnTo>
                  <a:pt x="109994" y="1188244"/>
                </a:lnTo>
                <a:lnTo>
                  <a:pt x="108422" y="1186657"/>
                </a:lnTo>
                <a:lnTo>
                  <a:pt x="105278" y="1181894"/>
                </a:lnTo>
                <a:lnTo>
                  <a:pt x="102528" y="1177132"/>
                </a:lnTo>
                <a:lnTo>
                  <a:pt x="100563" y="1172369"/>
                </a:lnTo>
                <a:lnTo>
                  <a:pt x="100170" y="1169988"/>
                </a:lnTo>
                <a:lnTo>
                  <a:pt x="100170" y="1168003"/>
                </a:lnTo>
                <a:lnTo>
                  <a:pt x="99384" y="1164828"/>
                </a:lnTo>
                <a:lnTo>
                  <a:pt x="98598" y="1162447"/>
                </a:lnTo>
                <a:lnTo>
                  <a:pt x="97026" y="1161257"/>
                </a:lnTo>
                <a:lnTo>
                  <a:pt x="96633" y="1161257"/>
                </a:lnTo>
                <a:lnTo>
                  <a:pt x="95848" y="1161257"/>
                </a:lnTo>
                <a:lnTo>
                  <a:pt x="95062" y="1161257"/>
                </a:lnTo>
                <a:lnTo>
                  <a:pt x="94276" y="1161653"/>
                </a:lnTo>
                <a:lnTo>
                  <a:pt x="92704" y="1163638"/>
                </a:lnTo>
                <a:lnTo>
                  <a:pt x="91525" y="1167210"/>
                </a:lnTo>
                <a:lnTo>
                  <a:pt x="91525" y="1171178"/>
                </a:lnTo>
                <a:lnTo>
                  <a:pt x="91132" y="1176338"/>
                </a:lnTo>
                <a:lnTo>
                  <a:pt x="90346" y="1181100"/>
                </a:lnTo>
                <a:lnTo>
                  <a:pt x="89167" y="1184275"/>
                </a:lnTo>
                <a:lnTo>
                  <a:pt x="87989" y="1186260"/>
                </a:lnTo>
                <a:lnTo>
                  <a:pt x="86810" y="1187847"/>
                </a:lnTo>
                <a:lnTo>
                  <a:pt x="85238" y="1189038"/>
                </a:lnTo>
                <a:lnTo>
                  <a:pt x="83666" y="1189832"/>
                </a:lnTo>
                <a:lnTo>
                  <a:pt x="82094" y="1191022"/>
                </a:lnTo>
                <a:lnTo>
                  <a:pt x="80130" y="1191419"/>
                </a:lnTo>
                <a:lnTo>
                  <a:pt x="75414" y="1192213"/>
                </a:lnTo>
                <a:lnTo>
                  <a:pt x="69520" y="1192213"/>
                </a:lnTo>
                <a:lnTo>
                  <a:pt x="67163" y="1191816"/>
                </a:lnTo>
                <a:lnTo>
                  <a:pt x="64412" y="1191022"/>
                </a:lnTo>
                <a:lnTo>
                  <a:pt x="62447" y="1190228"/>
                </a:lnTo>
                <a:lnTo>
                  <a:pt x="60482" y="1188641"/>
                </a:lnTo>
                <a:lnTo>
                  <a:pt x="58125" y="1187053"/>
                </a:lnTo>
                <a:lnTo>
                  <a:pt x="56160" y="1185069"/>
                </a:lnTo>
                <a:lnTo>
                  <a:pt x="53016" y="1180703"/>
                </a:lnTo>
                <a:lnTo>
                  <a:pt x="49873" y="1175147"/>
                </a:lnTo>
                <a:lnTo>
                  <a:pt x="47122" y="1169194"/>
                </a:lnTo>
                <a:lnTo>
                  <a:pt x="44765" y="1162844"/>
                </a:lnTo>
                <a:lnTo>
                  <a:pt x="42800" y="1156494"/>
                </a:lnTo>
                <a:lnTo>
                  <a:pt x="41228" y="1150144"/>
                </a:lnTo>
                <a:lnTo>
                  <a:pt x="40049" y="1143794"/>
                </a:lnTo>
                <a:lnTo>
                  <a:pt x="37692" y="1133475"/>
                </a:lnTo>
                <a:lnTo>
                  <a:pt x="36513" y="1125538"/>
                </a:lnTo>
                <a:lnTo>
                  <a:pt x="36513" y="1122363"/>
                </a:lnTo>
                <a:close/>
                <a:moveTo>
                  <a:pt x="1779588" y="1120775"/>
                </a:moveTo>
                <a:lnTo>
                  <a:pt x="1779588" y="1123616"/>
                </a:lnTo>
                <a:lnTo>
                  <a:pt x="1778404" y="1131734"/>
                </a:lnTo>
                <a:lnTo>
                  <a:pt x="1776824" y="1142693"/>
                </a:lnTo>
                <a:lnTo>
                  <a:pt x="1775244" y="1149188"/>
                </a:lnTo>
                <a:lnTo>
                  <a:pt x="1773665" y="1155682"/>
                </a:lnTo>
                <a:lnTo>
                  <a:pt x="1771690" y="1162176"/>
                </a:lnTo>
                <a:lnTo>
                  <a:pt x="1769321" y="1168671"/>
                </a:lnTo>
                <a:lnTo>
                  <a:pt x="1766162" y="1174759"/>
                </a:lnTo>
                <a:lnTo>
                  <a:pt x="1763397" y="1180442"/>
                </a:lnTo>
                <a:lnTo>
                  <a:pt x="1760238" y="1184907"/>
                </a:lnTo>
                <a:lnTo>
                  <a:pt x="1757869" y="1186530"/>
                </a:lnTo>
                <a:lnTo>
                  <a:pt x="1755894" y="1188560"/>
                </a:lnTo>
                <a:lnTo>
                  <a:pt x="1753920" y="1189777"/>
                </a:lnTo>
                <a:lnTo>
                  <a:pt x="1751550" y="1190995"/>
                </a:lnTo>
                <a:lnTo>
                  <a:pt x="1749181" y="1191807"/>
                </a:lnTo>
                <a:lnTo>
                  <a:pt x="1746812" y="1192213"/>
                </a:lnTo>
                <a:lnTo>
                  <a:pt x="1740888" y="1192213"/>
                </a:lnTo>
                <a:lnTo>
                  <a:pt x="1736149" y="1191401"/>
                </a:lnTo>
                <a:lnTo>
                  <a:pt x="1734175" y="1190589"/>
                </a:lnTo>
                <a:lnTo>
                  <a:pt x="1732200" y="1189777"/>
                </a:lnTo>
                <a:lnTo>
                  <a:pt x="1730621" y="1188966"/>
                </a:lnTo>
                <a:lnTo>
                  <a:pt x="1729436" y="1187748"/>
                </a:lnTo>
                <a:lnTo>
                  <a:pt x="1728251" y="1185718"/>
                </a:lnTo>
                <a:lnTo>
                  <a:pt x="1727461" y="1184095"/>
                </a:lnTo>
                <a:lnTo>
                  <a:pt x="1725487" y="1180442"/>
                </a:lnTo>
                <a:lnTo>
                  <a:pt x="1724697" y="1175977"/>
                </a:lnTo>
                <a:lnTo>
                  <a:pt x="1724697" y="1170700"/>
                </a:lnTo>
                <a:lnTo>
                  <a:pt x="1724302" y="1166235"/>
                </a:lnTo>
                <a:lnTo>
                  <a:pt x="1723117" y="1162988"/>
                </a:lnTo>
                <a:lnTo>
                  <a:pt x="1721933" y="1160959"/>
                </a:lnTo>
                <a:lnTo>
                  <a:pt x="1721143" y="1160553"/>
                </a:lnTo>
                <a:lnTo>
                  <a:pt x="1720748" y="1160147"/>
                </a:lnTo>
                <a:lnTo>
                  <a:pt x="1719958" y="1160553"/>
                </a:lnTo>
                <a:lnTo>
                  <a:pt x="1718774" y="1160553"/>
                </a:lnTo>
                <a:lnTo>
                  <a:pt x="1717589" y="1161770"/>
                </a:lnTo>
                <a:lnTo>
                  <a:pt x="1716404" y="1164206"/>
                </a:lnTo>
                <a:lnTo>
                  <a:pt x="1716009" y="1167453"/>
                </a:lnTo>
                <a:lnTo>
                  <a:pt x="1716009" y="1169482"/>
                </a:lnTo>
                <a:lnTo>
                  <a:pt x="1715614" y="1171512"/>
                </a:lnTo>
                <a:lnTo>
                  <a:pt x="1713640" y="1176383"/>
                </a:lnTo>
                <a:lnTo>
                  <a:pt x="1710481" y="1181659"/>
                </a:lnTo>
                <a:lnTo>
                  <a:pt x="1707716" y="1186124"/>
                </a:lnTo>
                <a:lnTo>
                  <a:pt x="1706137" y="1188154"/>
                </a:lnTo>
                <a:lnTo>
                  <a:pt x="1704557" y="1189371"/>
                </a:lnTo>
                <a:lnTo>
                  <a:pt x="1702978" y="1190183"/>
                </a:lnTo>
                <a:lnTo>
                  <a:pt x="1702188" y="1190183"/>
                </a:lnTo>
                <a:lnTo>
                  <a:pt x="1701003" y="1189777"/>
                </a:lnTo>
                <a:lnTo>
                  <a:pt x="1700608" y="1188560"/>
                </a:lnTo>
                <a:lnTo>
                  <a:pt x="1700213" y="1185718"/>
                </a:lnTo>
                <a:lnTo>
                  <a:pt x="1700608" y="1182877"/>
                </a:lnTo>
                <a:lnTo>
                  <a:pt x="1702188" y="1166641"/>
                </a:lnTo>
                <a:lnTo>
                  <a:pt x="1703767" y="1158117"/>
                </a:lnTo>
                <a:lnTo>
                  <a:pt x="1704952" y="1150811"/>
                </a:lnTo>
                <a:lnTo>
                  <a:pt x="1707716" y="1143911"/>
                </a:lnTo>
                <a:lnTo>
                  <a:pt x="1708901" y="1141070"/>
                </a:lnTo>
                <a:lnTo>
                  <a:pt x="1710086" y="1138634"/>
                </a:lnTo>
                <a:lnTo>
                  <a:pt x="1711665" y="1136199"/>
                </a:lnTo>
                <a:lnTo>
                  <a:pt x="1713640" y="1134575"/>
                </a:lnTo>
                <a:lnTo>
                  <a:pt x="1715219" y="1133763"/>
                </a:lnTo>
                <a:lnTo>
                  <a:pt x="1717194" y="1132952"/>
                </a:lnTo>
                <a:lnTo>
                  <a:pt x="1779588" y="1120775"/>
                </a:lnTo>
                <a:close/>
                <a:moveTo>
                  <a:pt x="233586" y="538163"/>
                </a:moveTo>
                <a:lnTo>
                  <a:pt x="238336" y="538163"/>
                </a:lnTo>
                <a:lnTo>
                  <a:pt x="300494" y="768264"/>
                </a:lnTo>
                <a:lnTo>
                  <a:pt x="301682" y="758743"/>
                </a:lnTo>
                <a:lnTo>
                  <a:pt x="323061" y="601242"/>
                </a:lnTo>
                <a:lnTo>
                  <a:pt x="317122" y="585770"/>
                </a:lnTo>
                <a:lnTo>
                  <a:pt x="328999" y="565140"/>
                </a:lnTo>
                <a:lnTo>
                  <a:pt x="355921" y="565140"/>
                </a:lnTo>
                <a:lnTo>
                  <a:pt x="367403" y="585770"/>
                </a:lnTo>
                <a:lnTo>
                  <a:pt x="362256" y="604416"/>
                </a:lnTo>
                <a:lnTo>
                  <a:pt x="381259" y="770645"/>
                </a:lnTo>
                <a:lnTo>
                  <a:pt x="394720" y="710739"/>
                </a:lnTo>
                <a:lnTo>
                  <a:pt x="395908" y="741287"/>
                </a:lnTo>
                <a:lnTo>
                  <a:pt x="397096" y="773818"/>
                </a:lnTo>
                <a:lnTo>
                  <a:pt x="401055" y="844039"/>
                </a:lnTo>
                <a:lnTo>
                  <a:pt x="405806" y="918227"/>
                </a:lnTo>
                <a:lnTo>
                  <a:pt x="410952" y="992018"/>
                </a:lnTo>
                <a:lnTo>
                  <a:pt x="416891" y="1061048"/>
                </a:lnTo>
                <a:lnTo>
                  <a:pt x="423226" y="1122541"/>
                </a:lnTo>
                <a:lnTo>
                  <a:pt x="426393" y="1148725"/>
                </a:lnTo>
                <a:lnTo>
                  <a:pt x="428768" y="1171338"/>
                </a:lnTo>
                <a:lnTo>
                  <a:pt x="431936" y="1190381"/>
                </a:lnTo>
                <a:lnTo>
                  <a:pt x="434311" y="1204663"/>
                </a:lnTo>
                <a:lnTo>
                  <a:pt x="435499" y="1210218"/>
                </a:lnTo>
                <a:lnTo>
                  <a:pt x="436687" y="1215375"/>
                </a:lnTo>
                <a:lnTo>
                  <a:pt x="439062" y="1220532"/>
                </a:lnTo>
                <a:lnTo>
                  <a:pt x="440646" y="1225293"/>
                </a:lnTo>
                <a:lnTo>
                  <a:pt x="440646" y="1228467"/>
                </a:lnTo>
                <a:lnTo>
                  <a:pt x="441833" y="1238385"/>
                </a:lnTo>
                <a:lnTo>
                  <a:pt x="443021" y="1248700"/>
                </a:lnTo>
                <a:lnTo>
                  <a:pt x="444605" y="1258221"/>
                </a:lnTo>
                <a:lnTo>
                  <a:pt x="446584" y="1268140"/>
                </a:lnTo>
                <a:lnTo>
                  <a:pt x="448564" y="1277264"/>
                </a:lnTo>
                <a:lnTo>
                  <a:pt x="450939" y="1285992"/>
                </a:lnTo>
                <a:lnTo>
                  <a:pt x="453711" y="1295117"/>
                </a:lnTo>
                <a:lnTo>
                  <a:pt x="456086" y="1303448"/>
                </a:lnTo>
                <a:lnTo>
                  <a:pt x="459649" y="1311383"/>
                </a:lnTo>
                <a:lnTo>
                  <a:pt x="462816" y="1318921"/>
                </a:lnTo>
                <a:lnTo>
                  <a:pt x="466380" y="1326458"/>
                </a:lnTo>
                <a:lnTo>
                  <a:pt x="469943" y="1333599"/>
                </a:lnTo>
                <a:lnTo>
                  <a:pt x="473902" y="1340344"/>
                </a:lnTo>
                <a:lnTo>
                  <a:pt x="477861" y="1346691"/>
                </a:lnTo>
                <a:lnTo>
                  <a:pt x="482612" y="1353039"/>
                </a:lnTo>
                <a:lnTo>
                  <a:pt x="487363" y="1358990"/>
                </a:lnTo>
                <a:lnTo>
                  <a:pt x="469151" y="1598613"/>
                </a:lnTo>
                <a:lnTo>
                  <a:pt x="383239" y="1598613"/>
                </a:lnTo>
                <a:lnTo>
                  <a:pt x="340481" y="1260999"/>
                </a:lnTo>
                <a:lnTo>
                  <a:pt x="334938" y="1261395"/>
                </a:lnTo>
                <a:lnTo>
                  <a:pt x="329395" y="1261792"/>
                </a:lnTo>
                <a:lnTo>
                  <a:pt x="326228" y="1261792"/>
                </a:lnTo>
                <a:lnTo>
                  <a:pt x="322269" y="1261395"/>
                </a:lnTo>
                <a:lnTo>
                  <a:pt x="282282" y="1597423"/>
                </a:lnTo>
                <a:lnTo>
                  <a:pt x="193203" y="1598613"/>
                </a:lnTo>
                <a:lnTo>
                  <a:pt x="160738" y="1168165"/>
                </a:lnTo>
                <a:lnTo>
                  <a:pt x="154800" y="1158246"/>
                </a:lnTo>
                <a:lnTo>
                  <a:pt x="149257" y="1148725"/>
                </a:lnTo>
                <a:lnTo>
                  <a:pt x="144110" y="1139203"/>
                </a:lnTo>
                <a:lnTo>
                  <a:pt x="140151" y="1128889"/>
                </a:lnTo>
                <a:lnTo>
                  <a:pt x="139755" y="1124921"/>
                </a:lnTo>
                <a:lnTo>
                  <a:pt x="134609" y="1066999"/>
                </a:lnTo>
                <a:lnTo>
                  <a:pt x="128670" y="1003920"/>
                </a:lnTo>
                <a:lnTo>
                  <a:pt x="122335" y="924971"/>
                </a:lnTo>
                <a:lnTo>
                  <a:pt x="108875" y="730972"/>
                </a:lnTo>
                <a:lnTo>
                  <a:pt x="103728" y="726608"/>
                </a:lnTo>
                <a:lnTo>
                  <a:pt x="98185" y="721054"/>
                </a:lnTo>
                <a:lnTo>
                  <a:pt x="97789" y="721450"/>
                </a:lnTo>
                <a:lnTo>
                  <a:pt x="96997" y="723434"/>
                </a:lnTo>
                <a:lnTo>
                  <a:pt x="96601" y="727798"/>
                </a:lnTo>
                <a:lnTo>
                  <a:pt x="96601" y="733352"/>
                </a:lnTo>
                <a:lnTo>
                  <a:pt x="96205" y="749618"/>
                </a:lnTo>
                <a:lnTo>
                  <a:pt x="96601" y="771438"/>
                </a:lnTo>
                <a:lnTo>
                  <a:pt x="97789" y="826980"/>
                </a:lnTo>
                <a:lnTo>
                  <a:pt x="100165" y="893630"/>
                </a:lnTo>
                <a:lnTo>
                  <a:pt x="103332" y="962660"/>
                </a:lnTo>
                <a:lnTo>
                  <a:pt x="106499" y="1027327"/>
                </a:lnTo>
                <a:lnTo>
                  <a:pt x="109666" y="1079694"/>
                </a:lnTo>
                <a:lnTo>
                  <a:pt x="112042" y="1112226"/>
                </a:lnTo>
                <a:lnTo>
                  <a:pt x="97393" y="1112623"/>
                </a:lnTo>
                <a:lnTo>
                  <a:pt x="87891" y="1112623"/>
                </a:lnTo>
                <a:lnTo>
                  <a:pt x="76806" y="1111433"/>
                </a:lnTo>
                <a:lnTo>
                  <a:pt x="65325" y="1109449"/>
                </a:lnTo>
                <a:lnTo>
                  <a:pt x="59386" y="1108259"/>
                </a:lnTo>
                <a:lnTo>
                  <a:pt x="53843" y="1107069"/>
                </a:lnTo>
                <a:lnTo>
                  <a:pt x="47905" y="1104688"/>
                </a:lnTo>
                <a:lnTo>
                  <a:pt x="41966" y="1102308"/>
                </a:lnTo>
                <a:lnTo>
                  <a:pt x="36027" y="1099928"/>
                </a:lnTo>
                <a:lnTo>
                  <a:pt x="30485" y="1096357"/>
                </a:lnTo>
                <a:lnTo>
                  <a:pt x="27713" y="1079298"/>
                </a:lnTo>
                <a:lnTo>
                  <a:pt x="24546" y="1056684"/>
                </a:lnTo>
                <a:lnTo>
                  <a:pt x="21775" y="1030104"/>
                </a:lnTo>
                <a:lnTo>
                  <a:pt x="18607" y="1000349"/>
                </a:lnTo>
                <a:lnTo>
                  <a:pt x="15836" y="967024"/>
                </a:lnTo>
                <a:lnTo>
                  <a:pt x="13065" y="932509"/>
                </a:lnTo>
                <a:lnTo>
                  <a:pt x="7918" y="860305"/>
                </a:lnTo>
                <a:lnTo>
                  <a:pt x="3563" y="790084"/>
                </a:lnTo>
                <a:lnTo>
                  <a:pt x="2375" y="757949"/>
                </a:lnTo>
                <a:lnTo>
                  <a:pt x="1187" y="728591"/>
                </a:lnTo>
                <a:lnTo>
                  <a:pt x="396" y="702804"/>
                </a:lnTo>
                <a:lnTo>
                  <a:pt x="0" y="681778"/>
                </a:lnTo>
                <a:lnTo>
                  <a:pt x="396" y="666305"/>
                </a:lnTo>
                <a:lnTo>
                  <a:pt x="792" y="660751"/>
                </a:lnTo>
                <a:lnTo>
                  <a:pt x="1187" y="656784"/>
                </a:lnTo>
                <a:lnTo>
                  <a:pt x="1979" y="650436"/>
                </a:lnTo>
                <a:lnTo>
                  <a:pt x="3167" y="644089"/>
                </a:lnTo>
                <a:lnTo>
                  <a:pt x="5147" y="638535"/>
                </a:lnTo>
                <a:lnTo>
                  <a:pt x="7918" y="632584"/>
                </a:lnTo>
                <a:lnTo>
                  <a:pt x="11085" y="626633"/>
                </a:lnTo>
                <a:lnTo>
                  <a:pt x="15044" y="621475"/>
                </a:lnTo>
                <a:lnTo>
                  <a:pt x="19003" y="615921"/>
                </a:lnTo>
                <a:lnTo>
                  <a:pt x="24150" y="610764"/>
                </a:lnTo>
                <a:lnTo>
                  <a:pt x="29693" y="606003"/>
                </a:lnTo>
                <a:lnTo>
                  <a:pt x="35631" y="601242"/>
                </a:lnTo>
                <a:lnTo>
                  <a:pt x="41966" y="596482"/>
                </a:lnTo>
                <a:lnTo>
                  <a:pt x="48696" y="592514"/>
                </a:lnTo>
                <a:lnTo>
                  <a:pt x="55427" y="588150"/>
                </a:lnTo>
                <a:lnTo>
                  <a:pt x="62949" y="584580"/>
                </a:lnTo>
                <a:lnTo>
                  <a:pt x="70867" y="580612"/>
                </a:lnTo>
                <a:lnTo>
                  <a:pt x="78785" y="576645"/>
                </a:lnTo>
                <a:lnTo>
                  <a:pt x="96205" y="569504"/>
                </a:lnTo>
                <a:lnTo>
                  <a:pt x="114417" y="563950"/>
                </a:lnTo>
                <a:lnTo>
                  <a:pt x="132629" y="557999"/>
                </a:lnTo>
                <a:lnTo>
                  <a:pt x="152029" y="552842"/>
                </a:lnTo>
                <a:lnTo>
                  <a:pt x="171428" y="548478"/>
                </a:lnTo>
                <a:lnTo>
                  <a:pt x="190828" y="544510"/>
                </a:lnTo>
                <a:lnTo>
                  <a:pt x="210227" y="540940"/>
                </a:lnTo>
                <a:lnTo>
                  <a:pt x="229627" y="538559"/>
                </a:lnTo>
                <a:lnTo>
                  <a:pt x="233586" y="538163"/>
                </a:lnTo>
                <a:close/>
                <a:moveTo>
                  <a:pt x="1612045" y="536575"/>
                </a:moveTo>
                <a:lnTo>
                  <a:pt x="1621555" y="536972"/>
                </a:lnTo>
                <a:lnTo>
                  <a:pt x="1631461" y="537369"/>
                </a:lnTo>
                <a:lnTo>
                  <a:pt x="1640970" y="538559"/>
                </a:lnTo>
                <a:lnTo>
                  <a:pt x="1650480" y="540147"/>
                </a:lnTo>
                <a:lnTo>
                  <a:pt x="1660386" y="541734"/>
                </a:lnTo>
                <a:lnTo>
                  <a:pt x="1669896" y="544512"/>
                </a:lnTo>
                <a:lnTo>
                  <a:pt x="1679406" y="546894"/>
                </a:lnTo>
                <a:lnTo>
                  <a:pt x="1688916" y="550465"/>
                </a:lnTo>
                <a:lnTo>
                  <a:pt x="1698030" y="553640"/>
                </a:lnTo>
                <a:lnTo>
                  <a:pt x="1707539" y="557212"/>
                </a:lnTo>
                <a:lnTo>
                  <a:pt x="1716257" y="560784"/>
                </a:lnTo>
                <a:lnTo>
                  <a:pt x="1724974" y="565150"/>
                </a:lnTo>
                <a:lnTo>
                  <a:pt x="1742409" y="573484"/>
                </a:lnTo>
                <a:lnTo>
                  <a:pt x="1758259" y="582215"/>
                </a:lnTo>
                <a:lnTo>
                  <a:pt x="1772523" y="591344"/>
                </a:lnTo>
                <a:lnTo>
                  <a:pt x="1785600" y="600472"/>
                </a:lnTo>
                <a:lnTo>
                  <a:pt x="1797091" y="608806"/>
                </a:lnTo>
                <a:lnTo>
                  <a:pt x="1806997" y="616744"/>
                </a:lnTo>
                <a:lnTo>
                  <a:pt x="1814129" y="623887"/>
                </a:lnTo>
                <a:lnTo>
                  <a:pt x="1816903" y="627062"/>
                </a:lnTo>
                <a:lnTo>
                  <a:pt x="1818884" y="629840"/>
                </a:lnTo>
                <a:lnTo>
                  <a:pt x="1820865" y="632619"/>
                </a:lnTo>
                <a:lnTo>
                  <a:pt x="1821658" y="634603"/>
                </a:lnTo>
                <a:lnTo>
                  <a:pt x="1822054" y="638572"/>
                </a:lnTo>
                <a:lnTo>
                  <a:pt x="1822450" y="644128"/>
                </a:lnTo>
                <a:lnTo>
                  <a:pt x="1822450" y="660797"/>
                </a:lnTo>
                <a:lnTo>
                  <a:pt x="1821658" y="682625"/>
                </a:lnTo>
                <a:lnTo>
                  <a:pt x="1819677" y="710009"/>
                </a:lnTo>
                <a:lnTo>
                  <a:pt x="1818092" y="741362"/>
                </a:lnTo>
                <a:lnTo>
                  <a:pt x="1815714" y="775494"/>
                </a:lnTo>
                <a:lnTo>
                  <a:pt x="1809374" y="850106"/>
                </a:lnTo>
                <a:lnTo>
                  <a:pt x="1802242" y="926306"/>
                </a:lnTo>
                <a:lnTo>
                  <a:pt x="1794713" y="998141"/>
                </a:lnTo>
                <a:lnTo>
                  <a:pt x="1790751" y="1029494"/>
                </a:lnTo>
                <a:lnTo>
                  <a:pt x="1787581" y="1057672"/>
                </a:lnTo>
                <a:lnTo>
                  <a:pt x="1784015" y="1080691"/>
                </a:lnTo>
                <a:lnTo>
                  <a:pt x="1781241" y="1097756"/>
                </a:lnTo>
                <a:lnTo>
                  <a:pt x="1770146" y="1102122"/>
                </a:lnTo>
                <a:lnTo>
                  <a:pt x="1759844" y="1106091"/>
                </a:lnTo>
                <a:lnTo>
                  <a:pt x="1749938" y="1108472"/>
                </a:lnTo>
                <a:lnTo>
                  <a:pt x="1740824" y="1110456"/>
                </a:lnTo>
                <a:lnTo>
                  <a:pt x="1731710" y="1112044"/>
                </a:lnTo>
                <a:lnTo>
                  <a:pt x="1724182" y="1112441"/>
                </a:lnTo>
                <a:lnTo>
                  <a:pt x="1720616" y="1112044"/>
                </a:lnTo>
                <a:lnTo>
                  <a:pt x="1717446" y="1111250"/>
                </a:lnTo>
                <a:lnTo>
                  <a:pt x="1714276" y="1110853"/>
                </a:lnTo>
                <a:lnTo>
                  <a:pt x="1711502" y="1110059"/>
                </a:lnTo>
                <a:lnTo>
                  <a:pt x="1712691" y="1096566"/>
                </a:lnTo>
                <a:lnTo>
                  <a:pt x="1713879" y="1077119"/>
                </a:lnTo>
                <a:lnTo>
                  <a:pt x="1715464" y="1025128"/>
                </a:lnTo>
                <a:lnTo>
                  <a:pt x="1717049" y="960041"/>
                </a:lnTo>
                <a:lnTo>
                  <a:pt x="1718238" y="890587"/>
                </a:lnTo>
                <a:lnTo>
                  <a:pt x="1719031" y="823912"/>
                </a:lnTo>
                <a:lnTo>
                  <a:pt x="1718238" y="794544"/>
                </a:lnTo>
                <a:lnTo>
                  <a:pt x="1717842" y="768747"/>
                </a:lnTo>
                <a:lnTo>
                  <a:pt x="1717446" y="747315"/>
                </a:lnTo>
                <a:lnTo>
                  <a:pt x="1716257" y="731440"/>
                </a:lnTo>
                <a:lnTo>
                  <a:pt x="1715464" y="726281"/>
                </a:lnTo>
                <a:lnTo>
                  <a:pt x="1715068" y="722312"/>
                </a:lnTo>
                <a:lnTo>
                  <a:pt x="1713879" y="720725"/>
                </a:lnTo>
                <a:lnTo>
                  <a:pt x="1713483" y="720328"/>
                </a:lnTo>
                <a:lnTo>
                  <a:pt x="1713087" y="720725"/>
                </a:lnTo>
                <a:lnTo>
                  <a:pt x="1707539" y="727869"/>
                </a:lnTo>
                <a:lnTo>
                  <a:pt x="1702388" y="735409"/>
                </a:lnTo>
                <a:lnTo>
                  <a:pt x="1701200" y="737394"/>
                </a:lnTo>
                <a:lnTo>
                  <a:pt x="1683765" y="992584"/>
                </a:lnTo>
                <a:lnTo>
                  <a:pt x="1675047" y="1087438"/>
                </a:lnTo>
                <a:lnTo>
                  <a:pt x="1671877" y="1124744"/>
                </a:lnTo>
                <a:lnTo>
                  <a:pt x="1671085" y="1128316"/>
                </a:lnTo>
                <a:lnTo>
                  <a:pt x="1669104" y="1134269"/>
                </a:lnTo>
                <a:lnTo>
                  <a:pt x="1667123" y="1140222"/>
                </a:lnTo>
                <a:lnTo>
                  <a:pt x="1664349" y="1145778"/>
                </a:lnTo>
                <a:lnTo>
                  <a:pt x="1661971" y="1151334"/>
                </a:lnTo>
                <a:lnTo>
                  <a:pt x="1655631" y="1162447"/>
                </a:lnTo>
                <a:lnTo>
                  <a:pt x="1648499" y="1173956"/>
                </a:lnTo>
                <a:lnTo>
                  <a:pt x="1616403" y="1598613"/>
                </a:lnTo>
                <a:lnTo>
                  <a:pt x="1531211" y="1598613"/>
                </a:lnTo>
                <a:lnTo>
                  <a:pt x="1488020" y="1260872"/>
                </a:lnTo>
                <a:lnTo>
                  <a:pt x="1482869" y="1261269"/>
                </a:lnTo>
                <a:lnTo>
                  <a:pt x="1477322" y="1261666"/>
                </a:lnTo>
                <a:lnTo>
                  <a:pt x="1473359" y="1261666"/>
                </a:lnTo>
                <a:lnTo>
                  <a:pt x="1470189" y="1261269"/>
                </a:lnTo>
                <a:lnTo>
                  <a:pt x="1429772" y="1597422"/>
                </a:lnTo>
                <a:lnTo>
                  <a:pt x="1340617" y="1598613"/>
                </a:lnTo>
                <a:lnTo>
                  <a:pt x="1323975" y="1376760"/>
                </a:lnTo>
                <a:lnTo>
                  <a:pt x="1330315" y="1370806"/>
                </a:lnTo>
                <a:lnTo>
                  <a:pt x="1336655" y="1364456"/>
                </a:lnTo>
                <a:lnTo>
                  <a:pt x="1342995" y="1357710"/>
                </a:lnTo>
                <a:lnTo>
                  <a:pt x="1348542" y="1350566"/>
                </a:lnTo>
                <a:lnTo>
                  <a:pt x="1354090" y="1342628"/>
                </a:lnTo>
                <a:lnTo>
                  <a:pt x="1358845" y="1334294"/>
                </a:lnTo>
                <a:lnTo>
                  <a:pt x="1363600" y="1325563"/>
                </a:lnTo>
                <a:lnTo>
                  <a:pt x="1368355" y="1316435"/>
                </a:lnTo>
                <a:lnTo>
                  <a:pt x="1371921" y="1306513"/>
                </a:lnTo>
                <a:lnTo>
                  <a:pt x="1375883" y="1296591"/>
                </a:lnTo>
                <a:lnTo>
                  <a:pt x="1379053" y="1285875"/>
                </a:lnTo>
                <a:lnTo>
                  <a:pt x="1381827" y="1275160"/>
                </a:lnTo>
                <a:lnTo>
                  <a:pt x="1384204" y="1263650"/>
                </a:lnTo>
                <a:lnTo>
                  <a:pt x="1386186" y="1251347"/>
                </a:lnTo>
                <a:lnTo>
                  <a:pt x="1388563" y="1239044"/>
                </a:lnTo>
                <a:lnTo>
                  <a:pt x="1389752" y="1226344"/>
                </a:lnTo>
                <a:lnTo>
                  <a:pt x="1389752" y="1222375"/>
                </a:lnTo>
                <a:lnTo>
                  <a:pt x="1389752" y="1218009"/>
                </a:lnTo>
                <a:lnTo>
                  <a:pt x="1389356" y="1209675"/>
                </a:lnTo>
                <a:lnTo>
                  <a:pt x="1390148" y="1207294"/>
                </a:lnTo>
                <a:lnTo>
                  <a:pt x="1392129" y="1194594"/>
                </a:lnTo>
                <a:lnTo>
                  <a:pt x="1394903" y="1177925"/>
                </a:lnTo>
                <a:lnTo>
                  <a:pt x="1400450" y="1134269"/>
                </a:lnTo>
                <a:lnTo>
                  <a:pt x="1407186" y="1078309"/>
                </a:lnTo>
                <a:lnTo>
                  <a:pt x="1413923" y="1013619"/>
                </a:lnTo>
                <a:lnTo>
                  <a:pt x="1421055" y="943769"/>
                </a:lnTo>
                <a:lnTo>
                  <a:pt x="1427791" y="871537"/>
                </a:lnTo>
                <a:lnTo>
                  <a:pt x="1433735" y="800894"/>
                </a:lnTo>
                <a:lnTo>
                  <a:pt x="1438886" y="734219"/>
                </a:lnTo>
                <a:lnTo>
                  <a:pt x="1447603" y="767953"/>
                </a:lnTo>
                <a:lnTo>
                  <a:pt x="1449188" y="758428"/>
                </a:lnTo>
                <a:lnTo>
                  <a:pt x="1470586" y="600869"/>
                </a:lnTo>
                <a:lnTo>
                  <a:pt x="1464642" y="585390"/>
                </a:lnTo>
                <a:lnTo>
                  <a:pt x="1476529" y="564753"/>
                </a:lnTo>
                <a:lnTo>
                  <a:pt x="1503870" y="564753"/>
                </a:lnTo>
                <a:lnTo>
                  <a:pt x="1514569" y="585390"/>
                </a:lnTo>
                <a:lnTo>
                  <a:pt x="1509814" y="604044"/>
                </a:lnTo>
                <a:lnTo>
                  <a:pt x="1528833" y="770334"/>
                </a:lnTo>
                <a:lnTo>
                  <a:pt x="1579949" y="545306"/>
                </a:lnTo>
                <a:lnTo>
                  <a:pt x="1585893" y="542131"/>
                </a:lnTo>
                <a:lnTo>
                  <a:pt x="1589855" y="540147"/>
                </a:lnTo>
                <a:lnTo>
                  <a:pt x="1592629" y="538559"/>
                </a:lnTo>
                <a:lnTo>
                  <a:pt x="1593025" y="538162"/>
                </a:lnTo>
                <a:lnTo>
                  <a:pt x="1602535" y="536972"/>
                </a:lnTo>
                <a:lnTo>
                  <a:pt x="1612045" y="536575"/>
                </a:lnTo>
                <a:close/>
                <a:moveTo>
                  <a:pt x="1080417" y="477838"/>
                </a:moveTo>
                <a:lnTo>
                  <a:pt x="1092318" y="478235"/>
                </a:lnTo>
                <a:lnTo>
                  <a:pt x="1104616" y="478632"/>
                </a:lnTo>
                <a:lnTo>
                  <a:pt x="1116913" y="480219"/>
                </a:lnTo>
                <a:lnTo>
                  <a:pt x="1128814" y="482600"/>
                </a:lnTo>
                <a:lnTo>
                  <a:pt x="1141111" y="484982"/>
                </a:lnTo>
                <a:lnTo>
                  <a:pt x="1153409" y="487760"/>
                </a:lnTo>
                <a:lnTo>
                  <a:pt x="1165706" y="491332"/>
                </a:lnTo>
                <a:lnTo>
                  <a:pt x="1178003" y="494903"/>
                </a:lnTo>
                <a:lnTo>
                  <a:pt x="1189507" y="499269"/>
                </a:lnTo>
                <a:lnTo>
                  <a:pt x="1201011" y="504032"/>
                </a:lnTo>
                <a:lnTo>
                  <a:pt x="1212515" y="508397"/>
                </a:lnTo>
                <a:lnTo>
                  <a:pt x="1223623" y="513557"/>
                </a:lnTo>
                <a:lnTo>
                  <a:pt x="1234730" y="519113"/>
                </a:lnTo>
                <a:lnTo>
                  <a:pt x="1245441" y="524669"/>
                </a:lnTo>
                <a:lnTo>
                  <a:pt x="1255358" y="530225"/>
                </a:lnTo>
                <a:lnTo>
                  <a:pt x="1265672" y="536178"/>
                </a:lnTo>
                <a:lnTo>
                  <a:pt x="1283920" y="547291"/>
                </a:lnTo>
                <a:lnTo>
                  <a:pt x="1300581" y="558403"/>
                </a:lnTo>
                <a:lnTo>
                  <a:pt x="1314862" y="569119"/>
                </a:lnTo>
                <a:lnTo>
                  <a:pt x="1327159" y="579438"/>
                </a:lnTo>
                <a:lnTo>
                  <a:pt x="1331919" y="584200"/>
                </a:lnTo>
                <a:lnTo>
                  <a:pt x="1336283" y="588169"/>
                </a:lnTo>
                <a:lnTo>
                  <a:pt x="1339456" y="592535"/>
                </a:lnTo>
                <a:lnTo>
                  <a:pt x="1342630" y="595710"/>
                </a:lnTo>
                <a:lnTo>
                  <a:pt x="1344217" y="599282"/>
                </a:lnTo>
                <a:lnTo>
                  <a:pt x="1345407" y="601663"/>
                </a:lnTo>
                <a:lnTo>
                  <a:pt x="1346200" y="606822"/>
                </a:lnTo>
                <a:lnTo>
                  <a:pt x="1346200" y="613966"/>
                </a:lnTo>
                <a:lnTo>
                  <a:pt x="1346200" y="634603"/>
                </a:lnTo>
                <a:lnTo>
                  <a:pt x="1345407" y="662782"/>
                </a:lnTo>
                <a:lnTo>
                  <a:pt x="1343820" y="696913"/>
                </a:lnTo>
                <a:lnTo>
                  <a:pt x="1341043" y="736600"/>
                </a:lnTo>
                <a:lnTo>
                  <a:pt x="1337870" y="779860"/>
                </a:lnTo>
                <a:lnTo>
                  <a:pt x="1334299" y="825897"/>
                </a:lnTo>
                <a:lnTo>
                  <a:pt x="1330333" y="873919"/>
                </a:lnTo>
                <a:lnTo>
                  <a:pt x="1325572" y="922735"/>
                </a:lnTo>
                <a:lnTo>
                  <a:pt x="1321209" y="970757"/>
                </a:lnTo>
                <a:lnTo>
                  <a:pt x="1316448" y="1017588"/>
                </a:lnTo>
                <a:lnTo>
                  <a:pt x="1311291" y="1061244"/>
                </a:lnTo>
                <a:lnTo>
                  <a:pt x="1306928" y="1101328"/>
                </a:lnTo>
                <a:lnTo>
                  <a:pt x="1302564" y="1136253"/>
                </a:lnTo>
                <a:lnTo>
                  <a:pt x="1298201" y="1166019"/>
                </a:lnTo>
                <a:lnTo>
                  <a:pt x="1294630" y="1187847"/>
                </a:lnTo>
                <a:lnTo>
                  <a:pt x="1280746" y="1193403"/>
                </a:lnTo>
                <a:lnTo>
                  <a:pt x="1267655" y="1197372"/>
                </a:lnTo>
                <a:lnTo>
                  <a:pt x="1254961" y="1201341"/>
                </a:lnTo>
                <a:lnTo>
                  <a:pt x="1243061" y="1203722"/>
                </a:lnTo>
                <a:lnTo>
                  <a:pt x="1232350" y="1205310"/>
                </a:lnTo>
                <a:lnTo>
                  <a:pt x="1227193" y="1205310"/>
                </a:lnTo>
                <a:lnTo>
                  <a:pt x="1222433" y="1205707"/>
                </a:lnTo>
                <a:lnTo>
                  <a:pt x="1217672" y="1205310"/>
                </a:lnTo>
                <a:lnTo>
                  <a:pt x="1213706" y="1204913"/>
                </a:lnTo>
                <a:lnTo>
                  <a:pt x="1209739" y="1204119"/>
                </a:lnTo>
                <a:lnTo>
                  <a:pt x="1206565" y="1202928"/>
                </a:lnTo>
                <a:lnTo>
                  <a:pt x="1207755" y="1186260"/>
                </a:lnTo>
                <a:lnTo>
                  <a:pt x="1208945" y="1161653"/>
                </a:lnTo>
                <a:lnTo>
                  <a:pt x="1211722" y="1094978"/>
                </a:lnTo>
                <a:lnTo>
                  <a:pt x="1213706" y="1013222"/>
                </a:lnTo>
                <a:lnTo>
                  <a:pt x="1214896" y="925116"/>
                </a:lnTo>
                <a:lnTo>
                  <a:pt x="1215292" y="882253"/>
                </a:lnTo>
                <a:lnTo>
                  <a:pt x="1215292" y="841375"/>
                </a:lnTo>
                <a:lnTo>
                  <a:pt x="1215292" y="804069"/>
                </a:lnTo>
                <a:lnTo>
                  <a:pt x="1214499" y="771128"/>
                </a:lnTo>
                <a:lnTo>
                  <a:pt x="1213706" y="744141"/>
                </a:lnTo>
                <a:lnTo>
                  <a:pt x="1212515" y="724297"/>
                </a:lnTo>
                <a:lnTo>
                  <a:pt x="1211722" y="717153"/>
                </a:lnTo>
                <a:lnTo>
                  <a:pt x="1210532" y="712788"/>
                </a:lnTo>
                <a:lnTo>
                  <a:pt x="1209739" y="711200"/>
                </a:lnTo>
                <a:lnTo>
                  <a:pt x="1209342" y="710407"/>
                </a:lnTo>
                <a:lnTo>
                  <a:pt x="1208945" y="710010"/>
                </a:lnTo>
                <a:lnTo>
                  <a:pt x="1208152" y="710407"/>
                </a:lnTo>
                <a:lnTo>
                  <a:pt x="1201408" y="719932"/>
                </a:lnTo>
                <a:lnTo>
                  <a:pt x="1194664" y="729457"/>
                </a:lnTo>
                <a:lnTo>
                  <a:pt x="1193078" y="731838"/>
                </a:lnTo>
                <a:lnTo>
                  <a:pt x="1171260" y="1054497"/>
                </a:lnTo>
                <a:lnTo>
                  <a:pt x="1165309" y="1121966"/>
                </a:lnTo>
                <a:lnTo>
                  <a:pt x="1160549" y="1174750"/>
                </a:lnTo>
                <a:lnTo>
                  <a:pt x="1155789" y="1221582"/>
                </a:lnTo>
                <a:lnTo>
                  <a:pt x="1155392" y="1225947"/>
                </a:lnTo>
                <a:lnTo>
                  <a:pt x="1153012" y="1233488"/>
                </a:lnTo>
                <a:lnTo>
                  <a:pt x="1149838" y="1241028"/>
                </a:lnTo>
                <a:lnTo>
                  <a:pt x="1147062" y="1248172"/>
                </a:lnTo>
                <a:lnTo>
                  <a:pt x="1143888" y="1255316"/>
                </a:lnTo>
                <a:lnTo>
                  <a:pt x="1139921" y="1262460"/>
                </a:lnTo>
                <a:lnTo>
                  <a:pt x="1135557" y="1269603"/>
                </a:lnTo>
                <a:lnTo>
                  <a:pt x="1131591" y="1276350"/>
                </a:lnTo>
                <a:lnTo>
                  <a:pt x="1126830" y="1283494"/>
                </a:lnTo>
                <a:lnTo>
                  <a:pt x="1086368" y="1820863"/>
                </a:lnTo>
                <a:lnTo>
                  <a:pt x="977674" y="1820863"/>
                </a:lnTo>
                <a:lnTo>
                  <a:pt x="923328" y="1393428"/>
                </a:lnTo>
                <a:lnTo>
                  <a:pt x="916584" y="1394222"/>
                </a:lnTo>
                <a:lnTo>
                  <a:pt x="909840" y="1394619"/>
                </a:lnTo>
                <a:lnTo>
                  <a:pt x="905080" y="1394222"/>
                </a:lnTo>
                <a:lnTo>
                  <a:pt x="900716" y="1393825"/>
                </a:lnTo>
                <a:lnTo>
                  <a:pt x="849543" y="1819275"/>
                </a:lnTo>
                <a:lnTo>
                  <a:pt x="736486" y="1820863"/>
                </a:lnTo>
                <a:lnTo>
                  <a:pt x="695627" y="1276350"/>
                </a:lnTo>
                <a:lnTo>
                  <a:pt x="687693" y="1264047"/>
                </a:lnTo>
                <a:lnTo>
                  <a:pt x="680553" y="1251744"/>
                </a:lnTo>
                <a:lnTo>
                  <a:pt x="677776" y="1245394"/>
                </a:lnTo>
                <a:lnTo>
                  <a:pt x="674602" y="1239044"/>
                </a:lnTo>
                <a:lnTo>
                  <a:pt x="671826" y="1232694"/>
                </a:lnTo>
                <a:lnTo>
                  <a:pt x="669842" y="1226741"/>
                </a:lnTo>
                <a:lnTo>
                  <a:pt x="669049" y="1221582"/>
                </a:lnTo>
                <a:lnTo>
                  <a:pt x="661908" y="1148160"/>
                </a:lnTo>
                <a:lnTo>
                  <a:pt x="654768" y="1068388"/>
                </a:lnTo>
                <a:lnTo>
                  <a:pt x="646437" y="968375"/>
                </a:lnTo>
                <a:lnTo>
                  <a:pt x="630173" y="723503"/>
                </a:lnTo>
                <a:lnTo>
                  <a:pt x="626603" y="720725"/>
                </a:lnTo>
                <a:lnTo>
                  <a:pt x="623826" y="717550"/>
                </a:lnTo>
                <a:lnTo>
                  <a:pt x="616686" y="710407"/>
                </a:lnTo>
                <a:lnTo>
                  <a:pt x="616289" y="710407"/>
                </a:lnTo>
                <a:lnTo>
                  <a:pt x="615892" y="710803"/>
                </a:lnTo>
                <a:lnTo>
                  <a:pt x="614702" y="713978"/>
                </a:lnTo>
                <a:lnTo>
                  <a:pt x="614305" y="719138"/>
                </a:lnTo>
                <a:lnTo>
                  <a:pt x="613909" y="726678"/>
                </a:lnTo>
                <a:lnTo>
                  <a:pt x="613909" y="746919"/>
                </a:lnTo>
                <a:lnTo>
                  <a:pt x="613909" y="774303"/>
                </a:lnTo>
                <a:lnTo>
                  <a:pt x="614702" y="807641"/>
                </a:lnTo>
                <a:lnTo>
                  <a:pt x="615892" y="844947"/>
                </a:lnTo>
                <a:lnTo>
                  <a:pt x="619066" y="929085"/>
                </a:lnTo>
                <a:lnTo>
                  <a:pt x="623033" y="1016794"/>
                </a:lnTo>
                <a:lnTo>
                  <a:pt x="627000" y="1098550"/>
                </a:lnTo>
                <a:lnTo>
                  <a:pt x="630966" y="1164035"/>
                </a:lnTo>
                <a:lnTo>
                  <a:pt x="632553" y="1188641"/>
                </a:lnTo>
                <a:lnTo>
                  <a:pt x="634140" y="1205310"/>
                </a:lnTo>
                <a:lnTo>
                  <a:pt x="625810" y="1205310"/>
                </a:lnTo>
                <a:lnTo>
                  <a:pt x="615099" y="1205707"/>
                </a:lnTo>
                <a:lnTo>
                  <a:pt x="603198" y="1205310"/>
                </a:lnTo>
                <a:lnTo>
                  <a:pt x="589711" y="1204516"/>
                </a:lnTo>
                <a:lnTo>
                  <a:pt x="582570" y="1203325"/>
                </a:lnTo>
                <a:lnTo>
                  <a:pt x="575033" y="1202135"/>
                </a:lnTo>
                <a:lnTo>
                  <a:pt x="567496" y="1200944"/>
                </a:lnTo>
                <a:lnTo>
                  <a:pt x="559959" y="1198563"/>
                </a:lnTo>
                <a:lnTo>
                  <a:pt x="552422" y="1196182"/>
                </a:lnTo>
                <a:lnTo>
                  <a:pt x="544885" y="1193403"/>
                </a:lnTo>
                <a:lnTo>
                  <a:pt x="537744" y="1189435"/>
                </a:lnTo>
                <a:lnTo>
                  <a:pt x="530604" y="1185466"/>
                </a:lnTo>
                <a:lnTo>
                  <a:pt x="528620" y="1175544"/>
                </a:lnTo>
                <a:lnTo>
                  <a:pt x="526637" y="1163638"/>
                </a:lnTo>
                <a:lnTo>
                  <a:pt x="523067" y="1135460"/>
                </a:lnTo>
                <a:lnTo>
                  <a:pt x="519100" y="1101725"/>
                </a:lnTo>
                <a:lnTo>
                  <a:pt x="515530" y="1064022"/>
                </a:lnTo>
                <a:lnTo>
                  <a:pt x="511959" y="1021953"/>
                </a:lnTo>
                <a:lnTo>
                  <a:pt x="508389" y="978297"/>
                </a:lnTo>
                <a:lnTo>
                  <a:pt x="504819" y="932657"/>
                </a:lnTo>
                <a:lnTo>
                  <a:pt x="502042" y="886619"/>
                </a:lnTo>
                <a:lnTo>
                  <a:pt x="498868" y="841772"/>
                </a:lnTo>
                <a:lnTo>
                  <a:pt x="496885" y="798116"/>
                </a:lnTo>
                <a:lnTo>
                  <a:pt x="494902" y="757238"/>
                </a:lnTo>
                <a:lnTo>
                  <a:pt x="492918" y="720328"/>
                </a:lnTo>
                <a:lnTo>
                  <a:pt x="492125" y="687785"/>
                </a:lnTo>
                <a:lnTo>
                  <a:pt x="492125" y="661194"/>
                </a:lnTo>
                <a:lnTo>
                  <a:pt x="492125" y="641350"/>
                </a:lnTo>
                <a:lnTo>
                  <a:pt x="492521" y="634603"/>
                </a:lnTo>
                <a:lnTo>
                  <a:pt x="493315" y="629444"/>
                </a:lnTo>
                <a:lnTo>
                  <a:pt x="494505" y="621507"/>
                </a:lnTo>
                <a:lnTo>
                  <a:pt x="496092" y="613569"/>
                </a:lnTo>
                <a:lnTo>
                  <a:pt x="498472" y="606028"/>
                </a:lnTo>
                <a:lnTo>
                  <a:pt x="502042" y="598885"/>
                </a:lnTo>
                <a:lnTo>
                  <a:pt x="506009" y="591741"/>
                </a:lnTo>
                <a:lnTo>
                  <a:pt x="510769" y="584597"/>
                </a:lnTo>
                <a:lnTo>
                  <a:pt x="516323" y="578247"/>
                </a:lnTo>
                <a:lnTo>
                  <a:pt x="522670" y="571500"/>
                </a:lnTo>
                <a:lnTo>
                  <a:pt x="529414" y="565547"/>
                </a:lnTo>
                <a:lnTo>
                  <a:pt x="536951" y="559594"/>
                </a:lnTo>
                <a:lnTo>
                  <a:pt x="544885" y="553641"/>
                </a:lnTo>
                <a:lnTo>
                  <a:pt x="553215" y="548085"/>
                </a:lnTo>
                <a:lnTo>
                  <a:pt x="562339" y="542925"/>
                </a:lnTo>
                <a:lnTo>
                  <a:pt x="571860" y="537766"/>
                </a:lnTo>
                <a:lnTo>
                  <a:pt x="581777" y="533003"/>
                </a:lnTo>
                <a:lnTo>
                  <a:pt x="592091" y="528241"/>
                </a:lnTo>
                <a:lnTo>
                  <a:pt x="602801" y="523875"/>
                </a:lnTo>
                <a:lnTo>
                  <a:pt x="613512" y="519510"/>
                </a:lnTo>
                <a:lnTo>
                  <a:pt x="625016" y="515144"/>
                </a:lnTo>
                <a:lnTo>
                  <a:pt x="636520" y="511572"/>
                </a:lnTo>
                <a:lnTo>
                  <a:pt x="659925" y="504428"/>
                </a:lnTo>
                <a:lnTo>
                  <a:pt x="684520" y="498078"/>
                </a:lnTo>
                <a:lnTo>
                  <a:pt x="709115" y="492522"/>
                </a:lnTo>
                <a:lnTo>
                  <a:pt x="733709" y="487363"/>
                </a:lnTo>
                <a:lnTo>
                  <a:pt x="758701" y="483394"/>
                </a:lnTo>
                <a:lnTo>
                  <a:pt x="782502" y="479425"/>
                </a:lnTo>
                <a:lnTo>
                  <a:pt x="788056" y="479028"/>
                </a:lnTo>
                <a:lnTo>
                  <a:pt x="794006" y="479425"/>
                </a:lnTo>
                <a:lnTo>
                  <a:pt x="872948" y="770335"/>
                </a:lnTo>
                <a:lnTo>
                  <a:pt x="874138" y="758428"/>
                </a:lnTo>
                <a:lnTo>
                  <a:pt x="901510" y="559197"/>
                </a:lnTo>
                <a:lnTo>
                  <a:pt x="893576" y="539353"/>
                </a:lnTo>
                <a:lnTo>
                  <a:pt x="908650" y="513557"/>
                </a:lnTo>
                <a:lnTo>
                  <a:pt x="943162" y="513160"/>
                </a:lnTo>
                <a:lnTo>
                  <a:pt x="957443" y="539353"/>
                </a:lnTo>
                <a:lnTo>
                  <a:pt x="950699" y="563166"/>
                </a:lnTo>
                <a:lnTo>
                  <a:pt x="975294" y="773510"/>
                </a:lnTo>
                <a:lnTo>
                  <a:pt x="1039558" y="488950"/>
                </a:lnTo>
                <a:lnTo>
                  <a:pt x="1046699" y="485378"/>
                </a:lnTo>
                <a:lnTo>
                  <a:pt x="1052252" y="482600"/>
                </a:lnTo>
                <a:lnTo>
                  <a:pt x="1055823" y="480219"/>
                </a:lnTo>
                <a:lnTo>
                  <a:pt x="1056616" y="479822"/>
                </a:lnTo>
                <a:lnTo>
                  <a:pt x="1056616" y="479425"/>
                </a:lnTo>
                <a:lnTo>
                  <a:pt x="1068120" y="478235"/>
                </a:lnTo>
                <a:lnTo>
                  <a:pt x="1080417" y="477838"/>
                </a:lnTo>
                <a:close/>
                <a:moveTo>
                  <a:pt x="1485107" y="451247"/>
                </a:moveTo>
                <a:lnTo>
                  <a:pt x="1485107" y="475853"/>
                </a:lnTo>
                <a:lnTo>
                  <a:pt x="1508523" y="475853"/>
                </a:lnTo>
                <a:lnTo>
                  <a:pt x="1508523" y="451247"/>
                </a:lnTo>
                <a:lnTo>
                  <a:pt x="1485107" y="451247"/>
                </a:lnTo>
                <a:close/>
                <a:moveTo>
                  <a:pt x="328429" y="426244"/>
                </a:moveTo>
                <a:lnTo>
                  <a:pt x="328429" y="449263"/>
                </a:lnTo>
                <a:lnTo>
                  <a:pt x="350229" y="449263"/>
                </a:lnTo>
                <a:lnTo>
                  <a:pt x="350229" y="426244"/>
                </a:lnTo>
                <a:lnTo>
                  <a:pt x="328429" y="426244"/>
                </a:lnTo>
                <a:close/>
                <a:moveTo>
                  <a:pt x="904908" y="342106"/>
                </a:moveTo>
                <a:lnTo>
                  <a:pt x="904908" y="371872"/>
                </a:lnTo>
                <a:lnTo>
                  <a:pt x="933819" y="371872"/>
                </a:lnTo>
                <a:lnTo>
                  <a:pt x="933819" y="342106"/>
                </a:lnTo>
                <a:lnTo>
                  <a:pt x="904908" y="342106"/>
                </a:lnTo>
                <a:close/>
                <a:moveTo>
                  <a:pt x="1494632" y="300037"/>
                </a:moveTo>
                <a:lnTo>
                  <a:pt x="1489473" y="300434"/>
                </a:lnTo>
                <a:lnTo>
                  <a:pt x="1483123" y="301228"/>
                </a:lnTo>
                <a:lnTo>
                  <a:pt x="1477169" y="302419"/>
                </a:lnTo>
                <a:lnTo>
                  <a:pt x="1465660" y="304800"/>
                </a:lnTo>
                <a:lnTo>
                  <a:pt x="1460501" y="306784"/>
                </a:lnTo>
                <a:lnTo>
                  <a:pt x="1456532" y="307975"/>
                </a:lnTo>
                <a:lnTo>
                  <a:pt x="1456532" y="331391"/>
                </a:lnTo>
                <a:lnTo>
                  <a:pt x="1457723" y="331391"/>
                </a:lnTo>
                <a:lnTo>
                  <a:pt x="1460898" y="329406"/>
                </a:lnTo>
                <a:lnTo>
                  <a:pt x="1465263" y="327819"/>
                </a:lnTo>
                <a:lnTo>
                  <a:pt x="1475582" y="323453"/>
                </a:lnTo>
                <a:lnTo>
                  <a:pt x="1480741" y="321866"/>
                </a:lnTo>
                <a:lnTo>
                  <a:pt x="1486694" y="320675"/>
                </a:lnTo>
                <a:lnTo>
                  <a:pt x="1492648" y="319484"/>
                </a:lnTo>
                <a:lnTo>
                  <a:pt x="1498998" y="319484"/>
                </a:lnTo>
                <a:lnTo>
                  <a:pt x="1505744" y="320278"/>
                </a:lnTo>
                <a:lnTo>
                  <a:pt x="1511698" y="321469"/>
                </a:lnTo>
                <a:lnTo>
                  <a:pt x="1517254" y="323056"/>
                </a:lnTo>
                <a:lnTo>
                  <a:pt x="1519635" y="324644"/>
                </a:lnTo>
                <a:lnTo>
                  <a:pt x="1521619" y="325834"/>
                </a:lnTo>
                <a:lnTo>
                  <a:pt x="1524001" y="327819"/>
                </a:lnTo>
                <a:lnTo>
                  <a:pt x="1525588" y="329803"/>
                </a:lnTo>
                <a:lnTo>
                  <a:pt x="1527176" y="331787"/>
                </a:lnTo>
                <a:lnTo>
                  <a:pt x="1528366" y="334169"/>
                </a:lnTo>
                <a:lnTo>
                  <a:pt x="1529160" y="336550"/>
                </a:lnTo>
                <a:lnTo>
                  <a:pt x="1530351" y="339328"/>
                </a:lnTo>
                <a:lnTo>
                  <a:pt x="1530748" y="342503"/>
                </a:lnTo>
                <a:lnTo>
                  <a:pt x="1530748" y="345281"/>
                </a:lnTo>
                <a:lnTo>
                  <a:pt x="1530351" y="350441"/>
                </a:lnTo>
                <a:lnTo>
                  <a:pt x="1529954" y="354806"/>
                </a:lnTo>
                <a:lnTo>
                  <a:pt x="1528366" y="358378"/>
                </a:lnTo>
                <a:lnTo>
                  <a:pt x="1526779" y="361950"/>
                </a:lnTo>
                <a:lnTo>
                  <a:pt x="1524794" y="365125"/>
                </a:lnTo>
                <a:lnTo>
                  <a:pt x="1522413" y="368300"/>
                </a:lnTo>
                <a:lnTo>
                  <a:pt x="1519635" y="371475"/>
                </a:lnTo>
                <a:lnTo>
                  <a:pt x="1516857" y="374650"/>
                </a:lnTo>
                <a:lnTo>
                  <a:pt x="1513285" y="377031"/>
                </a:lnTo>
                <a:lnTo>
                  <a:pt x="1510110" y="379413"/>
                </a:lnTo>
                <a:lnTo>
                  <a:pt x="1502569" y="384572"/>
                </a:lnTo>
                <a:lnTo>
                  <a:pt x="1485901" y="393700"/>
                </a:lnTo>
                <a:lnTo>
                  <a:pt x="1485901" y="429419"/>
                </a:lnTo>
                <a:lnTo>
                  <a:pt x="1506538" y="429419"/>
                </a:lnTo>
                <a:lnTo>
                  <a:pt x="1506538" y="403225"/>
                </a:lnTo>
                <a:lnTo>
                  <a:pt x="1515666" y="397669"/>
                </a:lnTo>
                <a:lnTo>
                  <a:pt x="1524794" y="392113"/>
                </a:lnTo>
                <a:lnTo>
                  <a:pt x="1532732" y="386159"/>
                </a:lnTo>
                <a:lnTo>
                  <a:pt x="1539479" y="379413"/>
                </a:lnTo>
                <a:lnTo>
                  <a:pt x="1542654" y="376238"/>
                </a:lnTo>
                <a:lnTo>
                  <a:pt x="1545432" y="372269"/>
                </a:lnTo>
                <a:lnTo>
                  <a:pt x="1547813" y="368300"/>
                </a:lnTo>
                <a:lnTo>
                  <a:pt x="1550194" y="363934"/>
                </a:lnTo>
                <a:lnTo>
                  <a:pt x="1552179" y="359172"/>
                </a:lnTo>
                <a:lnTo>
                  <a:pt x="1553369" y="354806"/>
                </a:lnTo>
                <a:lnTo>
                  <a:pt x="1553766" y="349250"/>
                </a:lnTo>
                <a:lnTo>
                  <a:pt x="1554163" y="343694"/>
                </a:lnTo>
                <a:lnTo>
                  <a:pt x="1553766" y="338931"/>
                </a:lnTo>
                <a:lnTo>
                  <a:pt x="1553369" y="334566"/>
                </a:lnTo>
                <a:lnTo>
                  <a:pt x="1552179" y="330200"/>
                </a:lnTo>
                <a:lnTo>
                  <a:pt x="1550591" y="325834"/>
                </a:lnTo>
                <a:lnTo>
                  <a:pt x="1548607" y="322262"/>
                </a:lnTo>
                <a:lnTo>
                  <a:pt x="1546226" y="318294"/>
                </a:lnTo>
                <a:lnTo>
                  <a:pt x="1543448" y="315119"/>
                </a:lnTo>
                <a:lnTo>
                  <a:pt x="1539876" y="311944"/>
                </a:lnTo>
                <a:lnTo>
                  <a:pt x="1535907" y="309166"/>
                </a:lnTo>
                <a:lnTo>
                  <a:pt x="1531938" y="306784"/>
                </a:lnTo>
                <a:lnTo>
                  <a:pt x="1527573" y="304403"/>
                </a:lnTo>
                <a:lnTo>
                  <a:pt x="1522413" y="302816"/>
                </a:lnTo>
                <a:lnTo>
                  <a:pt x="1517651" y="301625"/>
                </a:lnTo>
                <a:lnTo>
                  <a:pt x="1512491" y="300831"/>
                </a:lnTo>
                <a:lnTo>
                  <a:pt x="1506538" y="300037"/>
                </a:lnTo>
                <a:lnTo>
                  <a:pt x="1500585" y="300037"/>
                </a:lnTo>
                <a:lnTo>
                  <a:pt x="1494632" y="300037"/>
                </a:lnTo>
                <a:close/>
                <a:moveTo>
                  <a:pt x="342698" y="286941"/>
                </a:moveTo>
                <a:lnTo>
                  <a:pt x="337545" y="287337"/>
                </a:lnTo>
                <a:lnTo>
                  <a:pt x="332393" y="287734"/>
                </a:lnTo>
                <a:lnTo>
                  <a:pt x="321295" y="289322"/>
                </a:lnTo>
                <a:lnTo>
                  <a:pt x="310593" y="291703"/>
                </a:lnTo>
                <a:lnTo>
                  <a:pt x="302270" y="294481"/>
                </a:lnTo>
                <a:lnTo>
                  <a:pt x="302270" y="316309"/>
                </a:lnTo>
                <a:lnTo>
                  <a:pt x="303063" y="316309"/>
                </a:lnTo>
                <a:lnTo>
                  <a:pt x="306630" y="314325"/>
                </a:lnTo>
                <a:lnTo>
                  <a:pt x="310197" y="312341"/>
                </a:lnTo>
                <a:lnTo>
                  <a:pt x="319709" y="308769"/>
                </a:lnTo>
                <a:lnTo>
                  <a:pt x="324862" y="307181"/>
                </a:lnTo>
                <a:lnTo>
                  <a:pt x="330015" y="305991"/>
                </a:lnTo>
                <a:lnTo>
                  <a:pt x="335564" y="305197"/>
                </a:lnTo>
                <a:lnTo>
                  <a:pt x="341509" y="305197"/>
                </a:lnTo>
                <a:lnTo>
                  <a:pt x="347454" y="305197"/>
                </a:lnTo>
                <a:lnTo>
                  <a:pt x="353003" y="306784"/>
                </a:lnTo>
                <a:lnTo>
                  <a:pt x="357759" y="308372"/>
                </a:lnTo>
                <a:lnTo>
                  <a:pt x="362516" y="311150"/>
                </a:lnTo>
                <a:lnTo>
                  <a:pt x="364101" y="312341"/>
                </a:lnTo>
                <a:lnTo>
                  <a:pt x="366083" y="314722"/>
                </a:lnTo>
                <a:lnTo>
                  <a:pt x="367272" y="316309"/>
                </a:lnTo>
                <a:lnTo>
                  <a:pt x="368461" y="318294"/>
                </a:lnTo>
                <a:lnTo>
                  <a:pt x="369254" y="321072"/>
                </a:lnTo>
                <a:lnTo>
                  <a:pt x="370046" y="323453"/>
                </a:lnTo>
                <a:lnTo>
                  <a:pt x="370443" y="325834"/>
                </a:lnTo>
                <a:lnTo>
                  <a:pt x="370443" y="329009"/>
                </a:lnTo>
                <a:lnTo>
                  <a:pt x="370046" y="333772"/>
                </a:lnTo>
                <a:lnTo>
                  <a:pt x="369650" y="337344"/>
                </a:lnTo>
                <a:lnTo>
                  <a:pt x="368461" y="341312"/>
                </a:lnTo>
                <a:lnTo>
                  <a:pt x="367272" y="344091"/>
                </a:lnTo>
                <a:lnTo>
                  <a:pt x="365290" y="347266"/>
                </a:lnTo>
                <a:lnTo>
                  <a:pt x="362912" y="350044"/>
                </a:lnTo>
                <a:lnTo>
                  <a:pt x="360534" y="352822"/>
                </a:lnTo>
                <a:lnTo>
                  <a:pt x="357363" y="355600"/>
                </a:lnTo>
                <a:lnTo>
                  <a:pt x="351814" y="360759"/>
                </a:lnTo>
                <a:lnTo>
                  <a:pt x="344283" y="365125"/>
                </a:lnTo>
                <a:lnTo>
                  <a:pt x="329222" y="373459"/>
                </a:lnTo>
                <a:lnTo>
                  <a:pt x="329222" y="406400"/>
                </a:lnTo>
                <a:lnTo>
                  <a:pt x="348643" y="406400"/>
                </a:lnTo>
                <a:lnTo>
                  <a:pt x="348643" y="382588"/>
                </a:lnTo>
                <a:lnTo>
                  <a:pt x="356967" y="377428"/>
                </a:lnTo>
                <a:lnTo>
                  <a:pt x="365290" y="371872"/>
                </a:lnTo>
                <a:lnTo>
                  <a:pt x="372424" y="366316"/>
                </a:lnTo>
                <a:lnTo>
                  <a:pt x="378370" y="360759"/>
                </a:lnTo>
                <a:lnTo>
                  <a:pt x="381541" y="357188"/>
                </a:lnTo>
                <a:lnTo>
                  <a:pt x="384315" y="354013"/>
                </a:lnTo>
                <a:lnTo>
                  <a:pt x="386693" y="350044"/>
                </a:lnTo>
                <a:lnTo>
                  <a:pt x="388675" y="346075"/>
                </a:lnTo>
                <a:lnTo>
                  <a:pt x="390260" y="342106"/>
                </a:lnTo>
                <a:lnTo>
                  <a:pt x="391053" y="337344"/>
                </a:lnTo>
                <a:lnTo>
                  <a:pt x="391846" y="332581"/>
                </a:lnTo>
                <a:lnTo>
                  <a:pt x="392638" y="327819"/>
                </a:lnTo>
                <a:lnTo>
                  <a:pt x="391846" y="323056"/>
                </a:lnTo>
                <a:lnTo>
                  <a:pt x="391449" y="318691"/>
                </a:lnTo>
                <a:lnTo>
                  <a:pt x="390260" y="314722"/>
                </a:lnTo>
                <a:lnTo>
                  <a:pt x="389071" y="310753"/>
                </a:lnTo>
                <a:lnTo>
                  <a:pt x="387089" y="307578"/>
                </a:lnTo>
                <a:lnTo>
                  <a:pt x="384711" y="304006"/>
                </a:lnTo>
                <a:lnTo>
                  <a:pt x="381937" y="301228"/>
                </a:lnTo>
                <a:lnTo>
                  <a:pt x="379162" y="298053"/>
                </a:lnTo>
                <a:lnTo>
                  <a:pt x="375595" y="295672"/>
                </a:lnTo>
                <a:lnTo>
                  <a:pt x="372028" y="293291"/>
                </a:lnTo>
                <a:lnTo>
                  <a:pt x="367668" y="291306"/>
                </a:lnTo>
                <a:lnTo>
                  <a:pt x="363308" y="289719"/>
                </a:lnTo>
                <a:lnTo>
                  <a:pt x="358948" y="288528"/>
                </a:lnTo>
                <a:lnTo>
                  <a:pt x="353796" y="287734"/>
                </a:lnTo>
                <a:lnTo>
                  <a:pt x="348247" y="287337"/>
                </a:lnTo>
                <a:lnTo>
                  <a:pt x="342698" y="286941"/>
                </a:lnTo>
                <a:close/>
                <a:moveTo>
                  <a:pt x="1500585" y="158750"/>
                </a:moveTo>
                <a:lnTo>
                  <a:pt x="1511301" y="159147"/>
                </a:lnTo>
                <a:lnTo>
                  <a:pt x="1521223" y="159940"/>
                </a:lnTo>
                <a:lnTo>
                  <a:pt x="1531541" y="161528"/>
                </a:lnTo>
                <a:lnTo>
                  <a:pt x="1540669" y="163115"/>
                </a:lnTo>
                <a:lnTo>
                  <a:pt x="1550194" y="165894"/>
                </a:lnTo>
                <a:lnTo>
                  <a:pt x="1558529" y="168275"/>
                </a:lnTo>
                <a:lnTo>
                  <a:pt x="1566863" y="171450"/>
                </a:lnTo>
                <a:lnTo>
                  <a:pt x="1574404" y="174228"/>
                </a:lnTo>
                <a:lnTo>
                  <a:pt x="1581548" y="177403"/>
                </a:lnTo>
                <a:lnTo>
                  <a:pt x="1588294" y="180975"/>
                </a:lnTo>
                <a:lnTo>
                  <a:pt x="1595041" y="184150"/>
                </a:lnTo>
                <a:lnTo>
                  <a:pt x="1606154" y="191690"/>
                </a:lnTo>
                <a:lnTo>
                  <a:pt x="1615679" y="198437"/>
                </a:lnTo>
                <a:lnTo>
                  <a:pt x="1622823" y="203994"/>
                </a:lnTo>
                <a:lnTo>
                  <a:pt x="1628379" y="208756"/>
                </a:lnTo>
                <a:lnTo>
                  <a:pt x="1632744" y="213122"/>
                </a:lnTo>
                <a:lnTo>
                  <a:pt x="1631554" y="216297"/>
                </a:lnTo>
                <a:lnTo>
                  <a:pt x="1629173" y="219869"/>
                </a:lnTo>
                <a:lnTo>
                  <a:pt x="1626791" y="224234"/>
                </a:lnTo>
                <a:lnTo>
                  <a:pt x="1623219" y="229394"/>
                </a:lnTo>
                <a:lnTo>
                  <a:pt x="1619251" y="234950"/>
                </a:lnTo>
                <a:lnTo>
                  <a:pt x="1614091" y="240903"/>
                </a:lnTo>
                <a:lnTo>
                  <a:pt x="1607741" y="246459"/>
                </a:lnTo>
                <a:lnTo>
                  <a:pt x="1604566" y="248840"/>
                </a:lnTo>
                <a:lnTo>
                  <a:pt x="1600994" y="251222"/>
                </a:lnTo>
                <a:lnTo>
                  <a:pt x="1597423" y="253603"/>
                </a:lnTo>
                <a:lnTo>
                  <a:pt x="1593057" y="255587"/>
                </a:lnTo>
                <a:lnTo>
                  <a:pt x="1588691" y="257175"/>
                </a:lnTo>
                <a:lnTo>
                  <a:pt x="1584723" y="258762"/>
                </a:lnTo>
                <a:lnTo>
                  <a:pt x="1579563" y="259953"/>
                </a:lnTo>
                <a:lnTo>
                  <a:pt x="1574801" y="260747"/>
                </a:lnTo>
                <a:lnTo>
                  <a:pt x="1569244" y="261144"/>
                </a:lnTo>
                <a:lnTo>
                  <a:pt x="1564085" y="261144"/>
                </a:lnTo>
                <a:lnTo>
                  <a:pt x="1558529" y="260747"/>
                </a:lnTo>
                <a:lnTo>
                  <a:pt x="1552179" y="259953"/>
                </a:lnTo>
                <a:lnTo>
                  <a:pt x="1545829" y="257969"/>
                </a:lnTo>
                <a:lnTo>
                  <a:pt x="1539479" y="255984"/>
                </a:lnTo>
                <a:lnTo>
                  <a:pt x="1532732" y="253603"/>
                </a:lnTo>
                <a:lnTo>
                  <a:pt x="1525588" y="250031"/>
                </a:lnTo>
                <a:lnTo>
                  <a:pt x="1517651" y="246062"/>
                </a:lnTo>
                <a:lnTo>
                  <a:pt x="1509316" y="242490"/>
                </a:lnTo>
                <a:lnTo>
                  <a:pt x="1542654" y="258762"/>
                </a:lnTo>
                <a:lnTo>
                  <a:pt x="1558926" y="266303"/>
                </a:lnTo>
                <a:lnTo>
                  <a:pt x="1566069" y="269081"/>
                </a:lnTo>
                <a:lnTo>
                  <a:pt x="1573610" y="271462"/>
                </a:lnTo>
                <a:lnTo>
                  <a:pt x="1580754" y="273844"/>
                </a:lnTo>
                <a:lnTo>
                  <a:pt x="1587501" y="275431"/>
                </a:lnTo>
                <a:lnTo>
                  <a:pt x="1593851" y="276622"/>
                </a:lnTo>
                <a:lnTo>
                  <a:pt x="1599804" y="277019"/>
                </a:lnTo>
                <a:lnTo>
                  <a:pt x="1605757" y="276622"/>
                </a:lnTo>
                <a:lnTo>
                  <a:pt x="1611313" y="275431"/>
                </a:lnTo>
                <a:lnTo>
                  <a:pt x="1615679" y="273844"/>
                </a:lnTo>
                <a:lnTo>
                  <a:pt x="1618457" y="271859"/>
                </a:lnTo>
                <a:lnTo>
                  <a:pt x="1620441" y="270669"/>
                </a:lnTo>
                <a:lnTo>
                  <a:pt x="1621632" y="282178"/>
                </a:lnTo>
                <a:lnTo>
                  <a:pt x="1622029" y="292497"/>
                </a:lnTo>
                <a:lnTo>
                  <a:pt x="1621632" y="302419"/>
                </a:lnTo>
                <a:lnTo>
                  <a:pt x="1621235" y="311944"/>
                </a:lnTo>
                <a:lnTo>
                  <a:pt x="1622823" y="310356"/>
                </a:lnTo>
                <a:lnTo>
                  <a:pt x="1623616" y="309959"/>
                </a:lnTo>
                <a:lnTo>
                  <a:pt x="1625204" y="309562"/>
                </a:lnTo>
                <a:lnTo>
                  <a:pt x="1626394" y="309959"/>
                </a:lnTo>
                <a:lnTo>
                  <a:pt x="1627188" y="310753"/>
                </a:lnTo>
                <a:lnTo>
                  <a:pt x="1628379" y="311944"/>
                </a:lnTo>
                <a:lnTo>
                  <a:pt x="1629569" y="313928"/>
                </a:lnTo>
                <a:lnTo>
                  <a:pt x="1631951" y="317897"/>
                </a:lnTo>
                <a:lnTo>
                  <a:pt x="1633538" y="323850"/>
                </a:lnTo>
                <a:lnTo>
                  <a:pt x="1634729" y="331391"/>
                </a:lnTo>
                <a:lnTo>
                  <a:pt x="1635919" y="339328"/>
                </a:lnTo>
                <a:lnTo>
                  <a:pt x="1636316" y="348853"/>
                </a:lnTo>
                <a:lnTo>
                  <a:pt x="1636713" y="358775"/>
                </a:lnTo>
                <a:lnTo>
                  <a:pt x="1636316" y="368697"/>
                </a:lnTo>
                <a:lnTo>
                  <a:pt x="1635919" y="377825"/>
                </a:lnTo>
                <a:lnTo>
                  <a:pt x="1634729" y="385763"/>
                </a:lnTo>
                <a:lnTo>
                  <a:pt x="1633538" y="393303"/>
                </a:lnTo>
                <a:lnTo>
                  <a:pt x="1631951" y="399256"/>
                </a:lnTo>
                <a:lnTo>
                  <a:pt x="1629569" y="404019"/>
                </a:lnTo>
                <a:lnTo>
                  <a:pt x="1628379" y="405209"/>
                </a:lnTo>
                <a:lnTo>
                  <a:pt x="1627188" y="406400"/>
                </a:lnTo>
                <a:lnTo>
                  <a:pt x="1626394" y="407194"/>
                </a:lnTo>
                <a:lnTo>
                  <a:pt x="1625204" y="407591"/>
                </a:lnTo>
                <a:lnTo>
                  <a:pt x="1623616" y="407194"/>
                </a:lnTo>
                <a:lnTo>
                  <a:pt x="1622426" y="406400"/>
                </a:lnTo>
                <a:lnTo>
                  <a:pt x="1621235" y="405209"/>
                </a:lnTo>
                <a:lnTo>
                  <a:pt x="1620044" y="403622"/>
                </a:lnTo>
                <a:lnTo>
                  <a:pt x="1618060" y="398463"/>
                </a:lnTo>
                <a:lnTo>
                  <a:pt x="1616076" y="392113"/>
                </a:lnTo>
                <a:lnTo>
                  <a:pt x="1614885" y="400447"/>
                </a:lnTo>
                <a:lnTo>
                  <a:pt x="1613694" y="409178"/>
                </a:lnTo>
                <a:lnTo>
                  <a:pt x="1612107" y="417116"/>
                </a:lnTo>
                <a:lnTo>
                  <a:pt x="1609726" y="425053"/>
                </a:lnTo>
                <a:lnTo>
                  <a:pt x="1607344" y="432594"/>
                </a:lnTo>
                <a:lnTo>
                  <a:pt x="1604963" y="440135"/>
                </a:lnTo>
                <a:lnTo>
                  <a:pt x="1601788" y="447278"/>
                </a:lnTo>
                <a:lnTo>
                  <a:pt x="1599010" y="454025"/>
                </a:lnTo>
                <a:lnTo>
                  <a:pt x="1595438" y="460772"/>
                </a:lnTo>
                <a:lnTo>
                  <a:pt x="1592263" y="467519"/>
                </a:lnTo>
                <a:lnTo>
                  <a:pt x="1588294" y="473869"/>
                </a:lnTo>
                <a:lnTo>
                  <a:pt x="1584326" y="479822"/>
                </a:lnTo>
                <a:lnTo>
                  <a:pt x="1579960" y="485775"/>
                </a:lnTo>
                <a:lnTo>
                  <a:pt x="1575594" y="491331"/>
                </a:lnTo>
                <a:lnTo>
                  <a:pt x="1571626" y="496491"/>
                </a:lnTo>
                <a:lnTo>
                  <a:pt x="1566863" y="501253"/>
                </a:lnTo>
                <a:lnTo>
                  <a:pt x="1562101" y="506016"/>
                </a:lnTo>
                <a:lnTo>
                  <a:pt x="1557735" y="510778"/>
                </a:lnTo>
                <a:lnTo>
                  <a:pt x="1552576" y="514747"/>
                </a:lnTo>
                <a:lnTo>
                  <a:pt x="1547416" y="518716"/>
                </a:lnTo>
                <a:lnTo>
                  <a:pt x="1542257" y="521891"/>
                </a:lnTo>
                <a:lnTo>
                  <a:pt x="1537494" y="525463"/>
                </a:lnTo>
                <a:lnTo>
                  <a:pt x="1532335" y="528241"/>
                </a:lnTo>
                <a:lnTo>
                  <a:pt x="1527176" y="531416"/>
                </a:lnTo>
                <a:lnTo>
                  <a:pt x="1522016" y="533400"/>
                </a:lnTo>
                <a:lnTo>
                  <a:pt x="1517254" y="535385"/>
                </a:lnTo>
                <a:lnTo>
                  <a:pt x="1512094" y="537766"/>
                </a:lnTo>
                <a:lnTo>
                  <a:pt x="1506935" y="538957"/>
                </a:lnTo>
                <a:lnTo>
                  <a:pt x="1502569" y="540147"/>
                </a:lnTo>
                <a:lnTo>
                  <a:pt x="1497410" y="540941"/>
                </a:lnTo>
                <a:lnTo>
                  <a:pt x="1492648" y="541338"/>
                </a:lnTo>
                <a:lnTo>
                  <a:pt x="1487488" y="541338"/>
                </a:lnTo>
                <a:lnTo>
                  <a:pt x="1483916" y="541338"/>
                </a:lnTo>
                <a:lnTo>
                  <a:pt x="1479948" y="540941"/>
                </a:lnTo>
                <a:lnTo>
                  <a:pt x="1475979" y="540147"/>
                </a:lnTo>
                <a:lnTo>
                  <a:pt x="1471613" y="538957"/>
                </a:lnTo>
                <a:lnTo>
                  <a:pt x="1466851" y="537369"/>
                </a:lnTo>
                <a:lnTo>
                  <a:pt x="1462485" y="535385"/>
                </a:lnTo>
                <a:lnTo>
                  <a:pt x="1452960" y="531019"/>
                </a:lnTo>
                <a:lnTo>
                  <a:pt x="1443435" y="525066"/>
                </a:lnTo>
                <a:lnTo>
                  <a:pt x="1433513" y="517922"/>
                </a:lnTo>
                <a:lnTo>
                  <a:pt x="1423988" y="509985"/>
                </a:lnTo>
                <a:lnTo>
                  <a:pt x="1414066" y="500460"/>
                </a:lnTo>
                <a:lnTo>
                  <a:pt x="1404938" y="490538"/>
                </a:lnTo>
                <a:lnTo>
                  <a:pt x="1395810" y="479425"/>
                </a:lnTo>
                <a:lnTo>
                  <a:pt x="1386682" y="467519"/>
                </a:lnTo>
                <a:lnTo>
                  <a:pt x="1378744" y="454819"/>
                </a:lnTo>
                <a:lnTo>
                  <a:pt x="1375173" y="448072"/>
                </a:lnTo>
                <a:lnTo>
                  <a:pt x="1371601" y="441325"/>
                </a:lnTo>
                <a:lnTo>
                  <a:pt x="1368426" y="434578"/>
                </a:lnTo>
                <a:lnTo>
                  <a:pt x="1364854" y="427434"/>
                </a:lnTo>
                <a:lnTo>
                  <a:pt x="1362076" y="420291"/>
                </a:lnTo>
                <a:lnTo>
                  <a:pt x="1359298" y="412750"/>
                </a:lnTo>
                <a:lnTo>
                  <a:pt x="1356916" y="405209"/>
                </a:lnTo>
                <a:lnTo>
                  <a:pt x="1354932" y="397669"/>
                </a:lnTo>
                <a:lnTo>
                  <a:pt x="1352948" y="402828"/>
                </a:lnTo>
                <a:lnTo>
                  <a:pt x="1350963" y="406400"/>
                </a:lnTo>
                <a:lnTo>
                  <a:pt x="1350169" y="408384"/>
                </a:lnTo>
                <a:lnTo>
                  <a:pt x="1349376" y="409178"/>
                </a:lnTo>
                <a:lnTo>
                  <a:pt x="1348185" y="409972"/>
                </a:lnTo>
                <a:lnTo>
                  <a:pt x="1346994" y="409972"/>
                </a:lnTo>
                <a:lnTo>
                  <a:pt x="1345407" y="409972"/>
                </a:lnTo>
                <a:lnTo>
                  <a:pt x="1344613" y="409178"/>
                </a:lnTo>
                <a:lnTo>
                  <a:pt x="1343423" y="407591"/>
                </a:lnTo>
                <a:lnTo>
                  <a:pt x="1342232" y="406003"/>
                </a:lnTo>
                <a:lnTo>
                  <a:pt x="1340248" y="401638"/>
                </a:lnTo>
                <a:lnTo>
                  <a:pt x="1338263" y="395684"/>
                </a:lnTo>
                <a:lnTo>
                  <a:pt x="1337073" y="388541"/>
                </a:lnTo>
                <a:lnTo>
                  <a:pt x="1335882" y="379809"/>
                </a:lnTo>
                <a:lnTo>
                  <a:pt x="1335088" y="371078"/>
                </a:lnTo>
                <a:lnTo>
                  <a:pt x="1335088" y="361156"/>
                </a:lnTo>
                <a:lnTo>
                  <a:pt x="1335088" y="351234"/>
                </a:lnTo>
                <a:lnTo>
                  <a:pt x="1335882" y="342106"/>
                </a:lnTo>
                <a:lnTo>
                  <a:pt x="1337073" y="333772"/>
                </a:lnTo>
                <a:lnTo>
                  <a:pt x="1338263" y="326231"/>
                </a:lnTo>
                <a:lnTo>
                  <a:pt x="1340248" y="320675"/>
                </a:lnTo>
                <a:lnTo>
                  <a:pt x="1342232" y="315912"/>
                </a:lnTo>
                <a:lnTo>
                  <a:pt x="1343423" y="314325"/>
                </a:lnTo>
                <a:lnTo>
                  <a:pt x="1344613" y="312737"/>
                </a:lnTo>
                <a:lnTo>
                  <a:pt x="1345407" y="312341"/>
                </a:lnTo>
                <a:lnTo>
                  <a:pt x="1346994" y="311944"/>
                </a:lnTo>
                <a:lnTo>
                  <a:pt x="1347788" y="311944"/>
                </a:lnTo>
                <a:lnTo>
                  <a:pt x="1348582" y="312341"/>
                </a:lnTo>
                <a:lnTo>
                  <a:pt x="1348979" y="300037"/>
                </a:lnTo>
                <a:lnTo>
                  <a:pt x="1349773" y="294084"/>
                </a:lnTo>
                <a:lnTo>
                  <a:pt x="1350566" y="288528"/>
                </a:lnTo>
                <a:lnTo>
                  <a:pt x="1350169" y="281781"/>
                </a:lnTo>
                <a:lnTo>
                  <a:pt x="1349773" y="275431"/>
                </a:lnTo>
                <a:lnTo>
                  <a:pt x="1349773" y="269081"/>
                </a:lnTo>
                <a:lnTo>
                  <a:pt x="1350169" y="263525"/>
                </a:lnTo>
                <a:lnTo>
                  <a:pt x="1350566" y="257969"/>
                </a:lnTo>
                <a:lnTo>
                  <a:pt x="1351360" y="253206"/>
                </a:lnTo>
                <a:lnTo>
                  <a:pt x="1352154" y="248444"/>
                </a:lnTo>
                <a:lnTo>
                  <a:pt x="1353741" y="243681"/>
                </a:lnTo>
                <a:lnTo>
                  <a:pt x="1355329" y="240109"/>
                </a:lnTo>
                <a:lnTo>
                  <a:pt x="1356916" y="236140"/>
                </a:lnTo>
                <a:lnTo>
                  <a:pt x="1358901" y="232569"/>
                </a:lnTo>
                <a:lnTo>
                  <a:pt x="1361282" y="229394"/>
                </a:lnTo>
                <a:lnTo>
                  <a:pt x="1363663" y="226615"/>
                </a:lnTo>
                <a:lnTo>
                  <a:pt x="1366044" y="223837"/>
                </a:lnTo>
                <a:lnTo>
                  <a:pt x="1369219" y="221456"/>
                </a:lnTo>
                <a:lnTo>
                  <a:pt x="1371998" y="219472"/>
                </a:lnTo>
                <a:lnTo>
                  <a:pt x="1358504" y="219869"/>
                </a:lnTo>
                <a:lnTo>
                  <a:pt x="1348582" y="219869"/>
                </a:lnTo>
                <a:lnTo>
                  <a:pt x="1339454" y="220662"/>
                </a:lnTo>
                <a:lnTo>
                  <a:pt x="1345407" y="217090"/>
                </a:lnTo>
                <a:lnTo>
                  <a:pt x="1351757" y="213122"/>
                </a:lnTo>
                <a:lnTo>
                  <a:pt x="1358107" y="208756"/>
                </a:lnTo>
                <a:lnTo>
                  <a:pt x="1364457" y="203597"/>
                </a:lnTo>
                <a:lnTo>
                  <a:pt x="1376760" y="194865"/>
                </a:lnTo>
                <a:lnTo>
                  <a:pt x="1382316" y="190897"/>
                </a:lnTo>
                <a:lnTo>
                  <a:pt x="1387476" y="187722"/>
                </a:lnTo>
                <a:lnTo>
                  <a:pt x="1401763" y="180975"/>
                </a:lnTo>
                <a:lnTo>
                  <a:pt x="1415257" y="175022"/>
                </a:lnTo>
                <a:lnTo>
                  <a:pt x="1428751" y="170259"/>
                </a:lnTo>
                <a:lnTo>
                  <a:pt x="1441054" y="166687"/>
                </a:lnTo>
                <a:lnTo>
                  <a:pt x="1453754" y="163115"/>
                </a:lnTo>
                <a:lnTo>
                  <a:pt x="1466057" y="161131"/>
                </a:lnTo>
                <a:lnTo>
                  <a:pt x="1477963" y="159544"/>
                </a:lnTo>
                <a:lnTo>
                  <a:pt x="1489473" y="159147"/>
                </a:lnTo>
                <a:lnTo>
                  <a:pt x="1500585" y="158750"/>
                </a:lnTo>
                <a:close/>
                <a:moveTo>
                  <a:pt x="354192" y="158750"/>
                </a:moveTo>
                <a:lnTo>
                  <a:pt x="365290" y="159147"/>
                </a:lnTo>
                <a:lnTo>
                  <a:pt x="375199" y="159940"/>
                </a:lnTo>
                <a:lnTo>
                  <a:pt x="385108" y="161528"/>
                </a:lnTo>
                <a:lnTo>
                  <a:pt x="394620" y="163115"/>
                </a:lnTo>
                <a:lnTo>
                  <a:pt x="403340" y="165894"/>
                </a:lnTo>
                <a:lnTo>
                  <a:pt x="412060" y="168275"/>
                </a:lnTo>
                <a:lnTo>
                  <a:pt x="420383" y="171450"/>
                </a:lnTo>
                <a:lnTo>
                  <a:pt x="428310" y="174228"/>
                </a:lnTo>
                <a:lnTo>
                  <a:pt x="435445" y="177403"/>
                </a:lnTo>
                <a:lnTo>
                  <a:pt x="442183" y="180975"/>
                </a:lnTo>
                <a:lnTo>
                  <a:pt x="448524" y="184150"/>
                </a:lnTo>
                <a:lnTo>
                  <a:pt x="460019" y="191690"/>
                </a:lnTo>
                <a:lnTo>
                  <a:pt x="469135" y="198437"/>
                </a:lnTo>
                <a:lnTo>
                  <a:pt x="476665" y="203994"/>
                </a:lnTo>
                <a:lnTo>
                  <a:pt x="482214" y="208756"/>
                </a:lnTo>
                <a:lnTo>
                  <a:pt x="486178" y="213122"/>
                </a:lnTo>
                <a:lnTo>
                  <a:pt x="484592" y="216297"/>
                </a:lnTo>
                <a:lnTo>
                  <a:pt x="483007" y="219869"/>
                </a:lnTo>
                <a:lnTo>
                  <a:pt x="480629" y="224234"/>
                </a:lnTo>
                <a:lnTo>
                  <a:pt x="477062" y="229394"/>
                </a:lnTo>
                <a:lnTo>
                  <a:pt x="472306" y="234950"/>
                </a:lnTo>
                <a:lnTo>
                  <a:pt x="467549" y="240903"/>
                </a:lnTo>
                <a:lnTo>
                  <a:pt x="461604" y="246459"/>
                </a:lnTo>
                <a:lnTo>
                  <a:pt x="458037" y="248840"/>
                </a:lnTo>
                <a:lnTo>
                  <a:pt x="454866" y="251222"/>
                </a:lnTo>
                <a:lnTo>
                  <a:pt x="450902" y="253603"/>
                </a:lnTo>
                <a:lnTo>
                  <a:pt x="446939" y="255587"/>
                </a:lnTo>
                <a:lnTo>
                  <a:pt x="442579" y="257175"/>
                </a:lnTo>
                <a:lnTo>
                  <a:pt x="437823" y="258762"/>
                </a:lnTo>
                <a:lnTo>
                  <a:pt x="433463" y="259953"/>
                </a:lnTo>
                <a:lnTo>
                  <a:pt x="428310" y="260747"/>
                </a:lnTo>
                <a:lnTo>
                  <a:pt x="423158" y="261144"/>
                </a:lnTo>
                <a:lnTo>
                  <a:pt x="417609" y="261144"/>
                </a:lnTo>
                <a:lnTo>
                  <a:pt x="411663" y="260747"/>
                </a:lnTo>
                <a:lnTo>
                  <a:pt x="406114" y="259953"/>
                </a:lnTo>
                <a:lnTo>
                  <a:pt x="399773" y="257969"/>
                </a:lnTo>
                <a:lnTo>
                  <a:pt x="393431" y="255984"/>
                </a:lnTo>
                <a:lnTo>
                  <a:pt x="386693" y="253603"/>
                </a:lnTo>
                <a:lnTo>
                  <a:pt x="379559" y="250031"/>
                </a:lnTo>
                <a:lnTo>
                  <a:pt x="371235" y="246062"/>
                </a:lnTo>
                <a:lnTo>
                  <a:pt x="362912" y="242490"/>
                </a:lnTo>
                <a:lnTo>
                  <a:pt x="396602" y="258762"/>
                </a:lnTo>
                <a:lnTo>
                  <a:pt x="412060" y="266303"/>
                </a:lnTo>
                <a:lnTo>
                  <a:pt x="419987" y="269081"/>
                </a:lnTo>
                <a:lnTo>
                  <a:pt x="427518" y="271462"/>
                </a:lnTo>
                <a:lnTo>
                  <a:pt x="434256" y="273844"/>
                </a:lnTo>
                <a:lnTo>
                  <a:pt x="440994" y="275431"/>
                </a:lnTo>
                <a:lnTo>
                  <a:pt x="447732" y="276622"/>
                </a:lnTo>
                <a:lnTo>
                  <a:pt x="453677" y="277019"/>
                </a:lnTo>
                <a:lnTo>
                  <a:pt x="459226" y="276622"/>
                </a:lnTo>
                <a:lnTo>
                  <a:pt x="464378" y="275431"/>
                </a:lnTo>
                <a:lnTo>
                  <a:pt x="469531" y="273844"/>
                </a:lnTo>
                <a:lnTo>
                  <a:pt x="471513" y="271859"/>
                </a:lnTo>
                <a:lnTo>
                  <a:pt x="473891" y="270669"/>
                </a:lnTo>
                <a:lnTo>
                  <a:pt x="475080" y="282178"/>
                </a:lnTo>
                <a:lnTo>
                  <a:pt x="475476" y="292497"/>
                </a:lnTo>
                <a:lnTo>
                  <a:pt x="475476" y="302419"/>
                </a:lnTo>
                <a:lnTo>
                  <a:pt x="475080" y="311944"/>
                </a:lnTo>
                <a:lnTo>
                  <a:pt x="476665" y="310356"/>
                </a:lnTo>
                <a:lnTo>
                  <a:pt x="477458" y="309959"/>
                </a:lnTo>
                <a:lnTo>
                  <a:pt x="478251" y="309562"/>
                </a:lnTo>
                <a:lnTo>
                  <a:pt x="479440" y="309959"/>
                </a:lnTo>
                <a:lnTo>
                  <a:pt x="481025" y="310753"/>
                </a:lnTo>
                <a:lnTo>
                  <a:pt x="482214" y="311944"/>
                </a:lnTo>
                <a:lnTo>
                  <a:pt x="483007" y="313928"/>
                </a:lnTo>
                <a:lnTo>
                  <a:pt x="484989" y="317897"/>
                </a:lnTo>
                <a:lnTo>
                  <a:pt x="486574" y="323850"/>
                </a:lnTo>
                <a:lnTo>
                  <a:pt x="488556" y="331391"/>
                </a:lnTo>
                <a:lnTo>
                  <a:pt x="489349" y="339328"/>
                </a:lnTo>
                <a:lnTo>
                  <a:pt x="490141" y="348853"/>
                </a:lnTo>
                <a:lnTo>
                  <a:pt x="490538" y="358775"/>
                </a:lnTo>
                <a:lnTo>
                  <a:pt x="490141" y="368697"/>
                </a:lnTo>
                <a:lnTo>
                  <a:pt x="489349" y="377825"/>
                </a:lnTo>
                <a:lnTo>
                  <a:pt x="488556" y="385763"/>
                </a:lnTo>
                <a:lnTo>
                  <a:pt x="486574" y="393303"/>
                </a:lnTo>
                <a:lnTo>
                  <a:pt x="484989" y="399256"/>
                </a:lnTo>
                <a:lnTo>
                  <a:pt x="483007" y="404019"/>
                </a:lnTo>
                <a:lnTo>
                  <a:pt x="482214" y="405209"/>
                </a:lnTo>
                <a:lnTo>
                  <a:pt x="481025" y="406400"/>
                </a:lnTo>
                <a:lnTo>
                  <a:pt x="479440" y="407194"/>
                </a:lnTo>
                <a:lnTo>
                  <a:pt x="478251" y="407591"/>
                </a:lnTo>
                <a:lnTo>
                  <a:pt x="477062" y="407194"/>
                </a:lnTo>
                <a:lnTo>
                  <a:pt x="475873" y="406400"/>
                </a:lnTo>
                <a:lnTo>
                  <a:pt x="475080" y="405209"/>
                </a:lnTo>
                <a:lnTo>
                  <a:pt x="473891" y="403622"/>
                </a:lnTo>
                <a:lnTo>
                  <a:pt x="471513" y="398463"/>
                </a:lnTo>
                <a:lnTo>
                  <a:pt x="469927" y="392113"/>
                </a:lnTo>
                <a:lnTo>
                  <a:pt x="468738" y="400447"/>
                </a:lnTo>
                <a:lnTo>
                  <a:pt x="467549" y="409178"/>
                </a:lnTo>
                <a:lnTo>
                  <a:pt x="465171" y="417116"/>
                </a:lnTo>
                <a:lnTo>
                  <a:pt x="463586" y="425053"/>
                </a:lnTo>
                <a:lnTo>
                  <a:pt x="461208" y="432594"/>
                </a:lnTo>
                <a:lnTo>
                  <a:pt x="458433" y="440135"/>
                </a:lnTo>
                <a:lnTo>
                  <a:pt x="455659" y="447278"/>
                </a:lnTo>
                <a:lnTo>
                  <a:pt x="452488" y="454025"/>
                </a:lnTo>
                <a:lnTo>
                  <a:pt x="449317" y="460772"/>
                </a:lnTo>
                <a:lnTo>
                  <a:pt x="445353" y="467519"/>
                </a:lnTo>
                <a:lnTo>
                  <a:pt x="441786" y="473869"/>
                </a:lnTo>
                <a:lnTo>
                  <a:pt x="437823" y="479822"/>
                </a:lnTo>
                <a:lnTo>
                  <a:pt x="433859" y="485775"/>
                </a:lnTo>
                <a:lnTo>
                  <a:pt x="429499" y="491331"/>
                </a:lnTo>
                <a:lnTo>
                  <a:pt x="424743" y="496491"/>
                </a:lnTo>
                <a:lnTo>
                  <a:pt x="420780" y="501253"/>
                </a:lnTo>
                <a:lnTo>
                  <a:pt x="416023" y="506016"/>
                </a:lnTo>
                <a:lnTo>
                  <a:pt x="410871" y="510778"/>
                </a:lnTo>
                <a:lnTo>
                  <a:pt x="406511" y="514747"/>
                </a:lnTo>
                <a:lnTo>
                  <a:pt x="401358" y="518716"/>
                </a:lnTo>
                <a:lnTo>
                  <a:pt x="396206" y="521891"/>
                </a:lnTo>
                <a:lnTo>
                  <a:pt x="391053" y="525463"/>
                </a:lnTo>
                <a:lnTo>
                  <a:pt x="386297" y="528241"/>
                </a:lnTo>
                <a:lnTo>
                  <a:pt x="381144" y="531416"/>
                </a:lnTo>
                <a:lnTo>
                  <a:pt x="375992" y="533400"/>
                </a:lnTo>
                <a:lnTo>
                  <a:pt x="370839" y="535385"/>
                </a:lnTo>
                <a:lnTo>
                  <a:pt x="366083" y="537766"/>
                </a:lnTo>
                <a:lnTo>
                  <a:pt x="360930" y="538957"/>
                </a:lnTo>
                <a:lnTo>
                  <a:pt x="355778" y="540147"/>
                </a:lnTo>
                <a:lnTo>
                  <a:pt x="351021" y="540941"/>
                </a:lnTo>
                <a:lnTo>
                  <a:pt x="346265" y="541338"/>
                </a:lnTo>
                <a:lnTo>
                  <a:pt x="341509" y="541338"/>
                </a:lnTo>
                <a:lnTo>
                  <a:pt x="337545" y="541338"/>
                </a:lnTo>
                <a:lnTo>
                  <a:pt x="333582" y="540941"/>
                </a:lnTo>
                <a:lnTo>
                  <a:pt x="329222" y="540147"/>
                </a:lnTo>
                <a:lnTo>
                  <a:pt x="325258" y="538957"/>
                </a:lnTo>
                <a:lnTo>
                  <a:pt x="320898" y="537369"/>
                </a:lnTo>
                <a:lnTo>
                  <a:pt x="316142" y="535385"/>
                </a:lnTo>
                <a:lnTo>
                  <a:pt x="307026" y="531019"/>
                </a:lnTo>
                <a:lnTo>
                  <a:pt x="297117" y="525066"/>
                </a:lnTo>
                <a:lnTo>
                  <a:pt x="287605" y="517922"/>
                </a:lnTo>
                <a:lnTo>
                  <a:pt x="278092" y="509985"/>
                </a:lnTo>
                <a:lnTo>
                  <a:pt x="268183" y="500460"/>
                </a:lnTo>
                <a:lnTo>
                  <a:pt x="258671" y="490538"/>
                </a:lnTo>
                <a:lnTo>
                  <a:pt x="249555" y="479425"/>
                </a:lnTo>
                <a:lnTo>
                  <a:pt x="240835" y="467519"/>
                </a:lnTo>
                <a:lnTo>
                  <a:pt x="232908" y="454819"/>
                </a:lnTo>
                <a:lnTo>
                  <a:pt x="228944" y="448072"/>
                </a:lnTo>
                <a:lnTo>
                  <a:pt x="225377" y="441325"/>
                </a:lnTo>
                <a:lnTo>
                  <a:pt x="221810" y="434578"/>
                </a:lnTo>
                <a:lnTo>
                  <a:pt x="219036" y="427434"/>
                </a:lnTo>
                <a:lnTo>
                  <a:pt x="215865" y="420291"/>
                </a:lnTo>
                <a:lnTo>
                  <a:pt x="213090" y="412750"/>
                </a:lnTo>
                <a:lnTo>
                  <a:pt x="211109" y="405209"/>
                </a:lnTo>
                <a:lnTo>
                  <a:pt x="208730" y="397669"/>
                </a:lnTo>
                <a:lnTo>
                  <a:pt x="207145" y="402828"/>
                </a:lnTo>
                <a:lnTo>
                  <a:pt x="205163" y="406400"/>
                </a:lnTo>
                <a:lnTo>
                  <a:pt x="204371" y="408384"/>
                </a:lnTo>
                <a:lnTo>
                  <a:pt x="203181" y="409178"/>
                </a:lnTo>
                <a:lnTo>
                  <a:pt x="201992" y="409972"/>
                </a:lnTo>
                <a:lnTo>
                  <a:pt x="200803" y="409972"/>
                </a:lnTo>
                <a:lnTo>
                  <a:pt x="199614" y="409972"/>
                </a:lnTo>
                <a:lnTo>
                  <a:pt x="198425" y="409178"/>
                </a:lnTo>
                <a:lnTo>
                  <a:pt x="197236" y="407591"/>
                </a:lnTo>
                <a:lnTo>
                  <a:pt x="196443" y="406003"/>
                </a:lnTo>
                <a:lnTo>
                  <a:pt x="194065" y="401638"/>
                </a:lnTo>
                <a:lnTo>
                  <a:pt x="192480" y="395684"/>
                </a:lnTo>
                <a:lnTo>
                  <a:pt x="190895" y="388541"/>
                </a:lnTo>
                <a:lnTo>
                  <a:pt x="190102" y="379809"/>
                </a:lnTo>
                <a:lnTo>
                  <a:pt x="188913" y="371078"/>
                </a:lnTo>
                <a:lnTo>
                  <a:pt x="188913" y="361156"/>
                </a:lnTo>
                <a:lnTo>
                  <a:pt x="188913" y="351234"/>
                </a:lnTo>
                <a:lnTo>
                  <a:pt x="190102" y="342106"/>
                </a:lnTo>
                <a:lnTo>
                  <a:pt x="190895" y="333772"/>
                </a:lnTo>
                <a:lnTo>
                  <a:pt x="192480" y="326231"/>
                </a:lnTo>
                <a:lnTo>
                  <a:pt x="194065" y="320675"/>
                </a:lnTo>
                <a:lnTo>
                  <a:pt x="196443" y="315912"/>
                </a:lnTo>
                <a:lnTo>
                  <a:pt x="197236" y="314325"/>
                </a:lnTo>
                <a:lnTo>
                  <a:pt x="198425" y="312737"/>
                </a:lnTo>
                <a:lnTo>
                  <a:pt x="199614" y="312341"/>
                </a:lnTo>
                <a:lnTo>
                  <a:pt x="200803" y="311944"/>
                </a:lnTo>
                <a:lnTo>
                  <a:pt x="201596" y="311944"/>
                </a:lnTo>
                <a:lnTo>
                  <a:pt x="201992" y="312341"/>
                </a:lnTo>
                <a:lnTo>
                  <a:pt x="203181" y="300037"/>
                </a:lnTo>
                <a:lnTo>
                  <a:pt x="203974" y="294084"/>
                </a:lnTo>
                <a:lnTo>
                  <a:pt x="204767" y="288528"/>
                </a:lnTo>
                <a:lnTo>
                  <a:pt x="204371" y="281781"/>
                </a:lnTo>
                <a:lnTo>
                  <a:pt x="203974" y="275431"/>
                </a:lnTo>
                <a:lnTo>
                  <a:pt x="203974" y="269081"/>
                </a:lnTo>
                <a:lnTo>
                  <a:pt x="203974" y="263525"/>
                </a:lnTo>
                <a:lnTo>
                  <a:pt x="204767" y="257969"/>
                </a:lnTo>
                <a:lnTo>
                  <a:pt x="205560" y="253206"/>
                </a:lnTo>
                <a:lnTo>
                  <a:pt x="206352" y="248444"/>
                </a:lnTo>
                <a:lnTo>
                  <a:pt x="207541" y="243681"/>
                </a:lnTo>
                <a:lnTo>
                  <a:pt x="209127" y="240109"/>
                </a:lnTo>
                <a:lnTo>
                  <a:pt x="211109" y="236140"/>
                </a:lnTo>
                <a:lnTo>
                  <a:pt x="213090" y="232569"/>
                </a:lnTo>
                <a:lnTo>
                  <a:pt x="215072" y="229394"/>
                </a:lnTo>
                <a:lnTo>
                  <a:pt x="217847" y="226615"/>
                </a:lnTo>
                <a:lnTo>
                  <a:pt x="220225" y="223837"/>
                </a:lnTo>
                <a:lnTo>
                  <a:pt x="222603" y="221456"/>
                </a:lnTo>
                <a:lnTo>
                  <a:pt x="225774" y="219472"/>
                </a:lnTo>
                <a:lnTo>
                  <a:pt x="212694" y="219869"/>
                </a:lnTo>
                <a:lnTo>
                  <a:pt x="201992" y="219869"/>
                </a:lnTo>
                <a:lnTo>
                  <a:pt x="193273" y="220662"/>
                </a:lnTo>
                <a:lnTo>
                  <a:pt x="199614" y="217090"/>
                </a:lnTo>
                <a:lnTo>
                  <a:pt x="205956" y="213122"/>
                </a:lnTo>
                <a:lnTo>
                  <a:pt x="212298" y="208756"/>
                </a:lnTo>
                <a:lnTo>
                  <a:pt x="218639" y="203597"/>
                </a:lnTo>
                <a:lnTo>
                  <a:pt x="230926" y="194865"/>
                </a:lnTo>
                <a:lnTo>
                  <a:pt x="236079" y="190897"/>
                </a:lnTo>
                <a:lnTo>
                  <a:pt x="241231" y="187722"/>
                </a:lnTo>
                <a:lnTo>
                  <a:pt x="255104" y="180975"/>
                </a:lnTo>
                <a:lnTo>
                  <a:pt x="268976" y="175022"/>
                </a:lnTo>
                <a:lnTo>
                  <a:pt x="282056" y="170259"/>
                </a:lnTo>
                <a:lnTo>
                  <a:pt x="295135" y="166687"/>
                </a:lnTo>
                <a:lnTo>
                  <a:pt x="307819" y="163115"/>
                </a:lnTo>
                <a:lnTo>
                  <a:pt x="320106" y="161131"/>
                </a:lnTo>
                <a:lnTo>
                  <a:pt x="331996" y="159544"/>
                </a:lnTo>
                <a:lnTo>
                  <a:pt x="343094" y="159147"/>
                </a:lnTo>
                <a:lnTo>
                  <a:pt x="354192" y="158750"/>
                </a:lnTo>
                <a:close/>
                <a:moveTo>
                  <a:pt x="923918" y="157956"/>
                </a:moveTo>
                <a:lnTo>
                  <a:pt x="917185" y="158353"/>
                </a:lnTo>
                <a:lnTo>
                  <a:pt x="910056" y="158750"/>
                </a:lnTo>
                <a:lnTo>
                  <a:pt x="902928" y="159544"/>
                </a:lnTo>
                <a:lnTo>
                  <a:pt x="895403" y="161131"/>
                </a:lnTo>
                <a:lnTo>
                  <a:pt x="881937" y="164306"/>
                </a:lnTo>
                <a:lnTo>
                  <a:pt x="875996" y="165894"/>
                </a:lnTo>
                <a:lnTo>
                  <a:pt x="870451" y="167878"/>
                </a:lnTo>
                <a:lnTo>
                  <a:pt x="870451" y="196453"/>
                </a:lnTo>
                <a:lnTo>
                  <a:pt x="871640" y="196453"/>
                </a:lnTo>
                <a:lnTo>
                  <a:pt x="876392" y="194072"/>
                </a:lnTo>
                <a:lnTo>
                  <a:pt x="881145" y="191691"/>
                </a:lnTo>
                <a:lnTo>
                  <a:pt x="887086" y="189309"/>
                </a:lnTo>
                <a:lnTo>
                  <a:pt x="893422" y="186928"/>
                </a:lnTo>
                <a:lnTo>
                  <a:pt x="900551" y="184944"/>
                </a:lnTo>
                <a:lnTo>
                  <a:pt x="907680" y="182959"/>
                </a:lnTo>
                <a:lnTo>
                  <a:pt x="914809" y="182166"/>
                </a:lnTo>
                <a:lnTo>
                  <a:pt x="922334" y="182166"/>
                </a:lnTo>
                <a:lnTo>
                  <a:pt x="926294" y="182166"/>
                </a:lnTo>
                <a:lnTo>
                  <a:pt x="930255" y="182562"/>
                </a:lnTo>
                <a:lnTo>
                  <a:pt x="934215" y="182959"/>
                </a:lnTo>
                <a:lnTo>
                  <a:pt x="937384" y="183753"/>
                </a:lnTo>
                <a:lnTo>
                  <a:pt x="940948" y="185341"/>
                </a:lnTo>
                <a:lnTo>
                  <a:pt x="944117" y="186531"/>
                </a:lnTo>
                <a:lnTo>
                  <a:pt x="947285" y="188119"/>
                </a:lnTo>
                <a:lnTo>
                  <a:pt x="950057" y="189706"/>
                </a:lnTo>
                <a:lnTo>
                  <a:pt x="952434" y="192087"/>
                </a:lnTo>
                <a:lnTo>
                  <a:pt x="954810" y="194072"/>
                </a:lnTo>
                <a:lnTo>
                  <a:pt x="956394" y="196850"/>
                </a:lnTo>
                <a:lnTo>
                  <a:pt x="957978" y="199628"/>
                </a:lnTo>
                <a:lnTo>
                  <a:pt x="959167" y="202803"/>
                </a:lnTo>
                <a:lnTo>
                  <a:pt x="959959" y="206375"/>
                </a:lnTo>
                <a:lnTo>
                  <a:pt x="960751" y="209550"/>
                </a:lnTo>
                <a:lnTo>
                  <a:pt x="960751" y="213519"/>
                </a:lnTo>
                <a:lnTo>
                  <a:pt x="959959" y="219472"/>
                </a:lnTo>
                <a:lnTo>
                  <a:pt x="959167" y="224234"/>
                </a:lnTo>
                <a:lnTo>
                  <a:pt x="957978" y="229394"/>
                </a:lnTo>
                <a:lnTo>
                  <a:pt x="955998" y="233759"/>
                </a:lnTo>
                <a:lnTo>
                  <a:pt x="954018" y="237331"/>
                </a:lnTo>
                <a:lnTo>
                  <a:pt x="950850" y="241300"/>
                </a:lnTo>
                <a:lnTo>
                  <a:pt x="947681" y="245269"/>
                </a:lnTo>
                <a:lnTo>
                  <a:pt x="943325" y="248444"/>
                </a:lnTo>
                <a:lnTo>
                  <a:pt x="939760" y="252016"/>
                </a:lnTo>
                <a:lnTo>
                  <a:pt x="935800" y="254794"/>
                </a:lnTo>
                <a:lnTo>
                  <a:pt x="931047" y="257969"/>
                </a:lnTo>
                <a:lnTo>
                  <a:pt x="925898" y="261144"/>
                </a:lnTo>
                <a:lnTo>
                  <a:pt x="906096" y="272653"/>
                </a:lnTo>
                <a:lnTo>
                  <a:pt x="906096" y="315516"/>
                </a:lnTo>
                <a:lnTo>
                  <a:pt x="931443" y="315516"/>
                </a:lnTo>
                <a:lnTo>
                  <a:pt x="931443" y="283766"/>
                </a:lnTo>
                <a:lnTo>
                  <a:pt x="942929" y="277019"/>
                </a:lnTo>
                <a:lnTo>
                  <a:pt x="953226" y="270272"/>
                </a:lnTo>
                <a:lnTo>
                  <a:pt x="958374" y="266700"/>
                </a:lnTo>
                <a:lnTo>
                  <a:pt x="963127" y="262731"/>
                </a:lnTo>
                <a:lnTo>
                  <a:pt x="967484" y="259159"/>
                </a:lnTo>
                <a:lnTo>
                  <a:pt x="971444" y="255191"/>
                </a:lnTo>
                <a:lnTo>
                  <a:pt x="975405" y="250825"/>
                </a:lnTo>
                <a:lnTo>
                  <a:pt x="978573" y="246459"/>
                </a:lnTo>
                <a:lnTo>
                  <a:pt x="981741" y="241300"/>
                </a:lnTo>
                <a:lnTo>
                  <a:pt x="984514" y="236141"/>
                </a:lnTo>
                <a:lnTo>
                  <a:pt x="986494" y="230187"/>
                </a:lnTo>
                <a:lnTo>
                  <a:pt x="988079" y="224234"/>
                </a:lnTo>
                <a:lnTo>
                  <a:pt x="989267" y="218281"/>
                </a:lnTo>
                <a:lnTo>
                  <a:pt x="989267" y="211534"/>
                </a:lnTo>
                <a:lnTo>
                  <a:pt x="989267" y="205581"/>
                </a:lnTo>
                <a:lnTo>
                  <a:pt x="988475" y="200025"/>
                </a:lnTo>
                <a:lnTo>
                  <a:pt x="986494" y="194866"/>
                </a:lnTo>
                <a:lnTo>
                  <a:pt x="984910" y="189706"/>
                </a:lnTo>
                <a:lnTo>
                  <a:pt x="982534" y="185341"/>
                </a:lnTo>
                <a:lnTo>
                  <a:pt x="979365" y="180578"/>
                </a:lnTo>
                <a:lnTo>
                  <a:pt x="975801" y="176212"/>
                </a:lnTo>
                <a:lnTo>
                  <a:pt x="971840" y="172641"/>
                </a:lnTo>
                <a:lnTo>
                  <a:pt x="967484" y="169069"/>
                </a:lnTo>
                <a:lnTo>
                  <a:pt x="962335" y="166291"/>
                </a:lnTo>
                <a:lnTo>
                  <a:pt x="956790" y="163512"/>
                </a:lnTo>
                <a:lnTo>
                  <a:pt x="951246" y="161528"/>
                </a:lnTo>
                <a:lnTo>
                  <a:pt x="944909" y="159941"/>
                </a:lnTo>
                <a:lnTo>
                  <a:pt x="938176" y="159147"/>
                </a:lnTo>
                <a:lnTo>
                  <a:pt x="931443" y="158353"/>
                </a:lnTo>
                <a:lnTo>
                  <a:pt x="923918" y="157956"/>
                </a:lnTo>
                <a:close/>
                <a:moveTo>
                  <a:pt x="925106" y="0"/>
                </a:moveTo>
                <a:lnTo>
                  <a:pt x="938968" y="0"/>
                </a:lnTo>
                <a:lnTo>
                  <a:pt x="952434" y="397"/>
                </a:lnTo>
                <a:lnTo>
                  <a:pt x="965503" y="1984"/>
                </a:lnTo>
                <a:lnTo>
                  <a:pt x="978177" y="3572"/>
                </a:lnTo>
                <a:lnTo>
                  <a:pt x="990059" y="5953"/>
                </a:lnTo>
                <a:lnTo>
                  <a:pt x="1001544" y="9128"/>
                </a:lnTo>
                <a:lnTo>
                  <a:pt x="1012238" y="12303"/>
                </a:lnTo>
                <a:lnTo>
                  <a:pt x="1022931" y="15875"/>
                </a:lnTo>
                <a:lnTo>
                  <a:pt x="1032436" y="19844"/>
                </a:lnTo>
                <a:lnTo>
                  <a:pt x="1041942" y="24209"/>
                </a:lnTo>
                <a:lnTo>
                  <a:pt x="1050259" y="28178"/>
                </a:lnTo>
                <a:lnTo>
                  <a:pt x="1058180" y="32544"/>
                </a:lnTo>
                <a:lnTo>
                  <a:pt x="1065704" y="37306"/>
                </a:lnTo>
                <a:lnTo>
                  <a:pt x="1072437" y="41275"/>
                </a:lnTo>
                <a:lnTo>
                  <a:pt x="1084715" y="50006"/>
                </a:lnTo>
                <a:lnTo>
                  <a:pt x="1093824" y="57547"/>
                </a:lnTo>
                <a:lnTo>
                  <a:pt x="1100557" y="63500"/>
                </a:lnTo>
                <a:lnTo>
                  <a:pt x="1106102" y="68659"/>
                </a:lnTo>
                <a:lnTo>
                  <a:pt x="1104121" y="73025"/>
                </a:lnTo>
                <a:lnTo>
                  <a:pt x="1101745" y="77390"/>
                </a:lnTo>
                <a:lnTo>
                  <a:pt x="1098577" y="83344"/>
                </a:lnTo>
                <a:lnTo>
                  <a:pt x="1094220" y="89694"/>
                </a:lnTo>
                <a:lnTo>
                  <a:pt x="1089071" y="96837"/>
                </a:lnTo>
                <a:lnTo>
                  <a:pt x="1082339" y="103981"/>
                </a:lnTo>
                <a:lnTo>
                  <a:pt x="1078774" y="107156"/>
                </a:lnTo>
                <a:lnTo>
                  <a:pt x="1074418" y="111125"/>
                </a:lnTo>
                <a:lnTo>
                  <a:pt x="1070457" y="113903"/>
                </a:lnTo>
                <a:lnTo>
                  <a:pt x="1066101" y="117475"/>
                </a:lnTo>
                <a:lnTo>
                  <a:pt x="1060952" y="119856"/>
                </a:lnTo>
                <a:lnTo>
                  <a:pt x="1056199" y="122237"/>
                </a:lnTo>
                <a:lnTo>
                  <a:pt x="1050655" y="125016"/>
                </a:lnTo>
                <a:lnTo>
                  <a:pt x="1045110" y="126603"/>
                </a:lnTo>
                <a:lnTo>
                  <a:pt x="1039169" y="128191"/>
                </a:lnTo>
                <a:lnTo>
                  <a:pt x="1032832" y="128984"/>
                </a:lnTo>
                <a:lnTo>
                  <a:pt x="1026100" y="129381"/>
                </a:lnTo>
                <a:lnTo>
                  <a:pt x="1018971" y="129381"/>
                </a:lnTo>
                <a:lnTo>
                  <a:pt x="1011842" y="128984"/>
                </a:lnTo>
                <a:lnTo>
                  <a:pt x="1004317" y="127794"/>
                </a:lnTo>
                <a:lnTo>
                  <a:pt x="996792" y="125809"/>
                </a:lnTo>
                <a:lnTo>
                  <a:pt x="988475" y="123428"/>
                </a:lnTo>
                <a:lnTo>
                  <a:pt x="979761" y="119856"/>
                </a:lnTo>
                <a:lnTo>
                  <a:pt x="971048" y="115490"/>
                </a:lnTo>
                <a:lnTo>
                  <a:pt x="960751" y="110728"/>
                </a:lnTo>
                <a:lnTo>
                  <a:pt x="950057" y="105965"/>
                </a:lnTo>
                <a:lnTo>
                  <a:pt x="992435" y="126603"/>
                </a:lnTo>
                <a:lnTo>
                  <a:pt x="1012634" y="135334"/>
                </a:lnTo>
                <a:lnTo>
                  <a:pt x="1022139" y="139700"/>
                </a:lnTo>
                <a:lnTo>
                  <a:pt x="1031248" y="142875"/>
                </a:lnTo>
                <a:lnTo>
                  <a:pt x="1039961" y="145653"/>
                </a:lnTo>
                <a:lnTo>
                  <a:pt x="1049070" y="147637"/>
                </a:lnTo>
                <a:lnTo>
                  <a:pt x="1056991" y="149225"/>
                </a:lnTo>
                <a:lnTo>
                  <a:pt x="1064516" y="149622"/>
                </a:lnTo>
                <a:lnTo>
                  <a:pt x="1068081" y="149622"/>
                </a:lnTo>
                <a:lnTo>
                  <a:pt x="1071645" y="149225"/>
                </a:lnTo>
                <a:lnTo>
                  <a:pt x="1075606" y="148431"/>
                </a:lnTo>
                <a:lnTo>
                  <a:pt x="1078378" y="147637"/>
                </a:lnTo>
                <a:lnTo>
                  <a:pt x="1081546" y="146844"/>
                </a:lnTo>
                <a:lnTo>
                  <a:pt x="1084715" y="145256"/>
                </a:lnTo>
                <a:lnTo>
                  <a:pt x="1087487" y="143272"/>
                </a:lnTo>
                <a:lnTo>
                  <a:pt x="1090260" y="141287"/>
                </a:lnTo>
                <a:lnTo>
                  <a:pt x="1091844" y="155972"/>
                </a:lnTo>
                <a:lnTo>
                  <a:pt x="1092240" y="169069"/>
                </a:lnTo>
                <a:lnTo>
                  <a:pt x="1092240" y="181769"/>
                </a:lnTo>
                <a:lnTo>
                  <a:pt x="1091448" y="194072"/>
                </a:lnTo>
                <a:lnTo>
                  <a:pt x="1093824" y="192087"/>
                </a:lnTo>
                <a:lnTo>
                  <a:pt x="1094616" y="191294"/>
                </a:lnTo>
                <a:lnTo>
                  <a:pt x="1096200" y="191294"/>
                </a:lnTo>
                <a:lnTo>
                  <a:pt x="1097785" y="191691"/>
                </a:lnTo>
                <a:lnTo>
                  <a:pt x="1098973" y="192484"/>
                </a:lnTo>
                <a:lnTo>
                  <a:pt x="1100557" y="194072"/>
                </a:lnTo>
                <a:lnTo>
                  <a:pt x="1101745" y="195659"/>
                </a:lnTo>
                <a:lnTo>
                  <a:pt x="1103329" y="198834"/>
                </a:lnTo>
                <a:lnTo>
                  <a:pt x="1104517" y="201612"/>
                </a:lnTo>
                <a:lnTo>
                  <a:pt x="1106894" y="209153"/>
                </a:lnTo>
                <a:lnTo>
                  <a:pt x="1108478" y="218678"/>
                </a:lnTo>
                <a:lnTo>
                  <a:pt x="1110062" y="228997"/>
                </a:lnTo>
                <a:lnTo>
                  <a:pt x="1110854" y="240506"/>
                </a:lnTo>
                <a:lnTo>
                  <a:pt x="1111250" y="253206"/>
                </a:lnTo>
                <a:lnTo>
                  <a:pt x="1110854" y="265113"/>
                </a:lnTo>
                <a:lnTo>
                  <a:pt x="1110062" y="277019"/>
                </a:lnTo>
                <a:lnTo>
                  <a:pt x="1108478" y="287734"/>
                </a:lnTo>
                <a:lnTo>
                  <a:pt x="1106894" y="296466"/>
                </a:lnTo>
                <a:lnTo>
                  <a:pt x="1104517" y="304006"/>
                </a:lnTo>
                <a:lnTo>
                  <a:pt x="1103329" y="307578"/>
                </a:lnTo>
                <a:lnTo>
                  <a:pt x="1101745" y="309959"/>
                </a:lnTo>
                <a:lnTo>
                  <a:pt x="1100557" y="311944"/>
                </a:lnTo>
                <a:lnTo>
                  <a:pt x="1098973" y="313531"/>
                </a:lnTo>
                <a:lnTo>
                  <a:pt x="1097785" y="314722"/>
                </a:lnTo>
                <a:lnTo>
                  <a:pt x="1096200" y="314722"/>
                </a:lnTo>
                <a:lnTo>
                  <a:pt x="1094220" y="314722"/>
                </a:lnTo>
                <a:lnTo>
                  <a:pt x="1093032" y="313531"/>
                </a:lnTo>
                <a:lnTo>
                  <a:pt x="1091448" y="311547"/>
                </a:lnTo>
                <a:lnTo>
                  <a:pt x="1090260" y="309563"/>
                </a:lnTo>
                <a:lnTo>
                  <a:pt x="1088279" y="306784"/>
                </a:lnTo>
                <a:lnTo>
                  <a:pt x="1087091" y="303213"/>
                </a:lnTo>
                <a:lnTo>
                  <a:pt x="1085111" y="295275"/>
                </a:lnTo>
                <a:lnTo>
                  <a:pt x="1083923" y="305594"/>
                </a:lnTo>
                <a:lnTo>
                  <a:pt x="1081546" y="316309"/>
                </a:lnTo>
                <a:lnTo>
                  <a:pt x="1079566" y="327025"/>
                </a:lnTo>
                <a:lnTo>
                  <a:pt x="1077190" y="336550"/>
                </a:lnTo>
                <a:lnTo>
                  <a:pt x="1074022" y="346075"/>
                </a:lnTo>
                <a:lnTo>
                  <a:pt x="1070853" y="355997"/>
                </a:lnTo>
                <a:lnTo>
                  <a:pt x="1067289" y="364728"/>
                </a:lnTo>
                <a:lnTo>
                  <a:pt x="1063328" y="373460"/>
                </a:lnTo>
                <a:lnTo>
                  <a:pt x="1058972" y="382588"/>
                </a:lnTo>
                <a:lnTo>
                  <a:pt x="1054219" y="390525"/>
                </a:lnTo>
                <a:lnTo>
                  <a:pt x="1049863" y="398463"/>
                </a:lnTo>
                <a:lnTo>
                  <a:pt x="1044714" y="406003"/>
                </a:lnTo>
                <a:lnTo>
                  <a:pt x="1039565" y="413147"/>
                </a:lnTo>
                <a:lnTo>
                  <a:pt x="1034021" y="420291"/>
                </a:lnTo>
                <a:lnTo>
                  <a:pt x="1028872" y="427038"/>
                </a:lnTo>
                <a:lnTo>
                  <a:pt x="1022931" y="433388"/>
                </a:lnTo>
                <a:lnTo>
                  <a:pt x="1016990" y="439341"/>
                </a:lnTo>
                <a:lnTo>
                  <a:pt x="1011050" y="444897"/>
                </a:lnTo>
                <a:lnTo>
                  <a:pt x="1004713" y="450453"/>
                </a:lnTo>
                <a:lnTo>
                  <a:pt x="998376" y="455216"/>
                </a:lnTo>
                <a:lnTo>
                  <a:pt x="992039" y="459581"/>
                </a:lnTo>
                <a:lnTo>
                  <a:pt x="985702" y="463947"/>
                </a:lnTo>
                <a:lnTo>
                  <a:pt x="979365" y="467519"/>
                </a:lnTo>
                <a:lnTo>
                  <a:pt x="973028" y="471091"/>
                </a:lnTo>
                <a:lnTo>
                  <a:pt x="966692" y="473869"/>
                </a:lnTo>
                <a:lnTo>
                  <a:pt x="959959" y="477044"/>
                </a:lnTo>
                <a:lnTo>
                  <a:pt x="954018" y="479028"/>
                </a:lnTo>
                <a:lnTo>
                  <a:pt x="947681" y="480616"/>
                </a:lnTo>
                <a:lnTo>
                  <a:pt x="941344" y="482600"/>
                </a:lnTo>
                <a:lnTo>
                  <a:pt x="935404" y="483394"/>
                </a:lnTo>
                <a:lnTo>
                  <a:pt x="929067" y="484188"/>
                </a:lnTo>
                <a:lnTo>
                  <a:pt x="923126" y="484188"/>
                </a:lnTo>
                <a:lnTo>
                  <a:pt x="917977" y="484188"/>
                </a:lnTo>
                <a:lnTo>
                  <a:pt x="912829" y="483394"/>
                </a:lnTo>
                <a:lnTo>
                  <a:pt x="908076" y="482203"/>
                </a:lnTo>
                <a:lnTo>
                  <a:pt x="902531" y="480616"/>
                </a:lnTo>
                <a:lnTo>
                  <a:pt x="896987" y="478632"/>
                </a:lnTo>
                <a:lnTo>
                  <a:pt x="891046" y="476647"/>
                </a:lnTo>
                <a:lnTo>
                  <a:pt x="885105" y="473472"/>
                </a:lnTo>
                <a:lnTo>
                  <a:pt x="879561" y="470694"/>
                </a:lnTo>
                <a:lnTo>
                  <a:pt x="873620" y="466725"/>
                </a:lnTo>
                <a:lnTo>
                  <a:pt x="867283" y="463153"/>
                </a:lnTo>
                <a:lnTo>
                  <a:pt x="861342" y="458788"/>
                </a:lnTo>
                <a:lnTo>
                  <a:pt x="855005" y="454025"/>
                </a:lnTo>
                <a:lnTo>
                  <a:pt x="848669" y="449263"/>
                </a:lnTo>
                <a:lnTo>
                  <a:pt x="842728" y="444103"/>
                </a:lnTo>
                <a:lnTo>
                  <a:pt x="836391" y="438150"/>
                </a:lnTo>
                <a:lnTo>
                  <a:pt x="830450" y="432197"/>
                </a:lnTo>
                <a:lnTo>
                  <a:pt x="824114" y="425847"/>
                </a:lnTo>
                <a:lnTo>
                  <a:pt x="818173" y="419497"/>
                </a:lnTo>
                <a:lnTo>
                  <a:pt x="812628" y="412750"/>
                </a:lnTo>
                <a:lnTo>
                  <a:pt x="807083" y="405606"/>
                </a:lnTo>
                <a:lnTo>
                  <a:pt x="801539" y="398463"/>
                </a:lnTo>
                <a:lnTo>
                  <a:pt x="795994" y="390525"/>
                </a:lnTo>
                <a:lnTo>
                  <a:pt x="790845" y="382985"/>
                </a:lnTo>
                <a:lnTo>
                  <a:pt x="786093" y="374650"/>
                </a:lnTo>
                <a:lnTo>
                  <a:pt x="780944" y="366316"/>
                </a:lnTo>
                <a:lnTo>
                  <a:pt x="776588" y="357585"/>
                </a:lnTo>
                <a:lnTo>
                  <a:pt x="772231" y="349250"/>
                </a:lnTo>
                <a:lnTo>
                  <a:pt x="768271" y="340122"/>
                </a:lnTo>
                <a:lnTo>
                  <a:pt x="764706" y="330597"/>
                </a:lnTo>
                <a:lnTo>
                  <a:pt x="761142" y="321469"/>
                </a:lnTo>
                <a:lnTo>
                  <a:pt x="758369" y="311944"/>
                </a:lnTo>
                <a:lnTo>
                  <a:pt x="755201" y="302419"/>
                </a:lnTo>
                <a:lnTo>
                  <a:pt x="753221" y="308769"/>
                </a:lnTo>
                <a:lnTo>
                  <a:pt x="750448" y="313531"/>
                </a:lnTo>
                <a:lnTo>
                  <a:pt x="749260" y="315516"/>
                </a:lnTo>
                <a:lnTo>
                  <a:pt x="748072" y="316706"/>
                </a:lnTo>
                <a:lnTo>
                  <a:pt x="746884" y="317500"/>
                </a:lnTo>
                <a:lnTo>
                  <a:pt x="745696" y="317500"/>
                </a:lnTo>
                <a:lnTo>
                  <a:pt x="743715" y="317500"/>
                </a:lnTo>
                <a:lnTo>
                  <a:pt x="742131" y="316309"/>
                </a:lnTo>
                <a:lnTo>
                  <a:pt x="740943" y="315119"/>
                </a:lnTo>
                <a:lnTo>
                  <a:pt x="739755" y="313134"/>
                </a:lnTo>
                <a:lnTo>
                  <a:pt x="738567" y="310356"/>
                </a:lnTo>
                <a:lnTo>
                  <a:pt x="736983" y="307181"/>
                </a:lnTo>
                <a:lnTo>
                  <a:pt x="734606" y="299641"/>
                </a:lnTo>
                <a:lnTo>
                  <a:pt x="733022" y="290513"/>
                </a:lnTo>
                <a:lnTo>
                  <a:pt x="731834" y="280194"/>
                </a:lnTo>
                <a:lnTo>
                  <a:pt x="730250" y="268288"/>
                </a:lnTo>
                <a:lnTo>
                  <a:pt x="730250" y="255984"/>
                </a:lnTo>
                <a:lnTo>
                  <a:pt x="730250" y="243284"/>
                </a:lnTo>
                <a:lnTo>
                  <a:pt x="731834" y="231775"/>
                </a:lnTo>
                <a:lnTo>
                  <a:pt x="733022" y="221456"/>
                </a:lnTo>
                <a:lnTo>
                  <a:pt x="734606" y="212328"/>
                </a:lnTo>
                <a:lnTo>
                  <a:pt x="736983" y="204787"/>
                </a:lnTo>
                <a:lnTo>
                  <a:pt x="738567" y="201612"/>
                </a:lnTo>
                <a:lnTo>
                  <a:pt x="739755" y="198834"/>
                </a:lnTo>
                <a:lnTo>
                  <a:pt x="740943" y="196453"/>
                </a:lnTo>
                <a:lnTo>
                  <a:pt x="742131" y="195262"/>
                </a:lnTo>
                <a:lnTo>
                  <a:pt x="743715" y="194469"/>
                </a:lnTo>
                <a:lnTo>
                  <a:pt x="745696" y="194072"/>
                </a:lnTo>
                <a:lnTo>
                  <a:pt x="746488" y="194072"/>
                </a:lnTo>
                <a:lnTo>
                  <a:pt x="747280" y="194866"/>
                </a:lnTo>
                <a:lnTo>
                  <a:pt x="747676" y="186531"/>
                </a:lnTo>
                <a:lnTo>
                  <a:pt x="748072" y="178594"/>
                </a:lnTo>
                <a:lnTo>
                  <a:pt x="748864" y="171450"/>
                </a:lnTo>
                <a:lnTo>
                  <a:pt x="750052" y="164306"/>
                </a:lnTo>
                <a:lnTo>
                  <a:pt x="749260" y="155575"/>
                </a:lnTo>
                <a:lnTo>
                  <a:pt x="748864" y="147637"/>
                </a:lnTo>
                <a:lnTo>
                  <a:pt x="748864" y="139700"/>
                </a:lnTo>
                <a:lnTo>
                  <a:pt x="749260" y="132556"/>
                </a:lnTo>
                <a:lnTo>
                  <a:pt x="750052" y="125809"/>
                </a:lnTo>
                <a:lnTo>
                  <a:pt x="751240" y="119459"/>
                </a:lnTo>
                <a:lnTo>
                  <a:pt x="752429" y="113506"/>
                </a:lnTo>
                <a:lnTo>
                  <a:pt x="754013" y="107553"/>
                </a:lnTo>
                <a:lnTo>
                  <a:pt x="755993" y="102394"/>
                </a:lnTo>
                <a:lnTo>
                  <a:pt x="758369" y="98028"/>
                </a:lnTo>
                <a:lnTo>
                  <a:pt x="760746" y="93265"/>
                </a:lnTo>
                <a:lnTo>
                  <a:pt x="763122" y="89694"/>
                </a:lnTo>
                <a:lnTo>
                  <a:pt x="766686" y="85725"/>
                </a:lnTo>
                <a:lnTo>
                  <a:pt x="769459" y="82153"/>
                </a:lnTo>
                <a:lnTo>
                  <a:pt x="773419" y="79375"/>
                </a:lnTo>
                <a:lnTo>
                  <a:pt x="776984" y="76994"/>
                </a:lnTo>
                <a:lnTo>
                  <a:pt x="760350" y="76994"/>
                </a:lnTo>
                <a:lnTo>
                  <a:pt x="747280" y="77390"/>
                </a:lnTo>
                <a:lnTo>
                  <a:pt x="735794" y="78184"/>
                </a:lnTo>
                <a:lnTo>
                  <a:pt x="743715" y="73819"/>
                </a:lnTo>
                <a:lnTo>
                  <a:pt x="752032" y="68659"/>
                </a:lnTo>
                <a:lnTo>
                  <a:pt x="759953" y="63500"/>
                </a:lnTo>
                <a:lnTo>
                  <a:pt x="767874" y="57150"/>
                </a:lnTo>
                <a:lnTo>
                  <a:pt x="782924" y="45640"/>
                </a:lnTo>
                <a:lnTo>
                  <a:pt x="790053" y="40878"/>
                </a:lnTo>
                <a:lnTo>
                  <a:pt x="796390" y="36909"/>
                </a:lnTo>
                <a:lnTo>
                  <a:pt x="814212" y="28178"/>
                </a:lnTo>
                <a:lnTo>
                  <a:pt x="831242" y="21034"/>
                </a:lnTo>
                <a:lnTo>
                  <a:pt x="848273" y="15081"/>
                </a:lnTo>
                <a:lnTo>
                  <a:pt x="864511" y="9922"/>
                </a:lnTo>
                <a:lnTo>
                  <a:pt x="880749" y="5953"/>
                </a:lnTo>
                <a:lnTo>
                  <a:pt x="895799" y="3175"/>
                </a:lnTo>
                <a:lnTo>
                  <a:pt x="910849" y="1587"/>
                </a:lnTo>
                <a:lnTo>
                  <a:pt x="925106" y="0"/>
                </a:lnTo>
                <a:close/>
              </a:path>
            </a:pathLst>
          </a:custGeom>
          <a:solidFill>
            <a:srgbClr val="8A0554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base"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  <p:sp>
        <p:nvSpPr>
          <p:cNvPr id="38914" name="文本框 2"/>
          <p:cNvSpPr txBox="1"/>
          <p:nvPr/>
        </p:nvSpPr>
        <p:spPr>
          <a:xfrm>
            <a:off x="693738" y="1763713"/>
            <a:ext cx="10387012" cy="1752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5400" b="1">
                <a:solidFill>
                  <a:srgbClr val="8A0554"/>
                </a:solidFill>
                <a:latin typeface="Comic Sans MS" panose="030F0702030302020204" charset="0"/>
              </a:rPr>
              <a:t>How to finance when payment is made by collection?</a:t>
            </a:r>
            <a:endParaRPr lang="en-US" altLang="zh-CN" sz="5400" b="1">
              <a:solidFill>
                <a:srgbClr val="8A0554"/>
              </a:solidFill>
              <a:latin typeface="Comic Sans MS" panose="030F070203030202020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人"/>
          <p:cNvSpPr/>
          <p:nvPr/>
        </p:nvSpPr>
        <p:spPr bwMode="auto">
          <a:xfrm>
            <a:off x="2378075" y="1924050"/>
            <a:ext cx="1511300" cy="1655763"/>
          </a:xfrm>
          <a:custGeom>
            <a:avLst/>
            <a:gdLst>
              <a:gd name="T0" fmla="*/ 1252613 w 1933575"/>
              <a:gd name="T1" fmla="*/ 1198604 h 2176463"/>
              <a:gd name="T2" fmla="*/ 1489555 w 1933575"/>
              <a:gd name="T3" fmla="*/ 1325509 h 2176463"/>
              <a:gd name="T4" fmla="*/ 1551222 w 1933575"/>
              <a:gd name="T5" fmla="*/ 1386270 h 2176463"/>
              <a:gd name="T6" fmla="*/ 1614105 w 1933575"/>
              <a:gd name="T7" fmla="*/ 1571679 h 2176463"/>
              <a:gd name="T8" fmla="*/ 1310633 w 1933575"/>
              <a:gd name="T9" fmla="*/ 1468732 h 2176463"/>
              <a:gd name="T10" fmla="*/ 23456 w 1933575"/>
              <a:gd name="T11" fmla="*/ 1795977 h 2176463"/>
              <a:gd name="T12" fmla="*/ 116411 w 1933575"/>
              <a:gd name="T13" fmla="*/ 1445816 h 2176463"/>
              <a:gd name="T14" fmla="*/ 156547 w 1933575"/>
              <a:gd name="T15" fmla="*/ 1362833 h 2176463"/>
              <a:gd name="T16" fmla="*/ 263402 w 1933575"/>
              <a:gd name="T17" fmla="*/ 1288530 h 2176463"/>
              <a:gd name="T18" fmla="*/ 1164090 w 1933575"/>
              <a:gd name="T19" fmla="*/ 1157113 h 2176463"/>
              <a:gd name="T20" fmla="*/ 603663 w 1933575"/>
              <a:gd name="T21" fmla="*/ 1123931 h 2176463"/>
              <a:gd name="T22" fmla="*/ 1105535 w 1933575"/>
              <a:gd name="T23" fmla="*/ 261375 h 2176463"/>
              <a:gd name="T24" fmla="*/ 1146886 w 1933575"/>
              <a:gd name="T25" fmla="*/ 328540 h 2176463"/>
              <a:gd name="T26" fmla="*/ 1189975 w 1933575"/>
              <a:gd name="T27" fmla="*/ 532118 h 2176463"/>
              <a:gd name="T28" fmla="*/ 1239665 w 1933575"/>
              <a:gd name="T29" fmla="*/ 552424 h 2176463"/>
              <a:gd name="T30" fmla="*/ 1271981 w 1933575"/>
              <a:gd name="T31" fmla="*/ 591474 h 2176463"/>
              <a:gd name="T32" fmla="*/ 1278236 w 1933575"/>
              <a:gd name="T33" fmla="*/ 643714 h 2176463"/>
              <a:gd name="T34" fmla="*/ 1250090 w 1933575"/>
              <a:gd name="T35" fmla="*/ 703936 h 2176463"/>
              <a:gd name="T36" fmla="*/ 1184414 w 1933575"/>
              <a:gd name="T37" fmla="*/ 770754 h 2176463"/>
              <a:gd name="T38" fmla="*/ 1150014 w 1933575"/>
              <a:gd name="T39" fmla="*/ 883391 h 2176463"/>
              <a:gd name="T40" fmla="*/ 1095458 w 1933575"/>
              <a:gd name="T41" fmla="*/ 983705 h 2176463"/>
              <a:gd name="T42" fmla="*/ 1023006 w 1933575"/>
              <a:gd name="T43" fmla="*/ 1064060 h 2176463"/>
              <a:gd name="T44" fmla="*/ 935266 w 1933575"/>
              <a:gd name="T45" fmla="*/ 1116126 h 2176463"/>
              <a:gd name="T46" fmla="*/ 834321 w 1933575"/>
              <a:gd name="T47" fmla="*/ 1131746 h 2176463"/>
              <a:gd name="T48" fmla="*/ 736677 w 1933575"/>
              <a:gd name="T49" fmla="*/ 1103630 h 2176463"/>
              <a:gd name="T50" fmla="*/ 653454 w 1933575"/>
              <a:gd name="T51" fmla="*/ 1041845 h 2176463"/>
              <a:gd name="T52" fmla="*/ 586214 w 1933575"/>
              <a:gd name="T53" fmla="*/ 954548 h 2176463"/>
              <a:gd name="T54" fmla="*/ 537740 w 1933575"/>
              <a:gd name="T55" fmla="*/ 849548 h 2176463"/>
              <a:gd name="T56" fmla="*/ 494651 w 1933575"/>
              <a:gd name="T57" fmla="*/ 747325 h 2176463"/>
              <a:gd name="T58" fmla="*/ 437664 w 1933575"/>
              <a:gd name="T59" fmla="*/ 684672 h 2176463"/>
              <a:gd name="T60" fmla="*/ 420984 w 1933575"/>
              <a:gd name="T61" fmla="*/ 626531 h 2176463"/>
              <a:gd name="T62" fmla="*/ 435926 w 1933575"/>
              <a:gd name="T63" fmla="*/ 577763 h 2176463"/>
              <a:gd name="T64" fmla="*/ 474497 w 1933575"/>
              <a:gd name="T65" fmla="*/ 543920 h 2176463"/>
              <a:gd name="T66" fmla="*/ 523145 w 1933575"/>
              <a:gd name="T67" fmla="*/ 464432 h 2176463"/>
              <a:gd name="T68" fmla="*/ 560153 w 1933575"/>
              <a:gd name="T69" fmla="*/ 312400 h 2176463"/>
              <a:gd name="T70" fmla="*/ 684727 w 1933575"/>
              <a:gd name="T71" fmla="*/ 328019 h 2176463"/>
              <a:gd name="T72" fmla="*/ 810171 w 1933575"/>
              <a:gd name="T73" fmla="*/ 327846 h 2176463"/>
              <a:gd name="T74" fmla="*/ 937178 w 1933575"/>
              <a:gd name="T75" fmla="*/ 296606 h 2176463"/>
              <a:gd name="T76" fmla="*/ 839622 w 1933575"/>
              <a:gd name="T77" fmla="*/ 0 h 2176463"/>
              <a:gd name="T78" fmla="*/ 970947 w 1933575"/>
              <a:gd name="T79" fmla="*/ 14247 h 2176463"/>
              <a:gd name="T80" fmla="*/ 1071005 w 1933575"/>
              <a:gd name="T81" fmla="*/ 56467 h 2176463"/>
              <a:gd name="T82" fmla="*/ 1129546 w 1933575"/>
              <a:gd name="T83" fmla="*/ 90867 h 2176463"/>
              <a:gd name="T84" fmla="*/ 1173147 w 1933575"/>
              <a:gd name="T85" fmla="*/ 111717 h 2176463"/>
              <a:gd name="T86" fmla="*/ 1227171 w 1933575"/>
              <a:gd name="T87" fmla="*/ 194245 h 2176463"/>
              <a:gd name="T88" fmla="*/ 1250969 w 1933575"/>
              <a:gd name="T89" fmla="*/ 313606 h 2176463"/>
              <a:gd name="T90" fmla="*/ 1248537 w 1933575"/>
              <a:gd name="T91" fmla="*/ 521229 h 2176463"/>
              <a:gd name="T92" fmla="*/ 1188955 w 1933575"/>
              <a:gd name="T93" fmla="*/ 420284 h 2176463"/>
              <a:gd name="T94" fmla="*/ 1145701 w 1933575"/>
              <a:gd name="T95" fmla="*/ 284938 h 2176463"/>
              <a:gd name="T96" fmla="*/ 1104358 w 1933575"/>
              <a:gd name="T97" fmla="*/ 235248 h 2176463"/>
              <a:gd name="T98" fmla="*/ 1021150 w 1933575"/>
              <a:gd name="T99" fmla="*/ 237160 h 2176463"/>
              <a:gd name="T100" fmla="*/ 883919 w 1933575"/>
              <a:gd name="T101" fmla="*/ 296059 h 2176463"/>
              <a:gd name="T102" fmla="*/ 758499 w 1933575"/>
              <a:gd name="T103" fmla="*/ 314996 h 2176463"/>
              <a:gd name="T104" fmla="*/ 609803 w 1933575"/>
              <a:gd name="T105" fmla="*/ 300402 h 2176463"/>
              <a:gd name="T106" fmla="*/ 535628 w 1933575"/>
              <a:gd name="T107" fmla="*/ 326637 h 2176463"/>
              <a:gd name="T108" fmla="*/ 495848 w 1933575"/>
              <a:gd name="T109" fmla="*/ 524704 h 2176463"/>
              <a:gd name="T110" fmla="*/ 445472 w 1933575"/>
              <a:gd name="T111" fmla="*/ 474840 h 2176463"/>
              <a:gd name="T112" fmla="*/ 449294 w 1933575"/>
              <a:gd name="T113" fmla="*/ 329764 h 2176463"/>
              <a:gd name="T114" fmla="*/ 496023 w 1933575"/>
              <a:gd name="T115" fmla="*/ 179477 h 2176463"/>
              <a:gd name="T116" fmla="*/ 548657 w 1933575"/>
              <a:gd name="T117" fmla="*/ 107026 h 2176463"/>
              <a:gd name="T118" fmla="*/ 619531 w 1933575"/>
              <a:gd name="T119" fmla="*/ 52471 h 2176463"/>
              <a:gd name="T120" fmla="*/ 715246 w 1933575"/>
              <a:gd name="T121" fmla="*/ 14942 h 2176463"/>
              <a:gd name="T122" fmla="*/ 839622 w 1933575"/>
              <a:gd name="T123" fmla="*/ 0 h 217646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933575" h="2176463">
                <a:moveTo>
                  <a:pt x="917922" y="1365250"/>
                </a:moveTo>
                <a:lnTo>
                  <a:pt x="1015653" y="1365250"/>
                </a:lnTo>
                <a:lnTo>
                  <a:pt x="1065212" y="1459535"/>
                </a:lnTo>
                <a:lnTo>
                  <a:pt x="1030719" y="1495660"/>
                </a:lnTo>
                <a:lnTo>
                  <a:pt x="1062239" y="1712415"/>
                </a:lnTo>
                <a:lnTo>
                  <a:pt x="966688" y="2066925"/>
                </a:lnTo>
                <a:lnTo>
                  <a:pt x="871336" y="1712415"/>
                </a:lnTo>
                <a:lnTo>
                  <a:pt x="902657" y="1495660"/>
                </a:lnTo>
                <a:lnTo>
                  <a:pt x="868362" y="1459535"/>
                </a:lnTo>
                <a:lnTo>
                  <a:pt x="917922" y="1365250"/>
                </a:lnTo>
                <a:close/>
                <a:moveTo>
                  <a:pt x="1374656" y="1343025"/>
                </a:moveTo>
                <a:lnTo>
                  <a:pt x="1402443" y="1355917"/>
                </a:lnTo>
                <a:lnTo>
                  <a:pt x="1431222" y="1369405"/>
                </a:lnTo>
                <a:lnTo>
                  <a:pt x="1460597" y="1383487"/>
                </a:lnTo>
                <a:lnTo>
                  <a:pt x="1490369" y="1397768"/>
                </a:lnTo>
                <a:lnTo>
                  <a:pt x="1520141" y="1412644"/>
                </a:lnTo>
                <a:lnTo>
                  <a:pt x="1549318" y="1427519"/>
                </a:lnTo>
                <a:lnTo>
                  <a:pt x="1578296" y="1442395"/>
                </a:lnTo>
                <a:lnTo>
                  <a:pt x="1605885" y="1457271"/>
                </a:lnTo>
                <a:lnTo>
                  <a:pt x="1632481" y="1472146"/>
                </a:lnTo>
                <a:lnTo>
                  <a:pt x="1645382" y="1479485"/>
                </a:lnTo>
                <a:lnTo>
                  <a:pt x="1657688" y="1486427"/>
                </a:lnTo>
                <a:lnTo>
                  <a:pt x="1669597" y="1493568"/>
                </a:lnTo>
                <a:lnTo>
                  <a:pt x="1680910" y="1500708"/>
                </a:lnTo>
                <a:lnTo>
                  <a:pt x="1691827" y="1507650"/>
                </a:lnTo>
                <a:lnTo>
                  <a:pt x="1701949" y="1514394"/>
                </a:lnTo>
                <a:lnTo>
                  <a:pt x="1711675" y="1520939"/>
                </a:lnTo>
                <a:lnTo>
                  <a:pt x="1720606" y="1527484"/>
                </a:lnTo>
                <a:lnTo>
                  <a:pt x="1729141" y="1533633"/>
                </a:lnTo>
                <a:lnTo>
                  <a:pt x="1736683" y="1539980"/>
                </a:lnTo>
                <a:lnTo>
                  <a:pt x="1743431" y="1545732"/>
                </a:lnTo>
                <a:lnTo>
                  <a:pt x="1749584" y="1551484"/>
                </a:lnTo>
                <a:lnTo>
                  <a:pt x="1754745" y="1557037"/>
                </a:lnTo>
                <a:lnTo>
                  <a:pt x="1757127" y="1559616"/>
                </a:lnTo>
                <a:lnTo>
                  <a:pt x="1759111" y="1562393"/>
                </a:lnTo>
                <a:lnTo>
                  <a:pt x="1762287" y="1566756"/>
                </a:lnTo>
                <a:lnTo>
                  <a:pt x="1765661" y="1571913"/>
                </a:lnTo>
                <a:lnTo>
                  <a:pt x="1769035" y="1577467"/>
                </a:lnTo>
                <a:lnTo>
                  <a:pt x="1772409" y="1583814"/>
                </a:lnTo>
                <a:lnTo>
                  <a:pt x="1775585" y="1590557"/>
                </a:lnTo>
                <a:lnTo>
                  <a:pt x="1778959" y="1598094"/>
                </a:lnTo>
                <a:lnTo>
                  <a:pt x="1782532" y="1605830"/>
                </a:lnTo>
                <a:lnTo>
                  <a:pt x="1786105" y="1614160"/>
                </a:lnTo>
                <a:lnTo>
                  <a:pt x="1789677" y="1622887"/>
                </a:lnTo>
                <a:lnTo>
                  <a:pt x="1793250" y="1632209"/>
                </a:lnTo>
                <a:lnTo>
                  <a:pt x="1800197" y="1651845"/>
                </a:lnTo>
                <a:lnTo>
                  <a:pt x="1807540" y="1673266"/>
                </a:lnTo>
                <a:lnTo>
                  <a:pt x="1814884" y="1695878"/>
                </a:lnTo>
                <a:lnTo>
                  <a:pt x="1822228" y="1719282"/>
                </a:lnTo>
                <a:lnTo>
                  <a:pt x="1829572" y="1744075"/>
                </a:lnTo>
                <a:lnTo>
                  <a:pt x="1836915" y="1769661"/>
                </a:lnTo>
                <a:lnTo>
                  <a:pt x="1844259" y="1795644"/>
                </a:lnTo>
                <a:lnTo>
                  <a:pt x="1851405" y="1822222"/>
                </a:lnTo>
                <a:lnTo>
                  <a:pt x="1858153" y="1848999"/>
                </a:lnTo>
                <a:lnTo>
                  <a:pt x="1865100" y="1875775"/>
                </a:lnTo>
                <a:lnTo>
                  <a:pt x="1871649" y="1902551"/>
                </a:lnTo>
                <a:lnTo>
                  <a:pt x="1884551" y="1955112"/>
                </a:lnTo>
                <a:lnTo>
                  <a:pt x="1896261" y="2005491"/>
                </a:lnTo>
                <a:lnTo>
                  <a:pt x="1906780" y="2051904"/>
                </a:lnTo>
                <a:lnTo>
                  <a:pt x="1915911" y="2092961"/>
                </a:lnTo>
                <a:lnTo>
                  <a:pt x="1923453" y="2127274"/>
                </a:lnTo>
                <a:lnTo>
                  <a:pt x="1929010" y="2153654"/>
                </a:lnTo>
                <a:lnTo>
                  <a:pt x="1933575" y="2176463"/>
                </a:lnTo>
                <a:lnTo>
                  <a:pt x="1006475" y="2176463"/>
                </a:lnTo>
                <a:lnTo>
                  <a:pt x="1497515" y="1678027"/>
                </a:lnTo>
                <a:lnTo>
                  <a:pt x="1340716" y="1562393"/>
                </a:lnTo>
                <a:lnTo>
                  <a:pt x="1470720" y="1508642"/>
                </a:lnTo>
                <a:lnTo>
                  <a:pt x="1374656" y="1343025"/>
                </a:lnTo>
                <a:close/>
                <a:moveTo>
                  <a:pt x="559238" y="1343025"/>
                </a:moveTo>
                <a:lnTo>
                  <a:pt x="463153" y="1508642"/>
                </a:lnTo>
                <a:lnTo>
                  <a:pt x="593185" y="1562393"/>
                </a:lnTo>
                <a:lnTo>
                  <a:pt x="435955" y="1678027"/>
                </a:lnTo>
                <a:lnTo>
                  <a:pt x="927100" y="2176463"/>
                </a:lnTo>
                <a:lnTo>
                  <a:pt x="0" y="2176463"/>
                </a:lnTo>
                <a:lnTo>
                  <a:pt x="4566" y="2153654"/>
                </a:lnTo>
                <a:lnTo>
                  <a:pt x="10125" y="2127274"/>
                </a:lnTo>
                <a:lnTo>
                  <a:pt x="17668" y="2092961"/>
                </a:lnTo>
                <a:lnTo>
                  <a:pt x="26800" y="2051904"/>
                </a:lnTo>
                <a:lnTo>
                  <a:pt x="37322" y="2005491"/>
                </a:lnTo>
                <a:lnTo>
                  <a:pt x="49035" y="1955112"/>
                </a:lnTo>
                <a:lnTo>
                  <a:pt x="61740" y="1902551"/>
                </a:lnTo>
                <a:lnTo>
                  <a:pt x="68490" y="1875775"/>
                </a:lnTo>
                <a:lnTo>
                  <a:pt x="75438" y="1848999"/>
                </a:lnTo>
                <a:lnTo>
                  <a:pt x="82387" y="1822222"/>
                </a:lnTo>
                <a:lnTo>
                  <a:pt x="89335" y="1795644"/>
                </a:lnTo>
                <a:lnTo>
                  <a:pt x="96680" y="1769661"/>
                </a:lnTo>
                <a:lnTo>
                  <a:pt x="103827" y="1744075"/>
                </a:lnTo>
                <a:lnTo>
                  <a:pt x="111172" y="1719282"/>
                </a:lnTo>
                <a:lnTo>
                  <a:pt x="118518" y="1695878"/>
                </a:lnTo>
                <a:lnTo>
                  <a:pt x="125863" y="1673266"/>
                </a:lnTo>
                <a:lnTo>
                  <a:pt x="133010" y="1651845"/>
                </a:lnTo>
                <a:lnTo>
                  <a:pt x="140355" y="1632209"/>
                </a:lnTo>
                <a:lnTo>
                  <a:pt x="143929" y="1622887"/>
                </a:lnTo>
                <a:lnTo>
                  <a:pt x="147502" y="1614160"/>
                </a:lnTo>
                <a:lnTo>
                  <a:pt x="150877" y="1605830"/>
                </a:lnTo>
                <a:lnTo>
                  <a:pt x="154450" y="1598094"/>
                </a:lnTo>
                <a:lnTo>
                  <a:pt x="158024" y="1590557"/>
                </a:lnTo>
                <a:lnTo>
                  <a:pt x="161200" y="1583814"/>
                </a:lnTo>
                <a:lnTo>
                  <a:pt x="164575" y="1577467"/>
                </a:lnTo>
                <a:lnTo>
                  <a:pt x="167950" y="1571913"/>
                </a:lnTo>
                <a:lnTo>
                  <a:pt x="171325" y="1566756"/>
                </a:lnTo>
                <a:lnTo>
                  <a:pt x="174303" y="1562393"/>
                </a:lnTo>
                <a:lnTo>
                  <a:pt x="176288" y="1559616"/>
                </a:lnTo>
                <a:lnTo>
                  <a:pt x="178869" y="1557037"/>
                </a:lnTo>
                <a:lnTo>
                  <a:pt x="183832" y="1551484"/>
                </a:lnTo>
                <a:lnTo>
                  <a:pt x="189986" y="1545732"/>
                </a:lnTo>
                <a:lnTo>
                  <a:pt x="196736" y="1539980"/>
                </a:lnTo>
                <a:lnTo>
                  <a:pt x="204280" y="1533633"/>
                </a:lnTo>
                <a:lnTo>
                  <a:pt x="212816" y="1527484"/>
                </a:lnTo>
                <a:lnTo>
                  <a:pt x="221948" y="1520939"/>
                </a:lnTo>
                <a:lnTo>
                  <a:pt x="231477" y="1514394"/>
                </a:lnTo>
                <a:lnTo>
                  <a:pt x="241800" y="1507650"/>
                </a:lnTo>
                <a:lnTo>
                  <a:pt x="252520" y="1500708"/>
                </a:lnTo>
                <a:lnTo>
                  <a:pt x="264035" y="1493568"/>
                </a:lnTo>
                <a:lnTo>
                  <a:pt x="275748" y="1486427"/>
                </a:lnTo>
                <a:lnTo>
                  <a:pt x="288255" y="1479485"/>
                </a:lnTo>
                <a:lnTo>
                  <a:pt x="300960" y="1472146"/>
                </a:lnTo>
                <a:lnTo>
                  <a:pt x="327562" y="1457271"/>
                </a:lnTo>
                <a:lnTo>
                  <a:pt x="355355" y="1442395"/>
                </a:lnTo>
                <a:lnTo>
                  <a:pt x="384141" y="1427519"/>
                </a:lnTo>
                <a:lnTo>
                  <a:pt x="413522" y="1412644"/>
                </a:lnTo>
                <a:lnTo>
                  <a:pt x="443301" y="1397768"/>
                </a:lnTo>
                <a:lnTo>
                  <a:pt x="473079" y="1383487"/>
                </a:lnTo>
                <a:lnTo>
                  <a:pt x="502262" y="1369405"/>
                </a:lnTo>
                <a:lnTo>
                  <a:pt x="531246" y="1355917"/>
                </a:lnTo>
                <a:lnTo>
                  <a:pt x="559238" y="1343025"/>
                </a:lnTo>
                <a:close/>
                <a:moveTo>
                  <a:pt x="1211362" y="1270000"/>
                </a:moveTo>
                <a:lnTo>
                  <a:pt x="1244912" y="1284092"/>
                </a:lnTo>
                <a:lnTo>
                  <a:pt x="1282233" y="1300765"/>
                </a:lnTo>
                <a:lnTo>
                  <a:pt x="1330076" y="1322002"/>
                </a:lnTo>
                <a:lnTo>
                  <a:pt x="1429931" y="1494284"/>
                </a:lnTo>
                <a:lnTo>
                  <a:pt x="1283424" y="1554622"/>
                </a:lnTo>
                <a:lnTo>
                  <a:pt x="1454150" y="1680856"/>
                </a:lnTo>
                <a:lnTo>
                  <a:pt x="966787" y="2176463"/>
                </a:lnTo>
                <a:lnTo>
                  <a:pt x="1211362" y="1270000"/>
                </a:lnTo>
                <a:close/>
                <a:moveTo>
                  <a:pt x="723008" y="1270000"/>
                </a:moveTo>
                <a:lnTo>
                  <a:pt x="966787" y="2176463"/>
                </a:lnTo>
                <a:lnTo>
                  <a:pt x="481012" y="1680856"/>
                </a:lnTo>
                <a:lnTo>
                  <a:pt x="650924" y="1554622"/>
                </a:lnTo>
                <a:lnTo>
                  <a:pt x="504974" y="1494284"/>
                </a:lnTo>
                <a:lnTo>
                  <a:pt x="604584" y="1322002"/>
                </a:lnTo>
                <a:lnTo>
                  <a:pt x="652310" y="1300765"/>
                </a:lnTo>
                <a:lnTo>
                  <a:pt x="689739" y="1284092"/>
                </a:lnTo>
                <a:lnTo>
                  <a:pt x="723008" y="1270000"/>
                </a:lnTo>
                <a:close/>
                <a:moveTo>
                  <a:pt x="1212153" y="261938"/>
                </a:moveTo>
                <a:lnTo>
                  <a:pt x="1217712" y="264714"/>
                </a:lnTo>
                <a:lnTo>
                  <a:pt x="1223072" y="267887"/>
                </a:lnTo>
                <a:lnTo>
                  <a:pt x="1228035" y="271059"/>
                </a:lnTo>
                <a:lnTo>
                  <a:pt x="1232998" y="274034"/>
                </a:lnTo>
                <a:lnTo>
                  <a:pt x="1237762" y="277404"/>
                </a:lnTo>
                <a:lnTo>
                  <a:pt x="1242328" y="280775"/>
                </a:lnTo>
                <a:lnTo>
                  <a:pt x="1246695" y="284146"/>
                </a:lnTo>
                <a:lnTo>
                  <a:pt x="1251261" y="287517"/>
                </a:lnTo>
                <a:lnTo>
                  <a:pt x="1255430" y="291086"/>
                </a:lnTo>
                <a:lnTo>
                  <a:pt x="1259400" y="294853"/>
                </a:lnTo>
                <a:lnTo>
                  <a:pt x="1263172" y="298621"/>
                </a:lnTo>
                <a:lnTo>
                  <a:pt x="1266944" y="302388"/>
                </a:lnTo>
                <a:lnTo>
                  <a:pt x="1270517" y="306354"/>
                </a:lnTo>
                <a:lnTo>
                  <a:pt x="1274091" y="310518"/>
                </a:lnTo>
                <a:lnTo>
                  <a:pt x="1277466" y="314484"/>
                </a:lnTo>
                <a:lnTo>
                  <a:pt x="1280443" y="318648"/>
                </a:lnTo>
                <a:lnTo>
                  <a:pt x="1283620" y="323010"/>
                </a:lnTo>
                <a:lnTo>
                  <a:pt x="1286399" y="327372"/>
                </a:lnTo>
                <a:lnTo>
                  <a:pt x="1289377" y="331734"/>
                </a:lnTo>
                <a:lnTo>
                  <a:pt x="1291957" y="336295"/>
                </a:lnTo>
                <a:lnTo>
                  <a:pt x="1297317" y="345614"/>
                </a:lnTo>
                <a:lnTo>
                  <a:pt x="1302082" y="355132"/>
                </a:lnTo>
                <a:lnTo>
                  <a:pt x="1306449" y="365245"/>
                </a:lnTo>
                <a:lnTo>
                  <a:pt x="1310420" y="375357"/>
                </a:lnTo>
                <a:lnTo>
                  <a:pt x="1314191" y="385866"/>
                </a:lnTo>
                <a:lnTo>
                  <a:pt x="1317765" y="396574"/>
                </a:lnTo>
                <a:lnTo>
                  <a:pt x="1320941" y="407678"/>
                </a:lnTo>
                <a:lnTo>
                  <a:pt x="1323919" y="419178"/>
                </a:lnTo>
                <a:lnTo>
                  <a:pt x="1326698" y="431075"/>
                </a:lnTo>
                <a:lnTo>
                  <a:pt x="1329279" y="442972"/>
                </a:lnTo>
                <a:lnTo>
                  <a:pt x="1332058" y="455068"/>
                </a:lnTo>
                <a:lnTo>
                  <a:pt x="1334440" y="467758"/>
                </a:lnTo>
                <a:lnTo>
                  <a:pt x="1339006" y="493733"/>
                </a:lnTo>
                <a:lnTo>
                  <a:pt x="1348337" y="548658"/>
                </a:lnTo>
                <a:lnTo>
                  <a:pt x="1353696" y="577806"/>
                </a:lnTo>
                <a:lnTo>
                  <a:pt x="1356674" y="592678"/>
                </a:lnTo>
                <a:lnTo>
                  <a:pt x="1359652" y="607945"/>
                </a:lnTo>
                <a:lnTo>
                  <a:pt x="1364615" y="608739"/>
                </a:lnTo>
                <a:lnTo>
                  <a:pt x="1369181" y="609928"/>
                </a:lnTo>
                <a:lnTo>
                  <a:pt x="1374144" y="610920"/>
                </a:lnTo>
                <a:lnTo>
                  <a:pt x="1378710" y="612308"/>
                </a:lnTo>
                <a:lnTo>
                  <a:pt x="1383276" y="613894"/>
                </a:lnTo>
                <a:lnTo>
                  <a:pt x="1387842" y="615679"/>
                </a:lnTo>
                <a:lnTo>
                  <a:pt x="1392010" y="617463"/>
                </a:lnTo>
                <a:lnTo>
                  <a:pt x="1396576" y="619446"/>
                </a:lnTo>
                <a:lnTo>
                  <a:pt x="1400745" y="621429"/>
                </a:lnTo>
                <a:lnTo>
                  <a:pt x="1404914" y="623610"/>
                </a:lnTo>
                <a:lnTo>
                  <a:pt x="1408884" y="625990"/>
                </a:lnTo>
                <a:lnTo>
                  <a:pt x="1412656" y="628567"/>
                </a:lnTo>
                <a:lnTo>
                  <a:pt x="1416428" y="631145"/>
                </a:lnTo>
                <a:lnTo>
                  <a:pt x="1420200" y="634119"/>
                </a:lnTo>
                <a:lnTo>
                  <a:pt x="1423773" y="636895"/>
                </a:lnTo>
                <a:lnTo>
                  <a:pt x="1427148" y="639869"/>
                </a:lnTo>
                <a:lnTo>
                  <a:pt x="1430523" y="642844"/>
                </a:lnTo>
                <a:lnTo>
                  <a:pt x="1433501" y="646214"/>
                </a:lnTo>
                <a:lnTo>
                  <a:pt x="1436677" y="649585"/>
                </a:lnTo>
                <a:lnTo>
                  <a:pt x="1439655" y="652956"/>
                </a:lnTo>
                <a:lnTo>
                  <a:pt x="1442235" y="656327"/>
                </a:lnTo>
                <a:lnTo>
                  <a:pt x="1444618" y="660094"/>
                </a:lnTo>
                <a:lnTo>
                  <a:pt x="1447198" y="663862"/>
                </a:lnTo>
                <a:lnTo>
                  <a:pt x="1449382" y="667629"/>
                </a:lnTo>
                <a:lnTo>
                  <a:pt x="1451566" y="671793"/>
                </a:lnTo>
                <a:lnTo>
                  <a:pt x="1453352" y="675759"/>
                </a:lnTo>
                <a:lnTo>
                  <a:pt x="1455139" y="679923"/>
                </a:lnTo>
                <a:lnTo>
                  <a:pt x="1456727" y="684087"/>
                </a:lnTo>
                <a:lnTo>
                  <a:pt x="1457918" y="688251"/>
                </a:lnTo>
                <a:lnTo>
                  <a:pt x="1459109" y="692811"/>
                </a:lnTo>
                <a:lnTo>
                  <a:pt x="1460301" y="697174"/>
                </a:lnTo>
                <a:lnTo>
                  <a:pt x="1460896" y="701933"/>
                </a:lnTo>
                <a:lnTo>
                  <a:pt x="1461492" y="706493"/>
                </a:lnTo>
                <a:lnTo>
                  <a:pt x="1461690" y="711252"/>
                </a:lnTo>
                <a:lnTo>
                  <a:pt x="1462087" y="715812"/>
                </a:lnTo>
                <a:lnTo>
                  <a:pt x="1462087" y="720770"/>
                </a:lnTo>
                <a:lnTo>
                  <a:pt x="1461690" y="725528"/>
                </a:lnTo>
                <a:lnTo>
                  <a:pt x="1461095" y="730485"/>
                </a:lnTo>
                <a:lnTo>
                  <a:pt x="1460499" y="735443"/>
                </a:lnTo>
                <a:lnTo>
                  <a:pt x="1459506" y="740400"/>
                </a:lnTo>
                <a:lnTo>
                  <a:pt x="1458315" y="745555"/>
                </a:lnTo>
                <a:lnTo>
                  <a:pt x="1456926" y="750711"/>
                </a:lnTo>
                <a:lnTo>
                  <a:pt x="1455139" y="755866"/>
                </a:lnTo>
                <a:lnTo>
                  <a:pt x="1453352" y="761021"/>
                </a:lnTo>
                <a:lnTo>
                  <a:pt x="1451169" y="766375"/>
                </a:lnTo>
                <a:lnTo>
                  <a:pt x="1448588" y="771729"/>
                </a:lnTo>
                <a:lnTo>
                  <a:pt x="1446007" y="777083"/>
                </a:lnTo>
                <a:lnTo>
                  <a:pt x="1442831" y="782238"/>
                </a:lnTo>
                <a:lnTo>
                  <a:pt x="1439655" y="787790"/>
                </a:lnTo>
                <a:lnTo>
                  <a:pt x="1436280" y="793144"/>
                </a:lnTo>
                <a:lnTo>
                  <a:pt x="1432310" y="798696"/>
                </a:lnTo>
                <a:lnTo>
                  <a:pt x="1428339" y="804247"/>
                </a:lnTo>
                <a:lnTo>
                  <a:pt x="1423773" y="809601"/>
                </a:lnTo>
                <a:lnTo>
                  <a:pt x="1419207" y="815153"/>
                </a:lnTo>
                <a:lnTo>
                  <a:pt x="1414244" y="820705"/>
                </a:lnTo>
                <a:lnTo>
                  <a:pt x="1408884" y="826257"/>
                </a:lnTo>
                <a:lnTo>
                  <a:pt x="1403326" y="831809"/>
                </a:lnTo>
                <a:lnTo>
                  <a:pt x="1397370" y="837361"/>
                </a:lnTo>
                <a:lnTo>
                  <a:pt x="1391216" y="842913"/>
                </a:lnTo>
                <a:lnTo>
                  <a:pt x="1384864" y="848267"/>
                </a:lnTo>
                <a:lnTo>
                  <a:pt x="1377916" y="853819"/>
                </a:lnTo>
                <a:lnTo>
                  <a:pt x="1370769" y="859371"/>
                </a:lnTo>
                <a:lnTo>
                  <a:pt x="1363225" y="864724"/>
                </a:lnTo>
                <a:lnTo>
                  <a:pt x="1355285" y="870276"/>
                </a:lnTo>
                <a:lnTo>
                  <a:pt x="1353299" y="880587"/>
                </a:lnTo>
                <a:lnTo>
                  <a:pt x="1351314" y="890700"/>
                </a:lnTo>
                <a:lnTo>
                  <a:pt x="1348932" y="900812"/>
                </a:lnTo>
                <a:lnTo>
                  <a:pt x="1346351" y="911123"/>
                </a:lnTo>
                <a:lnTo>
                  <a:pt x="1343771" y="921037"/>
                </a:lnTo>
                <a:lnTo>
                  <a:pt x="1340991" y="930952"/>
                </a:lnTo>
                <a:lnTo>
                  <a:pt x="1338212" y="941064"/>
                </a:lnTo>
                <a:lnTo>
                  <a:pt x="1335036" y="950978"/>
                </a:lnTo>
                <a:lnTo>
                  <a:pt x="1332058" y="960893"/>
                </a:lnTo>
                <a:lnTo>
                  <a:pt x="1328683" y="970609"/>
                </a:lnTo>
                <a:lnTo>
                  <a:pt x="1325110" y="980523"/>
                </a:lnTo>
                <a:lnTo>
                  <a:pt x="1321537" y="990239"/>
                </a:lnTo>
                <a:lnTo>
                  <a:pt x="1317765" y="999756"/>
                </a:lnTo>
                <a:lnTo>
                  <a:pt x="1313993" y="1009274"/>
                </a:lnTo>
                <a:lnTo>
                  <a:pt x="1310023" y="1018594"/>
                </a:lnTo>
                <a:lnTo>
                  <a:pt x="1305854" y="1028111"/>
                </a:lnTo>
                <a:lnTo>
                  <a:pt x="1301486" y="1037232"/>
                </a:lnTo>
                <a:lnTo>
                  <a:pt x="1297119" y="1046552"/>
                </a:lnTo>
                <a:lnTo>
                  <a:pt x="1292553" y="1055276"/>
                </a:lnTo>
                <a:lnTo>
                  <a:pt x="1287789" y="1064397"/>
                </a:lnTo>
                <a:lnTo>
                  <a:pt x="1283223" y="1073320"/>
                </a:lnTo>
                <a:lnTo>
                  <a:pt x="1278061" y="1082045"/>
                </a:lnTo>
                <a:lnTo>
                  <a:pt x="1273098" y="1090571"/>
                </a:lnTo>
                <a:lnTo>
                  <a:pt x="1267937" y="1099295"/>
                </a:lnTo>
                <a:lnTo>
                  <a:pt x="1262577" y="1107425"/>
                </a:lnTo>
                <a:lnTo>
                  <a:pt x="1257217" y="1115951"/>
                </a:lnTo>
                <a:lnTo>
                  <a:pt x="1251658" y="1123883"/>
                </a:lnTo>
                <a:lnTo>
                  <a:pt x="1245901" y="1131814"/>
                </a:lnTo>
                <a:lnTo>
                  <a:pt x="1240144" y="1139745"/>
                </a:lnTo>
                <a:lnTo>
                  <a:pt x="1234387" y="1147280"/>
                </a:lnTo>
                <a:lnTo>
                  <a:pt x="1228432" y="1154815"/>
                </a:lnTo>
                <a:lnTo>
                  <a:pt x="1222079" y="1162350"/>
                </a:lnTo>
                <a:lnTo>
                  <a:pt x="1215925" y="1169488"/>
                </a:lnTo>
                <a:lnTo>
                  <a:pt x="1209573" y="1176626"/>
                </a:lnTo>
                <a:lnTo>
                  <a:pt x="1203021" y="1183765"/>
                </a:lnTo>
                <a:lnTo>
                  <a:pt x="1196470" y="1190308"/>
                </a:lnTo>
                <a:lnTo>
                  <a:pt x="1189721" y="1197050"/>
                </a:lnTo>
                <a:lnTo>
                  <a:pt x="1182773" y="1203197"/>
                </a:lnTo>
                <a:lnTo>
                  <a:pt x="1176023" y="1209542"/>
                </a:lnTo>
                <a:lnTo>
                  <a:pt x="1168876" y="1215689"/>
                </a:lnTo>
                <a:lnTo>
                  <a:pt x="1161730" y="1221439"/>
                </a:lnTo>
                <a:lnTo>
                  <a:pt x="1154583" y="1227189"/>
                </a:lnTo>
                <a:lnTo>
                  <a:pt x="1147436" y="1232543"/>
                </a:lnTo>
                <a:lnTo>
                  <a:pt x="1139893" y="1237698"/>
                </a:lnTo>
                <a:lnTo>
                  <a:pt x="1132349" y="1242655"/>
                </a:lnTo>
                <a:lnTo>
                  <a:pt x="1124805" y="1247613"/>
                </a:lnTo>
                <a:lnTo>
                  <a:pt x="1116865" y="1252173"/>
                </a:lnTo>
                <a:lnTo>
                  <a:pt x="1109122" y="1256535"/>
                </a:lnTo>
                <a:lnTo>
                  <a:pt x="1101182" y="1260898"/>
                </a:lnTo>
                <a:lnTo>
                  <a:pt x="1093241" y="1264863"/>
                </a:lnTo>
                <a:lnTo>
                  <a:pt x="1085102" y="1268432"/>
                </a:lnTo>
                <a:lnTo>
                  <a:pt x="1076764" y="1272002"/>
                </a:lnTo>
                <a:lnTo>
                  <a:pt x="1068625" y="1275174"/>
                </a:lnTo>
                <a:lnTo>
                  <a:pt x="1060089" y="1278148"/>
                </a:lnTo>
                <a:lnTo>
                  <a:pt x="1051751" y="1280924"/>
                </a:lnTo>
                <a:lnTo>
                  <a:pt x="1043016" y="1283502"/>
                </a:lnTo>
                <a:lnTo>
                  <a:pt x="1034480" y="1285683"/>
                </a:lnTo>
                <a:lnTo>
                  <a:pt x="1025745" y="1287666"/>
                </a:lnTo>
                <a:lnTo>
                  <a:pt x="1016812" y="1289451"/>
                </a:lnTo>
                <a:lnTo>
                  <a:pt x="1008077" y="1290839"/>
                </a:lnTo>
                <a:lnTo>
                  <a:pt x="998945" y="1292028"/>
                </a:lnTo>
                <a:lnTo>
                  <a:pt x="989813" y="1293020"/>
                </a:lnTo>
                <a:lnTo>
                  <a:pt x="980681" y="1293416"/>
                </a:lnTo>
                <a:lnTo>
                  <a:pt x="971550" y="1293813"/>
                </a:lnTo>
                <a:lnTo>
                  <a:pt x="962219" y="1293416"/>
                </a:lnTo>
                <a:lnTo>
                  <a:pt x="953286" y="1293020"/>
                </a:lnTo>
                <a:lnTo>
                  <a:pt x="944154" y="1292028"/>
                </a:lnTo>
                <a:lnTo>
                  <a:pt x="935022" y="1290839"/>
                </a:lnTo>
                <a:lnTo>
                  <a:pt x="926089" y="1289451"/>
                </a:lnTo>
                <a:lnTo>
                  <a:pt x="917156" y="1287666"/>
                </a:lnTo>
                <a:lnTo>
                  <a:pt x="908619" y="1285683"/>
                </a:lnTo>
                <a:lnTo>
                  <a:pt x="899885" y="1283502"/>
                </a:lnTo>
                <a:lnTo>
                  <a:pt x="891348" y="1280924"/>
                </a:lnTo>
                <a:lnTo>
                  <a:pt x="882812" y="1278148"/>
                </a:lnTo>
                <a:lnTo>
                  <a:pt x="874474" y="1275174"/>
                </a:lnTo>
                <a:lnTo>
                  <a:pt x="866136" y="1272002"/>
                </a:lnTo>
                <a:lnTo>
                  <a:pt x="857997" y="1268432"/>
                </a:lnTo>
                <a:lnTo>
                  <a:pt x="849858" y="1264863"/>
                </a:lnTo>
                <a:lnTo>
                  <a:pt x="841719" y="1260898"/>
                </a:lnTo>
                <a:lnTo>
                  <a:pt x="833778" y="1256535"/>
                </a:lnTo>
                <a:lnTo>
                  <a:pt x="826036" y="1252173"/>
                </a:lnTo>
                <a:lnTo>
                  <a:pt x="818294" y="1247613"/>
                </a:lnTo>
                <a:lnTo>
                  <a:pt x="810750" y="1242655"/>
                </a:lnTo>
                <a:lnTo>
                  <a:pt x="803206" y="1237698"/>
                </a:lnTo>
                <a:lnTo>
                  <a:pt x="795663" y="1232543"/>
                </a:lnTo>
                <a:lnTo>
                  <a:pt x="788317" y="1227189"/>
                </a:lnTo>
                <a:lnTo>
                  <a:pt x="780972" y="1221439"/>
                </a:lnTo>
                <a:lnTo>
                  <a:pt x="773826" y="1215689"/>
                </a:lnTo>
                <a:lnTo>
                  <a:pt x="767076" y="1209542"/>
                </a:lnTo>
                <a:lnTo>
                  <a:pt x="759929" y="1203197"/>
                </a:lnTo>
                <a:lnTo>
                  <a:pt x="753180" y="1197050"/>
                </a:lnTo>
                <a:lnTo>
                  <a:pt x="746629" y="1190308"/>
                </a:lnTo>
                <a:lnTo>
                  <a:pt x="739879" y="1183765"/>
                </a:lnTo>
                <a:lnTo>
                  <a:pt x="733527" y="1176626"/>
                </a:lnTo>
                <a:lnTo>
                  <a:pt x="727174" y="1169488"/>
                </a:lnTo>
                <a:lnTo>
                  <a:pt x="720821" y="1162350"/>
                </a:lnTo>
                <a:lnTo>
                  <a:pt x="714667" y="1154815"/>
                </a:lnTo>
                <a:lnTo>
                  <a:pt x="708712" y="1147280"/>
                </a:lnTo>
                <a:lnTo>
                  <a:pt x="702756" y="1139745"/>
                </a:lnTo>
                <a:lnTo>
                  <a:pt x="696999" y="1131814"/>
                </a:lnTo>
                <a:lnTo>
                  <a:pt x="691441" y="1123883"/>
                </a:lnTo>
                <a:lnTo>
                  <a:pt x="685882" y="1115951"/>
                </a:lnTo>
                <a:lnTo>
                  <a:pt x="680324" y="1107425"/>
                </a:lnTo>
                <a:lnTo>
                  <a:pt x="674964" y="1099295"/>
                </a:lnTo>
                <a:lnTo>
                  <a:pt x="669802" y="1090571"/>
                </a:lnTo>
                <a:lnTo>
                  <a:pt x="664641" y="1082045"/>
                </a:lnTo>
                <a:lnTo>
                  <a:pt x="659876" y="1073320"/>
                </a:lnTo>
                <a:lnTo>
                  <a:pt x="654913" y="1064397"/>
                </a:lnTo>
                <a:lnTo>
                  <a:pt x="650348" y="1055276"/>
                </a:lnTo>
                <a:lnTo>
                  <a:pt x="645782" y="1046552"/>
                </a:lnTo>
                <a:lnTo>
                  <a:pt x="641414" y="1037232"/>
                </a:lnTo>
                <a:lnTo>
                  <a:pt x="637245" y="1028111"/>
                </a:lnTo>
                <a:lnTo>
                  <a:pt x="633077" y="1018594"/>
                </a:lnTo>
                <a:lnTo>
                  <a:pt x="629106" y="1009274"/>
                </a:lnTo>
                <a:lnTo>
                  <a:pt x="624937" y="999756"/>
                </a:lnTo>
                <a:lnTo>
                  <a:pt x="621562" y="990239"/>
                </a:lnTo>
                <a:lnTo>
                  <a:pt x="617791" y="980523"/>
                </a:lnTo>
                <a:lnTo>
                  <a:pt x="614416" y="970609"/>
                </a:lnTo>
                <a:lnTo>
                  <a:pt x="611041" y="960893"/>
                </a:lnTo>
                <a:lnTo>
                  <a:pt x="607666" y="950978"/>
                </a:lnTo>
                <a:lnTo>
                  <a:pt x="604887" y="941064"/>
                </a:lnTo>
                <a:lnTo>
                  <a:pt x="601909" y="930952"/>
                </a:lnTo>
                <a:lnTo>
                  <a:pt x="599130" y="921037"/>
                </a:lnTo>
                <a:lnTo>
                  <a:pt x="596351" y="911123"/>
                </a:lnTo>
                <a:lnTo>
                  <a:pt x="593969" y="900812"/>
                </a:lnTo>
                <a:lnTo>
                  <a:pt x="591785" y="890700"/>
                </a:lnTo>
                <a:lnTo>
                  <a:pt x="589601" y="880587"/>
                </a:lnTo>
                <a:lnTo>
                  <a:pt x="587616" y="870276"/>
                </a:lnTo>
                <a:lnTo>
                  <a:pt x="579675" y="864724"/>
                </a:lnTo>
                <a:lnTo>
                  <a:pt x="572132" y="859371"/>
                </a:lnTo>
                <a:lnTo>
                  <a:pt x="565183" y="853819"/>
                </a:lnTo>
                <a:lnTo>
                  <a:pt x="558235" y="848267"/>
                </a:lnTo>
                <a:lnTo>
                  <a:pt x="551486" y="842913"/>
                </a:lnTo>
                <a:lnTo>
                  <a:pt x="545332" y="837361"/>
                </a:lnTo>
                <a:lnTo>
                  <a:pt x="539575" y="831809"/>
                </a:lnTo>
                <a:lnTo>
                  <a:pt x="534016" y="826257"/>
                </a:lnTo>
                <a:lnTo>
                  <a:pt x="528656" y="820705"/>
                </a:lnTo>
                <a:lnTo>
                  <a:pt x="523693" y="815153"/>
                </a:lnTo>
                <a:lnTo>
                  <a:pt x="518929" y="809601"/>
                </a:lnTo>
                <a:lnTo>
                  <a:pt x="514760" y="804247"/>
                </a:lnTo>
                <a:lnTo>
                  <a:pt x="510591" y="798696"/>
                </a:lnTo>
                <a:lnTo>
                  <a:pt x="506819" y="793144"/>
                </a:lnTo>
                <a:lnTo>
                  <a:pt x="503246" y="787790"/>
                </a:lnTo>
                <a:lnTo>
                  <a:pt x="500070" y="782238"/>
                </a:lnTo>
                <a:lnTo>
                  <a:pt x="496893" y="777083"/>
                </a:lnTo>
                <a:lnTo>
                  <a:pt x="494313" y="771729"/>
                </a:lnTo>
                <a:lnTo>
                  <a:pt x="491930" y="766375"/>
                </a:lnTo>
                <a:lnTo>
                  <a:pt x="489747" y="761021"/>
                </a:lnTo>
                <a:lnTo>
                  <a:pt x="487761" y="755866"/>
                </a:lnTo>
                <a:lnTo>
                  <a:pt x="486173" y="750711"/>
                </a:lnTo>
                <a:lnTo>
                  <a:pt x="484585" y="745555"/>
                </a:lnTo>
                <a:lnTo>
                  <a:pt x="483394" y="740400"/>
                </a:lnTo>
                <a:lnTo>
                  <a:pt x="482600" y="735443"/>
                </a:lnTo>
                <a:lnTo>
                  <a:pt x="481607" y="730485"/>
                </a:lnTo>
                <a:lnTo>
                  <a:pt x="481210" y="725528"/>
                </a:lnTo>
                <a:lnTo>
                  <a:pt x="481012" y="720770"/>
                </a:lnTo>
                <a:lnTo>
                  <a:pt x="481012" y="715812"/>
                </a:lnTo>
                <a:lnTo>
                  <a:pt x="481012" y="711252"/>
                </a:lnTo>
                <a:lnTo>
                  <a:pt x="481409" y="706493"/>
                </a:lnTo>
                <a:lnTo>
                  <a:pt x="482203" y="701933"/>
                </a:lnTo>
                <a:lnTo>
                  <a:pt x="482799" y="697174"/>
                </a:lnTo>
                <a:lnTo>
                  <a:pt x="483593" y="692811"/>
                </a:lnTo>
                <a:lnTo>
                  <a:pt x="484982" y="688251"/>
                </a:lnTo>
                <a:lnTo>
                  <a:pt x="486372" y="684087"/>
                </a:lnTo>
                <a:lnTo>
                  <a:pt x="487960" y="679923"/>
                </a:lnTo>
                <a:lnTo>
                  <a:pt x="489747" y="675759"/>
                </a:lnTo>
                <a:lnTo>
                  <a:pt x="491533" y="671793"/>
                </a:lnTo>
                <a:lnTo>
                  <a:pt x="493518" y="667629"/>
                </a:lnTo>
                <a:lnTo>
                  <a:pt x="495901" y="663862"/>
                </a:lnTo>
                <a:lnTo>
                  <a:pt x="498084" y="660094"/>
                </a:lnTo>
                <a:lnTo>
                  <a:pt x="500665" y="656327"/>
                </a:lnTo>
                <a:lnTo>
                  <a:pt x="503444" y="652956"/>
                </a:lnTo>
                <a:lnTo>
                  <a:pt x="506224" y="649585"/>
                </a:lnTo>
                <a:lnTo>
                  <a:pt x="509400" y="646214"/>
                </a:lnTo>
                <a:lnTo>
                  <a:pt x="512576" y="642844"/>
                </a:lnTo>
                <a:lnTo>
                  <a:pt x="515752" y="639869"/>
                </a:lnTo>
                <a:lnTo>
                  <a:pt x="519127" y="636895"/>
                </a:lnTo>
                <a:lnTo>
                  <a:pt x="522701" y="634119"/>
                </a:lnTo>
                <a:lnTo>
                  <a:pt x="526274" y="631145"/>
                </a:lnTo>
                <a:lnTo>
                  <a:pt x="530244" y="628567"/>
                </a:lnTo>
                <a:lnTo>
                  <a:pt x="534016" y="625990"/>
                </a:lnTo>
                <a:lnTo>
                  <a:pt x="537986" y="623610"/>
                </a:lnTo>
                <a:lnTo>
                  <a:pt x="542155" y="621429"/>
                </a:lnTo>
                <a:lnTo>
                  <a:pt x="546523" y="619446"/>
                </a:lnTo>
                <a:lnTo>
                  <a:pt x="550692" y="617463"/>
                </a:lnTo>
                <a:lnTo>
                  <a:pt x="555059" y="615679"/>
                </a:lnTo>
                <a:lnTo>
                  <a:pt x="559625" y="613894"/>
                </a:lnTo>
                <a:lnTo>
                  <a:pt x="564191" y="612308"/>
                </a:lnTo>
                <a:lnTo>
                  <a:pt x="568955" y="610920"/>
                </a:lnTo>
                <a:lnTo>
                  <a:pt x="573521" y="609928"/>
                </a:lnTo>
                <a:lnTo>
                  <a:pt x="578484" y="608739"/>
                </a:lnTo>
                <a:lnTo>
                  <a:pt x="583249" y="607945"/>
                </a:lnTo>
                <a:lnTo>
                  <a:pt x="587219" y="587919"/>
                </a:lnTo>
                <a:lnTo>
                  <a:pt x="590991" y="568487"/>
                </a:lnTo>
                <a:lnTo>
                  <a:pt x="594366" y="549451"/>
                </a:lnTo>
                <a:lnTo>
                  <a:pt x="597740" y="530614"/>
                </a:lnTo>
                <a:lnTo>
                  <a:pt x="603696" y="494526"/>
                </a:lnTo>
                <a:lnTo>
                  <a:pt x="606872" y="477276"/>
                </a:lnTo>
                <a:lnTo>
                  <a:pt x="609850" y="460421"/>
                </a:lnTo>
                <a:lnTo>
                  <a:pt x="613225" y="444360"/>
                </a:lnTo>
                <a:lnTo>
                  <a:pt x="616798" y="428299"/>
                </a:lnTo>
                <a:lnTo>
                  <a:pt x="620570" y="413031"/>
                </a:lnTo>
                <a:lnTo>
                  <a:pt x="624739" y="398160"/>
                </a:lnTo>
                <a:lnTo>
                  <a:pt x="626922" y="391022"/>
                </a:lnTo>
                <a:lnTo>
                  <a:pt x="629503" y="384082"/>
                </a:lnTo>
                <a:lnTo>
                  <a:pt x="631885" y="376943"/>
                </a:lnTo>
                <a:lnTo>
                  <a:pt x="634466" y="370003"/>
                </a:lnTo>
                <a:lnTo>
                  <a:pt x="637245" y="363460"/>
                </a:lnTo>
                <a:lnTo>
                  <a:pt x="640025" y="356917"/>
                </a:lnTo>
                <a:lnTo>
                  <a:pt x="643201" y="350572"/>
                </a:lnTo>
                <a:lnTo>
                  <a:pt x="646377" y="344028"/>
                </a:lnTo>
                <a:lnTo>
                  <a:pt x="658685" y="348589"/>
                </a:lnTo>
                <a:lnTo>
                  <a:pt x="666825" y="350968"/>
                </a:lnTo>
                <a:lnTo>
                  <a:pt x="675758" y="353942"/>
                </a:lnTo>
                <a:lnTo>
                  <a:pt x="685882" y="356520"/>
                </a:lnTo>
                <a:lnTo>
                  <a:pt x="696999" y="359693"/>
                </a:lnTo>
                <a:lnTo>
                  <a:pt x="708910" y="362469"/>
                </a:lnTo>
                <a:lnTo>
                  <a:pt x="722012" y="365245"/>
                </a:lnTo>
                <a:lnTo>
                  <a:pt x="735710" y="368021"/>
                </a:lnTo>
                <a:lnTo>
                  <a:pt x="750599" y="370400"/>
                </a:lnTo>
                <a:lnTo>
                  <a:pt x="766083" y="372779"/>
                </a:lnTo>
                <a:lnTo>
                  <a:pt x="782362" y="374762"/>
                </a:lnTo>
                <a:lnTo>
                  <a:pt x="799434" y="376547"/>
                </a:lnTo>
                <a:lnTo>
                  <a:pt x="817103" y="377538"/>
                </a:lnTo>
                <a:lnTo>
                  <a:pt x="826234" y="377935"/>
                </a:lnTo>
                <a:lnTo>
                  <a:pt x="835565" y="378530"/>
                </a:lnTo>
                <a:lnTo>
                  <a:pt x="845094" y="378728"/>
                </a:lnTo>
                <a:lnTo>
                  <a:pt x="854622" y="378728"/>
                </a:lnTo>
                <a:lnTo>
                  <a:pt x="864350" y="378530"/>
                </a:lnTo>
                <a:lnTo>
                  <a:pt x="874474" y="378331"/>
                </a:lnTo>
                <a:lnTo>
                  <a:pt x="884400" y="377737"/>
                </a:lnTo>
                <a:lnTo>
                  <a:pt x="894326" y="377340"/>
                </a:lnTo>
                <a:lnTo>
                  <a:pt x="904848" y="376547"/>
                </a:lnTo>
                <a:lnTo>
                  <a:pt x="915171" y="375555"/>
                </a:lnTo>
                <a:lnTo>
                  <a:pt x="925692" y="374564"/>
                </a:lnTo>
                <a:lnTo>
                  <a:pt x="936412" y="373176"/>
                </a:lnTo>
                <a:lnTo>
                  <a:pt x="946933" y="371590"/>
                </a:lnTo>
                <a:lnTo>
                  <a:pt x="957852" y="369805"/>
                </a:lnTo>
                <a:lnTo>
                  <a:pt x="968770" y="367822"/>
                </a:lnTo>
                <a:lnTo>
                  <a:pt x="979887" y="365641"/>
                </a:lnTo>
                <a:lnTo>
                  <a:pt x="991004" y="363262"/>
                </a:lnTo>
                <a:lnTo>
                  <a:pt x="1001923" y="360486"/>
                </a:lnTo>
                <a:lnTo>
                  <a:pt x="1013238" y="357511"/>
                </a:lnTo>
                <a:lnTo>
                  <a:pt x="1024554" y="354339"/>
                </a:lnTo>
                <a:lnTo>
                  <a:pt x="1036266" y="350770"/>
                </a:lnTo>
                <a:lnTo>
                  <a:pt x="1047582" y="347201"/>
                </a:lnTo>
                <a:lnTo>
                  <a:pt x="1059096" y="343037"/>
                </a:lnTo>
                <a:lnTo>
                  <a:pt x="1070809" y="338873"/>
                </a:lnTo>
                <a:lnTo>
                  <a:pt x="1082323" y="334114"/>
                </a:lnTo>
                <a:lnTo>
                  <a:pt x="1094035" y="329355"/>
                </a:lnTo>
                <a:lnTo>
                  <a:pt x="1105946" y="324200"/>
                </a:lnTo>
                <a:lnTo>
                  <a:pt x="1117659" y="318648"/>
                </a:lnTo>
                <a:lnTo>
                  <a:pt x="1129371" y="312699"/>
                </a:lnTo>
                <a:lnTo>
                  <a:pt x="1141084" y="306354"/>
                </a:lnTo>
                <a:lnTo>
                  <a:pt x="1152995" y="300009"/>
                </a:lnTo>
                <a:lnTo>
                  <a:pt x="1164707" y="293069"/>
                </a:lnTo>
                <a:lnTo>
                  <a:pt x="1176619" y="285732"/>
                </a:lnTo>
                <a:lnTo>
                  <a:pt x="1188331" y="278197"/>
                </a:lnTo>
                <a:lnTo>
                  <a:pt x="1200441" y="270266"/>
                </a:lnTo>
                <a:lnTo>
                  <a:pt x="1212153" y="261938"/>
                </a:lnTo>
                <a:close/>
                <a:moveTo>
                  <a:pt x="959343" y="0"/>
                </a:moveTo>
                <a:lnTo>
                  <a:pt x="971649" y="0"/>
                </a:lnTo>
                <a:lnTo>
                  <a:pt x="983955" y="0"/>
                </a:lnTo>
                <a:lnTo>
                  <a:pt x="996062" y="397"/>
                </a:lnTo>
                <a:lnTo>
                  <a:pt x="1008170" y="794"/>
                </a:lnTo>
                <a:lnTo>
                  <a:pt x="1020078" y="1787"/>
                </a:lnTo>
                <a:lnTo>
                  <a:pt x="1031789" y="2978"/>
                </a:lnTo>
                <a:lnTo>
                  <a:pt x="1043301" y="4169"/>
                </a:lnTo>
                <a:lnTo>
                  <a:pt x="1054812" y="5558"/>
                </a:lnTo>
                <a:lnTo>
                  <a:pt x="1066126" y="7345"/>
                </a:lnTo>
                <a:lnTo>
                  <a:pt x="1077241" y="9330"/>
                </a:lnTo>
                <a:lnTo>
                  <a:pt x="1088157" y="11315"/>
                </a:lnTo>
                <a:lnTo>
                  <a:pt x="1099073" y="13697"/>
                </a:lnTo>
                <a:lnTo>
                  <a:pt x="1109394" y="16277"/>
                </a:lnTo>
                <a:lnTo>
                  <a:pt x="1119914" y="18858"/>
                </a:lnTo>
                <a:lnTo>
                  <a:pt x="1130036" y="21835"/>
                </a:lnTo>
                <a:lnTo>
                  <a:pt x="1139960" y="24813"/>
                </a:lnTo>
                <a:lnTo>
                  <a:pt x="1149686" y="28187"/>
                </a:lnTo>
                <a:lnTo>
                  <a:pt x="1159014" y="31562"/>
                </a:lnTo>
                <a:lnTo>
                  <a:pt x="1168144" y="35135"/>
                </a:lnTo>
                <a:lnTo>
                  <a:pt x="1176878" y="38906"/>
                </a:lnTo>
                <a:lnTo>
                  <a:pt x="1185611" y="42876"/>
                </a:lnTo>
                <a:lnTo>
                  <a:pt x="1193748" y="46846"/>
                </a:lnTo>
                <a:lnTo>
                  <a:pt x="1201688" y="51015"/>
                </a:lnTo>
                <a:lnTo>
                  <a:pt x="1209230" y="55382"/>
                </a:lnTo>
                <a:lnTo>
                  <a:pt x="1216574" y="59948"/>
                </a:lnTo>
                <a:lnTo>
                  <a:pt x="1223719" y="64513"/>
                </a:lnTo>
                <a:lnTo>
                  <a:pt x="1230467" y="69476"/>
                </a:lnTo>
                <a:lnTo>
                  <a:pt x="1236818" y="74240"/>
                </a:lnTo>
                <a:lnTo>
                  <a:pt x="1242574" y="79401"/>
                </a:lnTo>
                <a:lnTo>
                  <a:pt x="1248330" y="84562"/>
                </a:lnTo>
                <a:lnTo>
                  <a:pt x="1253491" y="89921"/>
                </a:lnTo>
                <a:lnTo>
                  <a:pt x="1258254" y="95281"/>
                </a:lnTo>
                <a:lnTo>
                  <a:pt x="1262819" y="100640"/>
                </a:lnTo>
                <a:lnTo>
                  <a:pt x="1267583" y="101037"/>
                </a:lnTo>
                <a:lnTo>
                  <a:pt x="1272346" y="101236"/>
                </a:lnTo>
                <a:lnTo>
                  <a:pt x="1276911" y="101633"/>
                </a:lnTo>
                <a:lnTo>
                  <a:pt x="1281675" y="102228"/>
                </a:lnTo>
                <a:lnTo>
                  <a:pt x="1286042" y="103022"/>
                </a:lnTo>
                <a:lnTo>
                  <a:pt x="1290607" y="103816"/>
                </a:lnTo>
                <a:lnTo>
                  <a:pt x="1294973" y="105007"/>
                </a:lnTo>
                <a:lnTo>
                  <a:pt x="1299141" y="106000"/>
                </a:lnTo>
                <a:lnTo>
                  <a:pt x="1303111" y="107389"/>
                </a:lnTo>
                <a:lnTo>
                  <a:pt x="1307279" y="108977"/>
                </a:lnTo>
                <a:lnTo>
                  <a:pt x="1311447" y="110565"/>
                </a:lnTo>
                <a:lnTo>
                  <a:pt x="1315218" y="112352"/>
                </a:lnTo>
                <a:lnTo>
                  <a:pt x="1319188" y="114138"/>
                </a:lnTo>
                <a:lnTo>
                  <a:pt x="1322959" y="116123"/>
                </a:lnTo>
                <a:lnTo>
                  <a:pt x="1326532" y="118108"/>
                </a:lnTo>
                <a:lnTo>
                  <a:pt x="1329906" y="120292"/>
                </a:lnTo>
                <a:lnTo>
                  <a:pt x="1333478" y="122475"/>
                </a:lnTo>
                <a:lnTo>
                  <a:pt x="1337051" y="124857"/>
                </a:lnTo>
                <a:lnTo>
                  <a:pt x="1340425" y="127637"/>
                </a:lnTo>
                <a:lnTo>
                  <a:pt x="1343799" y="130217"/>
                </a:lnTo>
                <a:lnTo>
                  <a:pt x="1349952" y="135775"/>
                </a:lnTo>
                <a:lnTo>
                  <a:pt x="1356105" y="141730"/>
                </a:lnTo>
                <a:lnTo>
                  <a:pt x="1361861" y="148479"/>
                </a:lnTo>
                <a:lnTo>
                  <a:pt x="1367220" y="155030"/>
                </a:lnTo>
                <a:lnTo>
                  <a:pt x="1372579" y="162374"/>
                </a:lnTo>
                <a:lnTo>
                  <a:pt x="1377541" y="169917"/>
                </a:lnTo>
                <a:lnTo>
                  <a:pt x="1382304" y="177857"/>
                </a:lnTo>
                <a:lnTo>
                  <a:pt x="1386869" y="186194"/>
                </a:lnTo>
                <a:lnTo>
                  <a:pt x="1391038" y="194531"/>
                </a:lnTo>
                <a:lnTo>
                  <a:pt x="1394809" y="203464"/>
                </a:lnTo>
                <a:lnTo>
                  <a:pt x="1398580" y="212595"/>
                </a:lnTo>
                <a:lnTo>
                  <a:pt x="1402152" y="221925"/>
                </a:lnTo>
                <a:lnTo>
                  <a:pt x="1405527" y="231453"/>
                </a:lnTo>
                <a:lnTo>
                  <a:pt x="1408305" y="241179"/>
                </a:lnTo>
                <a:lnTo>
                  <a:pt x="1411282" y="251104"/>
                </a:lnTo>
                <a:lnTo>
                  <a:pt x="1413863" y="261426"/>
                </a:lnTo>
                <a:lnTo>
                  <a:pt x="1416244" y="271550"/>
                </a:lnTo>
                <a:lnTo>
                  <a:pt x="1418428" y="282269"/>
                </a:lnTo>
                <a:lnTo>
                  <a:pt x="1420809" y="292591"/>
                </a:lnTo>
                <a:lnTo>
                  <a:pt x="1422596" y="303509"/>
                </a:lnTo>
                <a:lnTo>
                  <a:pt x="1424382" y="314426"/>
                </a:lnTo>
                <a:lnTo>
                  <a:pt x="1425771" y="325344"/>
                </a:lnTo>
                <a:lnTo>
                  <a:pt x="1427161" y="336063"/>
                </a:lnTo>
                <a:lnTo>
                  <a:pt x="1428352" y="347179"/>
                </a:lnTo>
                <a:lnTo>
                  <a:pt x="1429344" y="358295"/>
                </a:lnTo>
                <a:lnTo>
                  <a:pt x="1430535" y="369411"/>
                </a:lnTo>
                <a:lnTo>
                  <a:pt x="1431924" y="391445"/>
                </a:lnTo>
                <a:lnTo>
                  <a:pt x="1432917" y="413677"/>
                </a:lnTo>
                <a:lnTo>
                  <a:pt x="1433314" y="435115"/>
                </a:lnTo>
                <a:lnTo>
                  <a:pt x="1433512" y="456355"/>
                </a:lnTo>
                <a:lnTo>
                  <a:pt x="1433314" y="477198"/>
                </a:lnTo>
                <a:lnTo>
                  <a:pt x="1432917" y="497246"/>
                </a:lnTo>
                <a:lnTo>
                  <a:pt x="1432123" y="516501"/>
                </a:lnTo>
                <a:lnTo>
                  <a:pt x="1431130" y="534763"/>
                </a:lnTo>
                <a:lnTo>
                  <a:pt x="1430138" y="552033"/>
                </a:lnTo>
                <a:lnTo>
                  <a:pt x="1428947" y="568111"/>
                </a:lnTo>
                <a:lnTo>
                  <a:pt x="1427558" y="582403"/>
                </a:lnTo>
                <a:lnTo>
                  <a:pt x="1426565" y="595504"/>
                </a:lnTo>
                <a:lnTo>
                  <a:pt x="1424382" y="616744"/>
                </a:lnTo>
                <a:lnTo>
                  <a:pt x="1418825" y="613767"/>
                </a:lnTo>
                <a:lnTo>
                  <a:pt x="1413267" y="610988"/>
                </a:lnTo>
                <a:lnTo>
                  <a:pt x="1407511" y="608606"/>
                </a:lnTo>
                <a:lnTo>
                  <a:pt x="1401358" y="606224"/>
                </a:lnTo>
                <a:lnTo>
                  <a:pt x="1395404" y="604239"/>
                </a:lnTo>
                <a:lnTo>
                  <a:pt x="1389251" y="602452"/>
                </a:lnTo>
                <a:lnTo>
                  <a:pt x="1383098" y="600864"/>
                </a:lnTo>
                <a:lnTo>
                  <a:pt x="1376548" y="599475"/>
                </a:lnTo>
                <a:lnTo>
                  <a:pt x="1367815" y="537939"/>
                </a:lnTo>
                <a:lnTo>
                  <a:pt x="1363052" y="508362"/>
                </a:lnTo>
                <a:lnTo>
                  <a:pt x="1360869" y="494070"/>
                </a:lnTo>
                <a:lnTo>
                  <a:pt x="1358487" y="480175"/>
                </a:lnTo>
                <a:lnTo>
                  <a:pt x="1355907" y="466479"/>
                </a:lnTo>
                <a:lnTo>
                  <a:pt x="1353326" y="453179"/>
                </a:lnTo>
                <a:lnTo>
                  <a:pt x="1350349" y="440078"/>
                </a:lnTo>
                <a:lnTo>
                  <a:pt x="1347570" y="427175"/>
                </a:lnTo>
                <a:lnTo>
                  <a:pt x="1344395" y="414471"/>
                </a:lnTo>
                <a:lnTo>
                  <a:pt x="1340822" y="402363"/>
                </a:lnTo>
                <a:lnTo>
                  <a:pt x="1337249" y="390452"/>
                </a:lnTo>
                <a:lnTo>
                  <a:pt x="1333280" y="378741"/>
                </a:lnTo>
                <a:lnTo>
                  <a:pt x="1329112" y="367426"/>
                </a:lnTo>
                <a:lnTo>
                  <a:pt x="1324745" y="356509"/>
                </a:lnTo>
                <a:lnTo>
                  <a:pt x="1319783" y="345988"/>
                </a:lnTo>
                <a:lnTo>
                  <a:pt x="1314623" y="335468"/>
                </a:lnTo>
                <a:lnTo>
                  <a:pt x="1309065" y="325542"/>
                </a:lnTo>
                <a:lnTo>
                  <a:pt x="1306088" y="320580"/>
                </a:lnTo>
                <a:lnTo>
                  <a:pt x="1303111" y="315816"/>
                </a:lnTo>
                <a:lnTo>
                  <a:pt x="1299737" y="311052"/>
                </a:lnTo>
                <a:lnTo>
                  <a:pt x="1296759" y="306486"/>
                </a:lnTo>
                <a:lnTo>
                  <a:pt x="1293385" y="301921"/>
                </a:lnTo>
                <a:lnTo>
                  <a:pt x="1289813" y="297554"/>
                </a:lnTo>
                <a:lnTo>
                  <a:pt x="1286240" y="293187"/>
                </a:lnTo>
                <a:lnTo>
                  <a:pt x="1282469" y="288820"/>
                </a:lnTo>
                <a:lnTo>
                  <a:pt x="1278499" y="284651"/>
                </a:lnTo>
                <a:lnTo>
                  <a:pt x="1274530" y="280483"/>
                </a:lnTo>
                <a:lnTo>
                  <a:pt x="1270560" y="276513"/>
                </a:lnTo>
                <a:lnTo>
                  <a:pt x="1266392" y="272741"/>
                </a:lnTo>
                <a:lnTo>
                  <a:pt x="1261827" y="268771"/>
                </a:lnTo>
                <a:lnTo>
                  <a:pt x="1257460" y="265000"/>
                </a:lnTo>
                <a:lnTo>
                  <a:pt x="1252895" y="261426"/>
                </a:lnTo>
                <a:lnTo>
                  <a:pt x="1247933" y="257853"/>
                </a:lnTo>
                <a:lnTo>
                  <a:pt x="1242971" y="254280"/>
                </a:lnTo>
                <a:lnTo>
                  <a:pt x="1238009" y="250906"/>
                </a:lnTo>
                <a:lnTo>
                  <a:pt x="1232650" y="247531"/>
                </a:lnTo>
                <a:lnTo>
                  <a:pt x="1227291" y="244554"/>
                </a:lnTo>
                <a:lnTo>
                  <a:pt x="1221734" y="241378"/>
                </a:lnTo>
                <a:lnTo>
                  <a:pt x="1215978" y="238400"/>
                </a:lnTo>
                <a:lnTo>
                  <a:pt x="1203672" y="246936"/>
                </a:lnTo>
                <a:lnTo>
                  <a:pt x="1191367" y="255471"/>
                </a:lnTo>
                <a:lnTo>
                  <a:pt x="1178862" y="263411"/>
                </a:lnTo>
                <a:lnTo>
                  <a:pt x="1166755" y="270955"/>
                </a:lnTo>
                <a:lnTo>
                  <a:pt x="1154251" y="278101"/>
                </a:lnTo>
                <a:lnTo>
                  <a:pt x="1142144" y="284850"/>
                </a:lnTo>
                <a:lnTo>
                  <a:pt x="1129838" y="291400"/>
                </a:lnTo>
                <a:lnTo>
                  <a:pt x="1117532" y="297355"/>
                </a:lnTo>
                <a:lnTo>
                  <a:pt x="1105226" y="303112"/>
                </a:lnTo>
                <a:lnTo>
                  <a:pt x="1093317" y="308670"/>
                </a:lnTo>
                <a:lnTo>
                  <a:pt x="1081012" y="313831"/>
                </a:lnTo>
                <a:lnTo>
                  <a:pt x="1069103" y="318595"/>
                </a:lnTo>
                <a:lnTo>
                  <a:pt x="1057194" y="323160"/>
                </a:lnTo>
                <a:lnTo>
                  <a:pt x="1045087" y="327329"/>
                </a:lnTo>
                <a:lnTo>
                  <a:pt x="1033377" y="331101"/>
                </a:lnTo>
                <a:lnTo>
                  <a:pt x="1021468" y="334872"/>
                </a:lnTo>
                <a:lnTo>
                  <a:pt x="1009956" y="338247"/>
                </a:lnTo>
                <a:lnTo>
                  <a:pt x="998047" y="341224"/>
                </a:lnTo>
                <a:lnTo>
                  <a:pt x="986535" y="344003"/>
                </a:lnTo>
                <a:lnTo>
                  <a:pt x="975023" y="346584"/>
                </a:lnTo>
                <a:lnTo>
                  <a:pt x="963710" y="348767"/>
                </a:lnTo>
                <a:lnTo>
                  <a:pt x="952397" y="350951"/>
                </a:lnTo>
                <a:lnTo>
                  <a:pt x="941282" y="352737"/>
                </a:lnTo>
                <a:lnTo>
                  <a:pt x="930167" y="354325"/>
                </a:lnTo>
                <a:lnTo>
                  <a:pt x="919449" y="355913"/>
                </a:lnTo>
                <a:lnTo>
                  <a:pt x="908533" y="357104"/>
                </a:lnTo>
                <a:lnTo>
                  <a:pt x="897815" y="357898"/>
                </a:lnTo>
                <a:lnTo>
                  <a:pt x="887097" y="358692"/>
                </a:lnTo>
                <a:lnTo>
                  <a:pt x="876776" y="359486"/>
                </a:lnTo>
                <a:lnTo>
                  <a:pt x="866653" y="359883"/>
                </a:lnTo>
                <a:lnTo>
                  <a:pt x="856332" y="360082"/>
                </a:lnTo>
                <a:lnTo>
                  <a:pt x="846408" y="360280"/>
                </a:lnTo>
                <a:lnTo>
                  <a:pt x="836683" y="360082"/>
                </a:lnTo>
                <a:lnTo>
                  <a:pt x="826759" y="359883"/>
                </a:lnTo>
                <a:lnTo>
                  <a:pt x="817232" y="359685"/>
                </a:lnTo>
                <a:lnTo>
                  <a:pt x="807903" y="359288"/>
                </a:lnTo>
                <a:lnTo>
                  <a:pt x="789841" y="357898"/>
                </a:lnTo>
                <a:lnTo>
                  <a:pt x="772177" y="356112"/>
                </a:lnTo>
                <a:lnTo>
                  <a:pt x="755504" y="354127"/>
                </a:lnTo>
                <a:lnTo>
                  <a:pt x="739427" y="351745"/>
                </a:lnTo>
                <a:lnTo>
                  <a:pt x="724343" y="348966"/>
                </a:lnTo>
                <a:lnTo>
                  <a:pt x="710251" y="346187"/>
                </a:lnTo>
                <a:lnTo>
                  <a:pt x="696754" y="343209"/>
                </a:lnTo>
                <a:lnTo>
                  <a:pt x="684448" y="340232"/>
                </a:lnTo>
                <a:lnTo>
                  <a:pt x="673135" y="337254"/>
                </a:lnTo>
                <a:lnTo>
                  <a:pt x="662616" y="334078"/>
                </a:lnTo>
                <a:lnTo>
                  <a:pt x="653486" y="331498"/>
                </a:lnTo>
                <a:lnTo>
                  <a:pt x="645348" y="328917"/>
                </a:lnTo>
                <a:lnTo>
                  <a:pt x="632248" y="324153"/>
                </a:lnTo>
                <a:lnTo>
                  <a:pt x="628874" y="330902"/>
                </a:lnTo>
                <a:lnTo>
                  <a:pt x="625897" y="337453"/>
                </a:lnTo>
                <a:lnTo>
                  <a:pt x="622721" y="344400"/>
                </a:lnTo>
                <a:lnTo>
                  <a:pt x="619942" y="351149"/>
                </a:lnTo>
                <a:lnTo>
                  <a:pt x="617164" y="358295"/>
                </a:lnTo>
                <a:lnTo>
                  <a:pt x="614583" y="365640"/>
                </a:lnTo>
                <a:lnTo>
                  <a:pt x="612003" y="373183"/>
                </a:lnTo>
                <a:lnTo>
                  <a:pt x="609820" y="380726"/>
                </a:lnTo>
                <a:lnTo>
                  <a:pt x="607637" y="388269"/>
                </a:lnTo>
                <a:lnTo>
                  <a:pt x="605453" y="396011"/>
                </a:lnTo>
                <a:lnTo>
                  <a:pt x="601484" y="412288"/>
                </a:lnTo>
                <a:lnTo>
                  <a:pt x="597911" y="428763"/>
                </a:lnTo>
                <a:lnTo>
                  <a:pt x="594339" y="445834"/>
                </a:lnTo>
                <a:lnTo>
                  <a:pt x="590964" y="463302"/>
                </a:lnTo>
                <a:lnTo>
                  <a:pt x="587987" y="481565"/>
                </a:lnTo>
                <a:lnTo>
                  <a:pt x="581437" y="519081"/>
                </a:lnTo>
                <a:lnTo>
                  <a:pt x="578063" y="538535"/>
                </a:lnTo>
                <a:lnTo>
                  <a:pt x="574689" y="558385"/>
                </a:lnTo>
                <a:lnTo>
                  <a:pt x="570918" y="578830"/>
                </a:lnTo>
                <a:lnTo>
                  <a:pt x="566551" y="599475"/>
                </a:lnTo>
                <a:lnTo>
                  <a:pt x="560001" y="600864"/>
                </a:lnTo>
                <a:lnTo>
                  <a:pt x="553452" y="602452"/>
                </a:lnTo>
                <a:lnTo>
                  <a:pt x="547299" y="604437"/>
                </a:lnTo>
                <a:lnTo>
                  <a:pt x="541146" y="606422"/>
                </a:lnTo>
                <a:lnTo>
                  <a:pt x="535191" y="608804"/>
                </a:lnTo>
                <a:lnTo>
                  <a:pt x="529039" y="611583"/>
                </a:lnTo>
                <a:lnTo>
                  <a:pt x="523481" y="614362"/>
                </a:lnTo>
                <a:lnTo>
                  <a:pt x="518122" y="617538"/>
                </a:lnTo>
                <a:lnTo>
                  <a:pt x="516336" y="606621"/>
                </a:lnTo>
                <a:lnTo>
                  <a:pt x="514351" y="593519"/>
                </a:lnTo>
                <a:lnTo>
                  <a:pt x="512565" y="578235"/>
                </a:lnTo>
                <a:lnTo>
                  <a:pt x="510580" y="561362"/>
                </a:lnTo>
                <a:lnTo>
                  <a:pt x="508992" y="542505"/>
                </a:lnTo>
                <a:lnTo>
                  <a:pt x="507603" y="522059"/>
                </a:lnTo>
                <a:lnTo>
                  <a:pt x="507206" y="511538"/>
                </a:lnTo>
                <a:lnTo>
                  <a:pt x="507007" y="500422"/>
                </a:lnTo>
                <a:lnTo>
                  <a:pt x="506809" y="489108"/>
                </a:lnTo>
                <a:lnTo>
                  <a:pt x="506412" y="477396"/>
                </a:lnTo>
                <a:lnTo>
                  <a:pt x="506809" y="465486"/>
                </a:lnTo>
                <a:lnTo>
                  <a:pt x="507007" y="453377"/>
                </a:lnTo>
                <a:lnTo>
                  <a:pt x="507404" y="441070"/>
                </a:lnTo>
                <a:lnTo>
                  <a:pt x="508198" y="428366"/>
                </a:lnTo>
                <a:lnTo>
                  <a:pt x="509191" y="415861"/>
                </a:lnTo>
                <a:lnTo>
                  <a:pt x="510183" y="402958"/>
                </a:lnTo>
                <a:lnTo>
                  <a:pt x="511771" y="389857"/>
                </a:lnTo>
                <a:lnTo>
                  <a:pt x="513359" y="376756"/>
                </a:lnTo>
                <a:lnTo>
                  <a:pt x="515343" y="363456"/>
                </a:lnTo>
                <a:lnTo>
                  <a:pt x="517527" y="350157"/>
                </a:lnTo>
                <a:lnTo>
                  <a:pt x="520305" y="336857"/>
                </a:lnTo>
                <a:lnTo>
                  <a:pt x="523084" y="323557"/>
                </a:lnTo>
                <a:lnTo>
                  <a:pt x="526458" y="310059"/>
                </a:lnTo>
                <a:lnTo>
                  <a:pt x="530229" y="296561"/>
                </a:lnTo>
                <a:lnTo>
                  <a:pt x="534199" y="283262"/>
                </a:lnTo>
                <a:lnTo>
                  <a:pt x="538566" y="269962"/>
                </a:lnTo>
                <a:lnTo>
                  <a:pt x="543329" y="256662"/>
                </a:lnTo>
                <a:lnTo>
                  <a:pt x="548688" y="243561"/>
                </a:lnTo>
                <a:lnTo>
                  <a:pt x="554246" y="230460"/>
                </a:lnTo>
                <a:lnTo>
                  <a:pt x="560398" y="217756"/>
                </a:lnTo>
                <a:lnTo>
                  <a:pt x="566750" y="205052"/>
                </a:lnTo>
                <a:lnTo>
                  <a:pt x="573895" y="192546"/>
                </a:lnTo>
                <a:lnTo>
                  <a:pt x="577666" y="186393"/>
                </a:lnTo>
                <a:lnTo>
                  <a:pt x="581437" y="180239"/>
                </a:lnTo>
                <a:lnTo>
                  <a:pt x="585407" y="174086"/>
                </a:lnTo>
                <a:lnTo>
                  <a:pt x="589377" y="168131"/>
                </a:lnTo>
                <a:lnTo>
                  <a:pt x="593743" y="162176"/>
                </a:lnTo>
                <a:lnTo>
                  <a:pt x="598110" y="156221"/>
                </a:lnTo>
                <a:lnTo>
                  <a:pt x="602476" y="150464"/>
                </a:lnTo>
                <a:lnTo>
                  <a:pt x="607240" y="144708"/>
                </a:lnTo>
                <a:lnTo>
                  <a:pt x="611805" y="138951"/>
                </a:lnTo>
                <a:lnTo>
                  <a:pt x="616767" y="133393"/>
                </a:lnTo>
                <a:lnTo>
                  <a:pt x="621927" y="127835"/>
                </a:lnTo>
                <a:lnTo>
                  <a:pt x="626889" y="122277"/>
                </a:lnTo>
                <a:lnTo>
                  <a:pt x="632248" y="116917"/>
                </a:lnTo>
                <a:lnTo>
                  <a:pt x="637806" y="111558"/>
                </a:lnTo>
                <a:lnTo>
                  <a:pt x="643363" y="106595"/>
                </a:lnTo>
                <a:lnTo>
                  <a:pt x="649119" y="101434"/>
                </a:lnTo>
                <a:lnTo>
                  <a:pt x="654875" y="96273"/>
                </a:lnTo>
                <a:lnTo>
                  <a:pt x="661028" y="91509"/>
                </a:lnTo>
                <a:lnTo>
                  <a:pt x="667379" y="86547"/>
                </a:lnTo>
                <a:lnTo>
                  <a:pt x="673730" y="81783"/>
                </a:lnTo>
                <a:lnTo>
                  <a:pt x="680280" y="77217"/>
                </a:lnTo>
                <a:lnTo>
                  <a:pt x="686830" y="72850"/>
                </a:lnTo>
                <a:lnTo>
                  <a:pt x="693777" y="68285"/>
                </a:lnTo>
                <a:lnTo>
                  <a:pt x="700922" y="64116"/>
                </a:lnTo>
                <a:lnTo>
                  <a:pt x="707869" y="59948"/>
                </a:lnTo>
                <a:lnTo>
                  <a:pt x="715213" y="55977"/>
                </a:lnTo>
                <a:lnTo>
                  <a:pt x="722755" y="52007"/>
                </a:lnTo>
                <a:lnTo>
                  <a:pt x="730496" y="48236"/>
                </a:lnTo>
                <a:lnTo>
                  <a:pt x="738236" y="44464"/>
                </a:lnTo>
                <a:lnTo>
                  <a:pt x="746573" y="40891"/>
                </a:lnTo>
                <a:lnTo>
                  <a:pt x="754710" y="37318"/>
                </a:lnTo>
                <a:lnTo>
                  <a:pt x="763245" y="33944"/>
                </a:lnTo>
                <a:lnTo>
                  <a:pt x="771581" y="30768"/>
                </a:lnTo>
                <a:lnTo>
                  <a:pt x="780513" y="27790"/>
                </a:lnTo>
                <a:lnTo>
                  <a:pt x="789444" y="24813"/>
                </a:lnTo>
                <a:lnTo>
                  <a:pt x="798376" y="22232"/>
                </a:lnTo>
                <a:lnTo>
                  <a:pt x="807903" y="19453"/>
                </a:lnTo>
                <a:lnTo>
                  <a:pt x="817232" y="17071"/>
                </a:lnTo>
                <a:lnTo>
                  <a:pt x="827156" y="14888"/>
                </a:lnTo>
                <a:lnTo>
                  <a:pt x="837080" y="12704"/>
                </a:lnTo>
                <a:lnTo>
                  <a:pt x="847004" y="10719"/>
                </a:lnTo>
                <a:lnTo>
                  <a:pt x="857523" y="8933"/>
                </a:lnTo>
                <a:lnTo>
                  <a:pt x="867844" y="7146"/>
                </a:lnTo>
                <a:lnTo>
                  <a:pt x="878562" y="5757"/>
                </a:lnTo>
                <a:lnTo>
                  <a:pt x="889479" y="4367"/>
                </a:lnTo>
                <a:lnTo>
                  <a:pt x="900593" y="3176"/>
                </a:lnTo>
                <a:lnTo>
                  <a:pt x="911907" y="2184"/>
                </a:lnTo>
                <a:lnTo>
                  <a:pt x="923419" y="1390"/>
                </a:lnTo>
                <a:lnTo>
                  <a:pt x="935129" y="596"/>
                </a:lnTo>
                <a:lnTo>
                  <a:pt x="947038" y="199"/>
                </a:lnTo>
                <a:lnTo>
                  <a:pt x="959343" y="0"/>
                </a:lnTo>
                <a:close/>
              </a:path>
            </a:pathLst>
          </a:custGeom>
          <a:solidFill>
            <a:srgbClr val="8A0554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base"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  <p:sp>
        <p:nvSpPr>
          <p:cNvPr id="39938" name="文本框 1"/>
          <p:cNvSpPr txBox="1"/>
          <p:nvPr/>
        </p:nvSpPr>
        <p:spPr>
          <a:xfrm>
            <a:off x="1946275" y="3776663"/>
            <a:ext cx="2374900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solidFill>
                  <a:srgbClr val="8A0554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As importers</a:t>
            </a:r>
            <a:endParaRPr lang="en-US" altLang="zh-CN" sz="2800" b="1" dirty="0">
              <a:solidFill>
                <a:srgbClr val="8A0554"/>
              </a:solidFill>
              <a:latin typeface="Arial" panose="020B0604020202020204" pitchFamily="34" charset="0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39939" name="文本框 2"/>
          <p:cNvSpPr txBox="1"/>
          <p:nvPr/>
        </p:nvSpPr>
        <p:spPr>
          <a:xfrm>
            <a:off x="5165725" y="2535238"/>
            <a:ext cx="4246563" cy="644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solidFill>
                  <a:srgbClr val="232526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Trust Receipt (T/R)</a:t>
            </a:r>
            <a:endParaRPr lang="en-US" altLang="zh-CN" sz="3600" b="1">
              <a:solidFill>
                <a:srgbClr val="232526"/>
              </a:solidFill>
              <a:latin typeface="Arial" panose="020B0604020202020204" pitchFamily="34" charset="0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文本框 264194"/>
          <p:cNvSpPr txBox="1"/>
          <p:nvPr/>
        </p:nvSpPr>
        <p:spPr>
          <a:xfrm>
            <a:off x="911225" y="503238"/>
            <a:ext cx="10369550" cy="430847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US" altLang="zh-CN" sz="3600" b="1" dirty="0">
                <a:solidFill>
                  <a:srgbClr val="232526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Our company made a selling offer to a Japanese company and suggested payment be made by D</a:t>
            </a:r>
            <a:r>
              <a:rPr lang="en-US" altLang="zh-CN" sz="3600" b="1">
                <a:solidFill>
                  <a:srgbClr val="232526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/P sight</a:t>
            </a:r>
            <a:r>
              <a:rPr lang="en-US" altLang="zh-CN" sz="3600" b="1" dirty="0">
                <a:solidFill>
                  <a:srgbClr val="232526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. The Japanese company counter-offered, "Your offer is accepted if payment could be made by </a:t>
            </a:r>
            <a:r>
              <a:rPr lang="en-US" altLang="zh-CN" sz="3600" b="1" dirty="0">
                <a:solidFill>
                  <a:srgbClr val="232526"/>
                </a:solidFill>
                <a:latin typeface="Times New Roman" panose="02020603050405020304" pitchFamily="18" charset="0"/>
                <a:ea typeface="微软雅黑" panose="020B0503020204020204" charset="-122"/>
                <a:sym typeface="Arial" panose="020B0604020202020204" pitchFamily="34" charset="0"/>
              </a:rPr>
              <a:t>D</a:t>
            </a:r>
            <a:r>
              <a:rPr lang="en-US" altLang="zh-CN" sz="3600" b="1">
                <a:solidFill>
                  <a:srgbClr val="232526"/>
                </a:solidFill>
                <a:latin typeface="Times New Roman" panose="02020603050405020304" pitchFamily="18" charset="0"/>
                <a:ea typeface="微软雅黑" panose="020B0503020204020204" charset="-122"/>
                <a:sym typeface="Arial" panose="020B0604020202020204" pitchFamily="34" charset="0"/>
              </a:rPr>
              <a:t>/P after 90 days through Bank A.</a:t>
            </a:r>
            <a:r>
              <a:rPr lang="en-US" altLang="zh-CN" sz="3600" b="1" dirty="0">
                <a:solidFill>
                  <a:srgbClr val="232526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" </a:t>
            </a:r>
            <a:endParaRPr lang="en-US" altLang="zh-CN" sz="3600" b="1" dirty="0">
              <a:solidFill>
                <a:srgbClr val="232526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US" altLang="zh-CN" sz="3600" b="1" dirty="0">
                <a:solidFill>
                  <a:srgbClr val="232526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Q: Can we accept this counter-offer? Why?</a:t>
            </a:r>
            <a:endParaRPr lang="en-US" altLang="zh-CN" sz="3600" b="1" dirty="0">
              <a:solidFill>
                <a:srgbClr val="232526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2050" name="人"/>
          <p:cNvSpPr/>
          <p:nvPr/>
        </p:nvSpPr>
        <p:spPr bwMode="auto">
          <a:xfrm>
            <a:off x="9336088" y="4797425"/>
            <a:ext cx="2665413" cy="1368425"/>
          </a:xfrm>
          <a:custGeom>
            <a:avLst/>
            <a:gdLst>
              <a:gd name="T0" fmla="*/ 1385758 w 2874963"/>
              <a:gd name="T1" fmla="*/ 622510 h 1408113"/>
              <a:gd name="T2" fmla="*/ 450894 w 2874963"/>
              <a:gd name="T3" fmla="*/ 525590 h 1408113"/>
              <a:gd name="T4" fmla="*/ 457533 w 2874963"/>
              <a:gd name="T5" fmla="*/ 566675 h 1408113"/>
              <a:gd name="T6" fmla="*/ 1673223 w 2874963"/>
              <a:gd name="T7" fmla="*/ 494613 h 1408113"/>
              <a:gd name="T8" fmla="*/ 1824186 w 2874963"/>
              <a:gd name="T9" fmla="*/ 570656 h 1408113"/>
              <a:gd name="T10" fmla="*/ 1891030 w 2874963"/>
              <a:gd name="T11" fmla="*/ 778199 h 1408113"/>
              <a:gd name="T12" fmla="*/ 5109 w 2874963"/>
              <a:gd name="T13" fmla="*/ 852139 h 1408113"/>
              <a:gd name="T14" fmla="*/ 69727 w 2874963"/>
              <a:gd name="T15" fmla="*/ 581477 h 1408113"/>
              <a:gd name="T16" fmla="*/ 213387 w 2874963"/>
              <a:gd name="T17" fmla="*/ 499271 h 1408113"/>
              <a:gd name="T18" fmla="*/ 922520 w 2874963"/>
              <a:gd name="T19" fmla="*/ 443217 h 1408113"/>
              <a:gd name="T20" fmla="*/ 1213731 w 2874963"/>
              <a:gd name="T21" fmla="*/ 528817 h 1408113"/>
              <a:gd name="T22" fmla="*/ 686743 w 2874963"/>
              <a:gd name="T23" fmla="*/ 544443 h 1408113"/>
              <a:gd name="T24" fmla="*/ 1026734 w 2874963"/>
              <a:gd name="T25" fmla="*/ 385166 h 1408113"/>
              <a:gd name="T26" fmla="*/ 1564570 w 2874963"/>
              <a:gd name="T27" fmla="*/ 190811 h 1408113"/>
              <a:gd name="T28" fmla="*/ 1641470 w 2874963"/>
              <a:gd name="T29" fmla="*/ 271476 h 1408113"/>
              <a:gd name="T30" fmla="*/ 1708307 w 2874963"/>
              <a:gd name="T31" fmla="*/ 287156 h 1408113"/>
              <a:gd name="T32" fmla="*/ 1722575 w 2874963"/>
              <a:gd name="T33" fmla="*/ 419235 h 1408113"/>
              <a:gd name="T34" fmla="*/ 1610530 w 2874963"/>
              <a:gd name="T35" fmla="*/ 491004 h 1408113"/>
              <a:gd name="T36" fmla="*/ 1485567 w 2874963"/>
              <a:gd name="T37" fmla="*/ 424512 h 1408113"/>
              <a:gd name="T38" fmla="*/ 1442312 w 2874963"/>
              <a:gd name="T39" fmla="*/ 359076 h 1408113"/>
              <a:gd name="T40" fmla="*/ 1497433 w 2874963"/>
              <a:gd name="T41" fmla="*/ 204833 h 1408113"/>
              <a:gd name="T42" fmla="*/ 424819 w 2874963"/>
              <a:gd name="T43" fmla="*/ 250367 h 1408113"/>
              <a:gd name="T44" fmla="*/ 453972 w 2874963"/>
              <a:gd name="T45" fmla="*/ 372796 h 1408113"/>
              <a:gd name="T46" fmla="*/ 399874 w 2874963"/>
              <a:gd name="T47" fmla="*/ 459944 h 1408113"/>
              <a:gd name="T48" fmla="*/ 254861 w 2874963"/>
              <a:gd name="T49" fmla="*/ 481203 h 1408113"/>
              <a:gd name="T50" fmla="*/ 187089 w 2874963"/>
              <a:gd name="T51" fmla="*/ 383048 h 1408113"/>
              <a:gd name="T52" fmla="*/ 213837 w 2874963"/>
              <a:gd name="T53" fmla="*/ 274642 h 1408113"/>
              <a:gd name="T54" fmla="*/ 282962 w 2874963"/>
              <a:gd name="T55" fmla="*/ 223529 h 1408113"/>
              <a:gd name="T56" fmla="*/ 387251 w 2874963"/>
              <a:gd name="T57" fmla="*/ 179955 h 1408113"/>
              <a:gd name="T58" fmla="*/ 1077087 w 2874963"/>
              <a:gd name="T59" fmla="*/ 186167 h 1408113"/>
              <a:gd name="T60" fmla="*/ 1086427 w 2874963"/>
              <a:gd name="T61" fmla="*/ 250900 h 1408113"/>
              <a:gd name="T62" fmla="*/ 1004774 w 2874963"/>
              <a:gd name="T63" fmla="*/ 375561 h 1408113"/>
              <a:gd name="T64" fmla="*/ 877472 w 2874963"/>
              <a:gd name="T65" fmla="*/ 352732 h 1408113"/>
              <a:gd name="T66" fmla="*/ 807418 w 2874963"/>
              <a:gd name="T67" fmla="*/ 231075 h 1408113"/>
              <a:gd name="T68" fmla="*/ 843877 w 2874963"/>
              <a:gd name="T69" fmla="*/ 140057 h 1408113"/>
              <a:gd name="T70" fmla="*/ 962892 w 2874963"/>
              <a:gd name="T71" fmla="*/ 109718 h 1408113"/>
              <a:gd name="T72" fmla="*/ 1661108 w 2874963"/>
              <a:gd name="T73" fmla="*/ 69149 h 1408113"/>
              <a:gd name="T74" fmla="*/ 1745711 w 2874963"/>
              <a:gd name="T75" fmla="*/ 84327 h 1408113"/>
              <a:gd name="T76" fmla="*/ 1811380 w 2874963"/>
              <a:gd name="T77" fmla="*/ 199885 h 1408113"/>
              <a:gd name="T78" fmla="*/ 1753074 w 2874963"/>
              <a:gd name="T79" fmla="*/ 386222 h 1408113"/>
              <a:gd name="T80" fmla="*/ 1719414 w 2874963"/>
              <a:gd name="T81" fmla="*/ 287493 h 1408113"/>
              <a:gd name="T82" fmla="*/ 1645630 w 2874963"/>
              <a:gd name="T83" fmla="*/ 261947 h 1408113"/>
              <a:gd name="T84" fmla="*/ 1560726 w 2874963"/>
              <a:gd name="T85" fmla="*/ 182003 h 1408113"/>
              <a:gd name="T86" fmla="*/ 1490699 w 2874963"/>
              <a:gd name="T87" fmla="*/ 132113 h 1408113"/>
              <a:gd name="T88" fmla="*/ 1529920 w 2874963"/>
              <a:gd name="T89" fmla="*/ 64791 h 1408113"/>
              <a:gd name="T90" fmla="*/ 360229 w 2874963"/>
              <a:gd name="T91" fmla="*/ 59532 h 1408113"/>
              <a:gd name="T92" fmla="*/ 416554 w 2874963"/>
              <a:gd name="T93" fmla="*/ 118438 h 1408113"/>
              <a:gd name="T94" fmla="*/ 366987 w 2874963"/>
              <a:gd name="T95" fmla="*/ 178997 h 1408113"/>
              <a:gd name="T96" fmla="*/ 265301 w 2874963"/>
              <a:gd name="T97" fmla="*/ 247972 h 1408113"/>
              <a:gd name="T98" fmla="*/ 191551 w 2874963"/>
              <a:gd name="T99" fmla="*/ 279379 h 1408113"/>
              <a:gd name="T100" fmla="*/ 176230 w 2874963"/>
              <a:gd name="T101" fmla="*/ 373449 h 1408113"/>
              <a:gd name="T102" fmla="*/ 96173 w 2874963"/>
              <a:gd name="T103" fmla="*/ 230841 h 1408113"/>
              <a:gd name="T104" fmla="*/ 149494 w 2874963"/>
              <a:gd name="T105" fmla="*/ 87933 h 1408113"/>
              <a:gd name="T106" fmla="*/ 226398 w 2874963"/>
              <a:gd name="T107" fmla="*/ 78466 h 1408113"/>
              <a:gd name="T108" fmla="*/ 989486 w 2874963"/>
              <a:gd name="T109" fmla="*/ 3463 h 1408113"/>
              <a:gd name="T110" fmla="*/ 1072330 w 2874963"/>
              <a:gd name="T111" fmla="*/ 44873 h 1408113"/>
              <a:gd name="T112" fmla="*/ 1084359 w 2874963"/>
              <a:gd name="T113" fmla="*/ 183858 h 1408113"/>
              <a:gd name="T114" fmla="*/ 1028127 w 2874963"/>
              <a:gd name="T115" fmla="*/ 72278 h 1408113"/>
              <a:gd name="T116" fmla="*/ 860634 w 2874963"/>
              <a:gd name="T117" fmla="*/ 101340 h 1408113"/>
              <a:gd name="T118" fmla="*/ 813273 w 2874963"/>
              <a:gd name="T119" fmla="*/ 137630 h 1408113"/>
              <a:gd name="T120" fmla="*/ 867850 w 2874963"/>
              <a:gd name="T121" fmla="*/ 21985 h 140811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874963" h="1408113">
                <a:moveTo>
                  <a:pt x="926828" y="1009650"/>
                </a:moveTo>
                <a:lnTo>
                  <a:pt x="1948361" y="1009650"/>
                </a:lnTo>
                <a:lnTo>
                  <a:pt x="2535238" y="1408113"/>
                </a:lnTo>
                <a:lnTo>
                  <a:pt x="339725" y="1408113"/>
                </a:lnTo>
                <a:lnTo>
                  <a:pt x="926828" y="1009650"/>
                </a:lnTo>
                <a:close/>
                <a:moveTo>
                  <a:pt x="2340060" y="782638"/>
                </a:moveTo>
                <a:lnTo>
                  <a:pt x="2387337" y="790802"/>
                </a:lnTo>
                <a:lnTo>
                  <a:pt x="2403475" y="840468"/>
                </a:lnTo>
                <a:lnTo>
                  <a:pt x="2383928" y="854983"/>
                </a:lnTo>
                <a:lnTo>
                  <a:pt x="2377791" y="1004208"/>
                </a:lnTo>
                <a:lnTo>
                  <a:pt x="2309376" y="1165226"/>
                </a:lnTo>
                <a:lnTo>
                  <a:pt x="2301875" y="1025299"/>
                </a:lnTo>
                <a:lnTo>
                  <a:pt x="2321649" y="844097"/>
                </a:lnTo>
                <a:lnTo>
                  <a:pt x="2319604" y="825500"/>
                </a:lnTo>
                <a:lnTo>
                  <a:pt x="2340060" y="782638"/>
                </a:lnTo>
                <a:close/>
                <a:moveTo>
                  <a:pt x="2215824" y="782638"/>
                </a:moveTo>
                <a:lnTo>
                  <a:pt x="2183458" y="854832"/>
                </a:lnTo>
                <a:lnTo>
                  <a:pt x="2213787" y="891610"/>
                </a:lnTo>
                <a:lnTo>
                  <a:pt x="2184137" y="934518"/>
                </a:lnTo>
                <a:lnTo>
                  <a:pt x="2279650" y="1211263"/>
                </a:lnTo>
                <a:lnTo>
                  <a:pt x="2052637" y="1055977"/>
                </a:lnTo>
                <a:lnTo>
                  <a:pt x="2058974" y="1035318"/>
                </a:lnTo>
                <a:lnTo>
                  <a:pt x="2065991" y="1012615"/>
                </a:lnTo>
                <a:lnTo>
                  <a:pt x="2073686" y="989005"/>
                </a:lnTo>
                <a:lnTo>
                  <a:pt x="2082287" y="964486"/>
                </a:lnTo>
                <a:lnTo>
                  <a:pt x="2091340" y="939059"/>
                </a:lnTo>
                <a:lnTo>
                  <a:pt x="2100846" y="913405"/>
                </a:lnTo>
                <a:lnTo>
                  <a:pt x="2111031" y="887297"/>
                </a:lnTo>
                <a:lnTo>
                  <a:pt x="2121669" y="861870"/>
                </a:lnTo>
                <a:lnTo>
                  <a:pt x="2123253" y="858692"/>
                </a:lnTo>
                <a:lnTo>
                  <a:pt x="2124838" y="855740"/>
                </a:lnTo>
                <a:lnTo>
                  <a:pt x="2126648" y="852562"/>
                </a:lnTo>
                <a:lnTo>
                  <a:pt x="2128912" y="849384"/>
                </a:lnTo>
                <a:lnTo>
                  <a:pt x="2133438" y="843027"/>
                </a:lnTo>
                <a:lnTo>
                  <a:pt x="2138870" y="836670"/>
                </a:lnTo>
                <a:lnTo>
                  <a:pt x="2144981" y="830313"/>
                </a:lnTo>
                <a:lnTo>
                  <a:pt x="2151319" y="823957"/>
                </a:lnTo>
                <a:lnTo>
                  <a:pt x="2158335" y="818054"/>
                </a:lnTo>
                <a:lnTo>
                  <a:pt x="2165351" y="812378"/>
                </a:lnTo>
                <a:lnTo>
                  <a:pt x="2172594" y="806930"/>
                </a:lnTo>
                <a:lnTo>
                  <a:pt x="2179610" y="801708"/>
                </a:lnTo>
                <a:lnTo>
                  <a:pt x="2186627" y="796941"/>
                </a:lnTo>
                <a:lnTo>
                  <a:pt x="2193190" y="792854"/>
                </a:lnTo>
                <a:lnTo>
                  <a:pt x="2199754" y="789222"/>
                </a:lnTo>
                <a:lnTo>
                  <a:pt x="2205639" y="786270"/>
                </a:lnTo>
                <a:lnTo>
                  <a:pt x="2211071" y="784000"/>
                </a:lnTo>
                <a:lnTo>
                  <a:pt x="2215824" y="782638"/>
                </a:lnTo>
                <a:close/>
                <a:moveTo>
                  <a:pt x="657706" y="782638"/>
                </a:moveTo>
                <a:lnTo>
                  <a:pt x="662487" y="784000"/>
                </a:lnTo>
                <a:lnTo>
                  <a:pt x="667952" y="786270"/>
                </a:lnTo>
                <a:lnTo>
                  <a:pt x="673872" y="789222"/>
                </a:lnTo>
                <a:lnTo>
                  <a:pt x="680475" y="792854"/>
                </a:lnTo>
                <a:lnTo>
                  <a:pt x="687078" y="796941"/>
                </a:lnTo>
                <a:lnTo>
                  <a:pt x="694364" y="801708"/>
                </a:lnTo>
                <a:lnTo>
                  <a:pt x="701422" y="806930"/>
                </a:lnTo>
                <a:lnTo>
                  <a:pt x="708708" y="812378"/>
                </a:lnTo>
                <a:lnTo>
                  <a:pt x="715766" y="818054"/>
                </a:lnTo>
                <a:lnTo>
                  <a:pt x="722597" y="823957"/>
                </a:lnTo>
                <a:lnTo>
                  <a:pt x="728972" y="830313"/>
                </a:lnTo>
                <a:lnTo>
                  <a:pt x="735348" y="836670"/>
                </a:lnTo>
                <a:lnTo>
                  <a:pt x="740812" y="843027"/>
                </a:lnTo>
                <a:lnTo>
                  <a:pt x="745366" y="849384"/>
                </a:lnTo>
                <a:lnTo>
                  <a:pt x="747871" y="852562"/>
                </a:lnTo>
                <a:lnTo>
                  <a:pt x="749692" y="855740"/>
                </a:lnTo>
                <a:lnTo>
                  <a:pt x="751286" y="858692"/>
                </a:lnTo>
                <a:lnTo>
                  <a:pt x="752652" y="861870"/>
                </a:lnTo>
                <a:lnTo>
                  <a:pt x="763353" y="887297"/>
                </a:lnTo>
                <a:lnTo>
                  <a:pt x="773600" y="913405"/>
                </a:lnTo>
                <a:lnTo>
                  <a:pt x="783162" y="939059"/>
                </a:lnTo>
                <a:lnTo>
                  <a:pt x="792270" y="964486"/>
                </a:lnTo>
                <a:lnTo>
                  <a:pt x="800695" y="989005"/>
                </a:lnTo>
                <a:lnTo>
                  <a:pt x="808664" y="1012615"/>
                </a:lnTo>
                <a:lnTo>
                  <a:pt x="815722" y="1035318"/>
                </a:lnTo>
                <a:lnTo>
                  <a:pt x="822325" y="1055977"/>
                </a:lnTo>
                <a:lnTo>
                  <a:pt x="593725" y="1211263"/>
                </a:lnTo>
                <a:lnTo>
                  <a:pt x="689810" y="934518"/>
                </a:lnTo>
                <a:lnTo>
                  <a:pt x="659755" y="891610"/>
                </a:lnTo>
                <a:lnTo>
                  <a:pt x="690493" y="854832"/>
                </a:lnTo>
                <a:lnTo>
                  <a:pt x="657706" y="782638"/>
                </a:lnTo>
                <a:close/>
                <a:moveTo>
                  <a:pt x="534902" y="782638"/>
                </a:moveTo>
                <a:lnTo>
                  <a:pt x="555358" y="825500"/>
                </a:lnTo>
                <a:lnTo>
                  <a:pt x="553085" y="844097"/>
                </a:lnTo>
                <a:lnTo>
                  <a:pt x="573087" y="1025299"/>
                </a:lnTo>
                <a:lnTo>
                  <a:pt x="565586" y="1165226"/>
                </a:lnTo>
                <a:lnTo>
                  <a:pt x="497171" y="1004208"/>
                </a:lnTo>
                <a:lnTo>
                  <a:pt x="491034" y="854983"/>
                </a:lnTo>
                <a:lnTo>
                  <a:pt x="471487" y="840468"/>
                </a:lnTo>
                <a:lnTo>
                  <a:pt x="487625" y="790802"/>
                </a:lnTo>
                <a:lnTo>
                  <a:pt x="534902" y="782638"/>
                </a:lnTo>
                <a:close/>
                <a:moveTo>
                  <a:pt x="2273189" y="750888"/>
                </a:moveTo>
                <a:lnTo>
                  <a:pt x="2298700" y="1223963"/>
                </a:lnTo>
                <a:lnTo>
                  <a:pt x="2199364" y="934761"/>
                </a:lnTo>
                <a:lnTo>
                  <a:pt x="2228939" y="891857"/>
                </a:lnTo>
                <a:lnTo>
                  <a:pt x="2198687" y="855082"/>
                </a:lnTo>
                <a:lnTo>
                  <a:pt x="2236389" y="771091"/>
                </a:lnTo>
                <a:lnTo>
                  <a:pt x="2273189" y="750888"/>
                </a:lnTo>
                <a:close/>
                <a:moveTo>
                  <a:pt x="601773" y="750888"/>
                </a:moveTo>
                <a:lnTo>
                  <a:pt x="638798" y="771091"/>
                </a:lnTo>
                <a:lnTo>
                  <a:pt x="676275" y="855082"/>
                </a:lnTo>
                <a:lnTo>
                  <a:pt x="646023" y="891857"/>
                </a:lnTo>
                <a:lnTo>
                  <a:pt x="675598" y="934761"/>
                </a:lnTo>
                <a:lnTo>
                  <a:pt x="576262" y="1223963"/>
                </a:lnTo>
                <a:lnTo>
                  <a:pt x="601773" y="750888"/>
                </a:lnTo>
                <a:close/>
                <a:moveTo>
                  <a:pt x="2525173" y="746125"/>
                </a:moveTo>
                <a:lnTo>
                  <a:pt x="2534241" y="748392"/>
                </a:lnTo>
                <a:lnTo>
                  <a:pt x="2543762" y="750659"/>
                </a:lnTo>
                <a:lnTo>
                  <a:pt x="2553057" y="753153"/>
                </a:lnTo>
                <a:lnTo>
                  <a:pt x="2562351" y="756100"/>
                </a:lnTo>
                <a:lnTo>
                  <a:pt x="2571872" y="759274"/>
                </a:lnTo>
                <a:lnTo>
                  <a:pt x="2581393" y="762448"/>
                </a:lnTo>
                <a:lnTo>
                  <a:pt x="2591141" y="766075"/>
                </a:lnTo>
                <a:lnTo>
                  <a:pt x="2600662" y="770156"/>
                </a:lnTo>
                <a:lnTo>
                  <a:pt x="2610637" y="774010"/>
                </a:lnTo>
                <a:lnTo>
                  <a:pt x="2620158" y="778090"/>
                </a:lnTo>
                <a:lnTo>
                  <a:pt x="2629679" y="782398"/>
                </a:lnTo>
                <a:lnTo>
                  <a:pt x="2638974" y="787158"/>
                </a:lnTo>
                <a:lnTo>
                  <a:pt x="2648722" y="791919"/>
                </a:lnTo>
                <a:lnTo>
                  <a:pt x="2658016" y="796680"/>
                </a:lnTo>
                <a:lnTo>
                  <a:pt x="2667084" y="801667"/>
                </a:lnTo>
                <a:lnTo>
                  <a:pt x="2676152" y="806655"/>
                </a:lnTo>
                <a:lnTo>
                  <a:pt x="2684993" y="811869"/>
                </a:lnTo>
                <a:lnTo>
                  <a:pt x="2693381" y="817083"/>
                </a:lnTo>
                <a:lnTo>
                  <a:pt x="2701995" y="822524"/>
                </a:lnTo>
                <a:lnTo>
                  <a:pt x="2710383" y="827965"/>
                </a:lnTo>
                <a:lnTo>
                  <a:pt x="2718090" y="833406"/>
                </a:lnTo>
                <a:lnTo>
                  <a:pt x="2725798" y="838847"/>
                </a:lnTo>
                <a:lnTo>
                  <a:pt x="2733052" y="844288"/>
                </a:lnTo>
                <a:lnTo>
                  <a:pt x="2740080" y="849729"/>
                </a:lnTo>
                <a:lnTo>
                  <a:pt x="2746880" y="855170"/>
                </a:lnTo>
                <a:lnTo>
                  <a:pt x="2753001" y="860837"/>
                </a:lnTo>
                <a:lnTo>
                  <a:pt x="2759122" y="866278"/>
                </a:lnTo>
                <a:lnTo>
                  <a:pt x="2764563" y="871719"/>
                </a:lnTo>
                <a:lnTo>
                  <a:pt x="2769323" y="877160"/>
                </a:lnTo>
                <a:lnTo>
                  <a:pt x="2774084" y="882374"/>
                </a:lnTo>
                <a:lnTo>
                  <a:pt x="2778164" y="887815"/>
                </a:lnTo>
                <a:lnTo>
                  <a:pt x="2781791" y="893029"/>
                </a:lnTo>
                <a:lnTo>
                  <a:pt x="2784965" y="897790"/>
                </a:lnTo>
                <a:lnTo>
                  <a:pt x="2788139" y="903458"/>
                </a:lnTo>
                <a:lnTo>
                  <a:pt x="2791086" y="909352"/>
                </a:lnTo>
                <a:lnTo>
                  <a:pt x="2794033" y="915473"/>
                </a:lnTo>
                <a:lnTo>
                  <a:pt x="2797207" y="922047"/>
                </a:lnTo>
                <a:lnTo>
                  <a:pt x="2799927" y="928849"/>
                </a:lnTo>
                <a:lnTo>
                  <a:pt x="2802647" y="936103"/>
                </a:lnTo>
                <a:lnTo>
                  <a:pt x="2805368" y="943811"/>
                </a:lnTo>
                <a:lnTo>
                  <a:pt x="2810582" y="959454"/>
                </a:lnTo>
                <a:lnTo>
                  <a:pt x="2815796" y="976457"/>
                </a:lnTo>
                <a:lnTo>
                  <a:pt x="2820556" y="993913"/>
                </a:lnTo>
                <a:lnTo>
                  <a:pt x="2825090" y="1012503"/>
                </a:lnTo>
                <a:lnTo>
                  <a:pt x="2829624" y="1031546"/>
                </a:lnTo>
                <a:lnTo>
                  <a:pt x="2833705" y="1051269"/>
                </a:lnTo>
                <a:lnTo>
                  <a:pt x="2837558" y="1071446"/>
                </a:lnTo>
                <a:lnTo>
                  <a:pt x="2841186" y="1091622"/>
                </a:lnTo>
                <a:lnTo>
                  <a:pt x="2844813" y="1112253"/>
                </a:lnTo>
                <a:lnTo>
                  <a:pt x="2847986" y="1132883"/>
                </a:lnTo>
                <a:lnTo>
                  <a:pt x="2850933" y="1153513"/>
                </a:lnTo>
                <a:lnTo>
                  <a:pt x="2853880" y="1173916"/>
                </a:lnTo>
                <a:lnTo>
                  <a:pt x="2859094" y="1213589"/>
                </a:lnTo>
                <a:lnTo>
                  <a:pt x="2863402" y="1250769"/>
                </a:lnTo>
                <a:lnTo>
                  <a:pt x="2867029" y="1285455"/>
                </a:lnTo>
                <a:lnTo>
                  <a:pt x="2869976" y="1315380"/>
                </a:lnTo>
                <a:lnTo>
                  <a:pt x="2872243" y="1340771"/>
                </a:lnTo>
                <a:lnTo>
                  <a:pt x="2873830" y="1359814"/>
                </a:lnTo>
                <a:lnTo>
                  <a:pt x="2874963" y="1376363"/>
                </a:lnTo>
                <a:lnTo>
                  <a:pt x="2524720" y="1376363"/>
                </a:lnTo>
                <a:lnTo>
                  <a:pt x="2311400" y="1231272"/>
                </a:lnTo>
                <a:lnTo>
                  <a:pt x="2601116" y="1031773"/>
                </a:lnTo>
                <a:lnTo>
                  <a:pt x="2537641" y="963988"/>
                </a:lnTo>
                <a:lnTo>
                  <a:pt x="2604290" y="948345"/>
                </a:lnTo>
                <a:lnTo>
                  <a:pt x="2585020" y="810736"/>
                </a:lnTo>
                <a:lnTo>
                  <a:pt x="2525173" y="746125"/>
                </a:lnTo>
                <a:close/>
                <a:moveTo>
                  <a:pt x="349704" y="746125"/>
                </a:moveTo>
                <a:lnTo>
                  <a:pt x="289832" y="810736"/>
                </a:lnTo>
                <a:lnTo>
                  <a:pt x="270556" y="948345"/>
                </a:lnTo>
                <a:lnTo>
                  <a:pt x="337004" y="963988"/>
                </a:lnTo>
                <a:lnTo>
                  <a:pt x="273731" y="1031773"/>
                </a:lnTo>
                <a:lnTo>
                  <a:pt x="563563" y="1231272"/>
                </a:lnTo>
                <a:lnTo>
                  <a:pt x="350157" y="1376363"/>
                </a:lnTo>
                <a:lnTo>
                  <a:pt x="0" y="1376363"/>
                </a:lnTo>
                <a:lnTo>
                  <a:pt x="907" y="1359814"/>
                </a:lnTo>
                <a:lnTo>
                  <a:pt x="2494" y="1340771"/>
                </a:lnTo>
                <a:lnTo>
                  <a:pt x="4762" y="1315380"/>
                </a:lnTo>
                <a:lnTo>
                  <a:pt x="7710" y="1285455"/>
                </a:lnTo>
                <a:lnTo>
                  <a:pt x="11339" y="1250769"/>
                </a:lnTo>
                <a:lnTo>
                  <a:pt x="15648" y="1213589"/>
                </a:lnTo>
                <a:lnTo>
                  <a:pt x="20864" y="1173916"/>
                </a:lnTo>
                <a:lnTo>
                  <a:pt x="23812" y="1153513"/>
                </a:lnTo>
                <a:lnTo>
                  <a:pt x="26987" y="1132883"/>
                </a:lnTo>
                <a:lnTo>
                  <a:pt x="29936" y="1112253"/>
                </a:lnTo>
                <a:lnTo>
                  <a:pt x="33564" y="1091622"/>
                </a:lnTo>
                <a:lnTo>
                  <a:pt x="37193" y="1071446"/>
                </a:lnTo>
                <a:lnTo>
                  <a:pt x="41048" y="1051269"/>
                </a:lnTo>
                <a:lnTo>
                  <a:pt x="45357" y="1031546"/>
                </a:lnTo>
                <a:lnTo>
                  <a:pt x="49666" y="1012503"/>
                </a:lnTo>
                <a:lnTo>
                  <a:pt x="54429" y="993913"/>
                </a:lnTo>
                <a:lnTo>
                  <a:pt x="58964" y="976457"/>
                </a:lnTo>
                <a:lnTo>
                  <a:pt x="64180" y="959454"/>
                </a:lnTo>
                <a:lnTo>
                  <a:pt x="69396" y="943811"/>
                </a:lnTo>
                <a:lnTo>
                  <a:pt x="72345" y="936103"/>
                </a:lnTo>
                <a:lnTo>
                  <a:pt x="74839" y="928849"/>
                </a:lnTo>
                <a:lnTo>
                  <a:pt x="77788" y="922047"/>
                </a:lnTo>
                <a:lnTo>
                  <a:pt x="80736" y="915473"/>
                </a:lnTo>
                <a:lnTo>
                  <a:pt x="83684" y="909352"/>
                </a:lnTo>
                <a:lnTo>
                  <a:pt x="86859" y="903458"/>
                </a:lnTo>
                <a:lnTo>
                  <a:pt x="89807" y="897790"/>
                </a:lnTo>
                <a:lnTo>
                  <a:pt x="92982" y="893029"/>
                </a:lnTo>
                <a:lnTo>
                  <a:pt x="96611" y="887815"/>
                </a:lnTo>
                <a:lnTo>
                  <a:pt x="100693" y="882374"/>
                </a:lnTo>
                <a:lnTo>
                  <a:pt x="105229" y="877160"/>
                </a:lnTo>
                <a:lnTo>
                  <a:pt x="110445" y="871719"/>
                </a:lnTo>
                <a:lnTo>
                  <a:pt x="115888" y="866278"/>
                </a:lnTo>
                <a:lnTo>
                  <a:pt x="121784" y="860837"/>
                </a:lnTo>
                <a:lnTo>
                  <a:pt x="127907" y="855170"/>
                </a:lnTo>
                <a:lnTo>
                  <a:pt x="134711" y="849729"/>
                </a:lnTo>
                <a:lnTo>
                  <a:pt x="141741" y="844288"/>
                </a:lnTo>
                <a:lnTo>
                  <a:pt x="148998" y="838847"/>
                </a:lnTo>
                <a:lnTo>
                  <a:pt x="156709" y="833406"/>
                </a:lnTo>
                <a:lnTo>
                  <a:pt x="164647" y="827965"/>
                </a:lnTo>
                <a:lnTo>
                  <a:pt x="172811" y="822524"/>
                </a:lnTo>
                <a:lnTo>
                  <a:pt x="181202" y="817083"/>
                </a:lnTo>
                <a:lnTo>
                  <a:pt x="190047" y="811869"/>
                </a:lnTo>
                <a:lnTo>
                  <a:pt x="198664" y="806655"/>
                </a:lnTo>
                <a:lnTo>
                  <a:pt x="207963" y="801667"/>
                </a:lnTo>
                <a:lnTo>
                  <a:pt x="217034" y="796680"/>
                </a:lnTo>
                <a:lnTo>
                  <a:pt x="226332" y="791919"/>
                </a:lnTo>
                <a:lnTo>
                  <a:pt x="235857" y="787158"/>
                </a:lnTo>
                <a:lnTo>
                  <a:pt x="245156" y="782398"/>
                </a:lnTo>
                <a:lnTo>
                  <a:pt x="254681" y="778090"/>
                </a:lnTo>
                <a:lnTo>
                  <a:pt x="264432" y="774010"/>
                </a:lnTo>
                <a:lnTo>
                  <a:pt x="274184" y="770156"/>
                </a:lnTo>
                <a:lnTo>
                  <a:pt x="283709" y="766075"/>
                </a:lnTo>
                <a:lnTo>
                  <a:pt x="293461" y="762448"/>
                </a:lnTo>
                <a:lnTo>
                  <a:pt x="302986" y="759274"/>
                </a:lnTo>
                <a:lnTo>
                  <a:pt x="312511" y="756100"/>
                </a:lnTo>
                <a:lnTo>
                  <a:pt x="322036" y="753153"/>
                </a:lnTo>
                <a:lnTo>
                  <a:pt x="331334" y="750659"/>
                </a:lnTo>
                <a:lnTo>
                  <a:pt x="340632" y="748392"/>
                </a:lnTo>
                <a:lnTo>
                  <a:pt x="349704" y="746125"/>
                </a:lnTo>
                <a:close/>
                <a:moveTo>
                  <a:pt x="2502710" y="741363"/>
                </a:moveTo>
                <a:lnTo>
                  <a:pt x="2569053" y="820474"/>
                </a:lnTo>
                <a:lnTo>
                  <a:pt x="2584450" y="939707"/>
                </a:lnTo>
                <a:lnTo>
                  <a:pt x="2510861" y="956708"/>
                </a:lnTo>
                <a:lnTo>
                  <a:pt x="2579695" y="1030832"/>
                </a:lnTo>
                <a:lnTo>
                  <a:pt x="2298700" y="1223963"/>
                </a:lnTo>
                <a:lnTo>
                  <a:pt x="2502710" y="741363"/>
                </a:lnTo>
                <a:close/>
                <a:moveTo>
                  <a:pt x="372252" y="741363"/>
                </a:moveTo>
                <a:lnTo>
                  <a:pt x="576262" y="1223963"/>
                </a:lnTo>
                <a:lnTo>
                  <a:pt x="295041" y="1030832"/>
                </a:lnTo>
                <a:lnTo>
                  <a:pt x="364327" y="956708"/>
                </a:lnTo>
                <a:lnTo>
                  <a:pt x="290512" y="939707"/>
                </a:lnTo>
                <a:lnTo>
                  <a:pt x="305909" y="820474"/>
                </a:lnTo>
                <a:lnTo>
                  <a:pt x="372252" y="741363"/>
                </a:lnTo>
                <a:close/>
                <a:moveTo>
                  <a:pt x="1414859" y="625475"/>
                </a:moveTo>
                <a:lnTo>
                  <a:pt x="1460103" y="625475"/>
                </a:lnTo>
                <a:lnTo>
                  <a:pt x="1482725" y="668595"/>
                </a:lnTo>
                <a:lnTo>
                  <a:pt x="1467187" y="684935"/>
                </a:lnTo>
                <a:lnTo>
                  <a:pt x="1481582" y="784110"/>
                </a:lnTo>
                <a:lnTo>
                  <a:pt x="1437710" y="946150"/>
                </a:lnTo>
                <a:lnTo>
                  <a:pt x="1393380" y="784110"/>
                </a:lnTo>
                <a:lnTo>
                  <a:pt x="1407775" y="684935"/>
                </a:lnTo>
                <a:lnTo>
                  <a:pt x="1392237" y="668595"/>
                </a:lnTo>
                <a:lnTo>
                  <a:pt x="1414859" y="625475"/>
                </a:lnTo>
                <a:close/>
                <a:moveTo>
                  <a:pt x="1623875" y="614363"/>
                </a:moveTo>
                <a:lnTo>
                  <a:pt x="1649743" y="626602"/>
                </a:lnTo>
                <a:lnTo>
                  <a:pt x="1676972" y="639521"/>
                </a:lnTo>
                <a:lnTo>
                  <a:pt x="1703974" y="653120"/>
                </a:lnTo>
                <a:lnTo>
                  <a:pt x="1716907" y="659693"/>
                </a:lnTo>
                <a:lnTo>
                  <a:pt x="1729614" y="666719"/>
                </a:lnTo>
                <a:lnTo>
                  <a:pt x="1741867" y="673519"/>
                </a:lnTo>
                <a:lnTo>
                  <a:pt x="1753440" y="680092"/>
                </a:lnTo>
                <a:lnTo>
                  <a:pt x="1764104" y="686438"/>
                </a:lnTo>
                <a:lnTo>
                  <a:pt x="1773634" y="692784"/>
                </a:lnTo>
                <a:lnTo>
                  <a:pt x="1782257" y="698677"/>
                </a:lnTo>
                <a:lnTo>
                  <a:pt x="1789518" y="704343"/>
                </a:lnTo>
                <a:lnTo>
                  <a:pt x="1792694" y="707290"/>
                </a:lnTo>
                <a:lnTo>
                  <a:pt x="1795417" y="709783"/>
                </a:lnTo>
                <a:lnTo>
                  <a:pt x="1797913" y="712049"/>
                </a:lnTo>
                <a:lnTo>
                  <a:pt x="1799729" y="714769"/>
                </a:lnTo>
                <a:lnTo>
                  <a:pt x="1802678" y="719076"/>
                </a:lnTo>
                <a:lnTo>
                  <a:pt x="1805628" y="724515"/>
                </a:lnTo>
                <a:lnTo>
                  <a:pt x="1809032" y="731088"/>
                </a:lnTo>
                <a:lnTo>
                  <a:pt x="1812208" y="738341"/>
                </a:lnTo>
                <a:lnTo>
                  <a:pt x="1815158" y="746500"/>
                </a:lnTo>
                <a:lnTo>
                  <a:pt x="1818562" y="755566"/>
                </a:lnTo>
                <a:lnTo>
                  <a:pt x="1821966" y="765312"/>
                </a:lnTo>
                <a:lnTo>
                  <a:pt x="1825369" y="775512"/>
                </a:lnTo>
                <a:lnTo>
                  <a:pt x="1831723" y="797723"/>
                </a:lnTo>
                <a:lnTo>
                  <a:pt x="1838530" y="821295"/>
                </a:lnTo>
                <a:lnTo>
                  <a:pt x="1845110" y="845547"/>
                </a:lnTo>
                <a:lnTo>
                  <a:pt x="1851237" y="870252"/>
                </a:lnTo>
                <a:lnTo>
                  <a:pt x="1856909" y="894277"/>
                </a:lnTo>
                <a:lnTo>
                  <a:pt x="1862355" y="917395"/>
                </a:lnTo>
                <a:lnTo>
                  <a:pt x="1871431" y="957286"/>
                </a:lnTo>
                <a:lnTo>
                  <a:pt x="1877558" y="984937"/>
                </a:lnTo>
                <a:lnTo>
                  <a:pt x="1879600" y="995363"/>
                </a:lnTo>
                <a:lnTo>
                  <a:pt x="1455737" y="995363"/>
                </a:lnTo>
                <a:lnTo>
                  <a:pt x="1680148" y="767579"/>
                </a:lnTo>
                <a:lnTo>
                  <a:pt x="1608446" y="714769"/>
                </a:lnTo>
                <a:lnTo>
                  <a:pt x="1667895" y="690064"/>
                </a:lnTo>
                <a:lnTo>
                  <a:pt x="1623875" y="614363"/>
                </a:lnTo>
                <a:close/>
                <a:moveTo>
                  <a:pt x="1251177" y="614363"/>
                </a:moveTo>
                <a:lnTo>
                  <a:pt x="1206953" y="690064"/>
                </a:lnTo>
                <a:lnTo>
                  <a:pt x="1266371" y="714769"/>
                </a:lnTo>
                <a:lnTo>
                  <a:pt x="1194934" y="767579"/>
                </a:lnTo>
                <a:lnTo>
                  <a:pt x="1419225" y="995363"/>
                </a:lnTo>
                <a:lnTo>
                  <a:pt x="995362" y="995363"/>
                </a:lnTo>
                <a:lnTo>
                  <a:pt x="997630" y="984937"/>
                </a:lnTo>
                <a:lnTo>
                  <a:pt x="1003526" y="957286"/>
                </a:lnTo>
                <a:lnTo>
                  <a:pt x="1012598" y="917395"/>
                </a:lnTo>
                <a:lnTo>
                  <a:pt x="1018041" y="894277"/>
                </a:lnTo>
                <a:lnTo>
                  <a:pt x="1023710" y="870252"/>
                </a:lnTo>
                <a:lnTo>
                  <a:pt x="1030060" y="845547"/>
                </a:lnTo>
                <a:lnTo>
                  <a:pt x="1036410" y="821295"/>
                </a:lnTo>
                <a:lnTo>
                  <a:pt x="1042987" y="797723"/>
                </a:lnTo>
                <a:lnTo>
                  <a:pt x="1049564" y="775512"/>
                </a:lnTo>
                <a:lnTo>
                  <a:pt x="1052966" y="765312"/>
                </a:lnTo>
                <a:lnTo>
                  <a:pt x="1056367" y="755566"/>
                </a:lnTo>
                <a:lnTo>
                  <a:pt x="1059542" y="746500"/>
                </a:lnTo>
                <a:lnTo>
                  <a:pt x="1062944" y="738341"/>
                </a:lnTo>
                <a:lnTo>
                  <a:pt x="1065892" y="731088"/>
                </a:lnTo>
                <a:lnTo>
                  <a:pt x="1069067" y="724515"/>
                </a:lnTo>
                <a:lnTo>
                  <a:pt x="1072242" y="719076"/>
                </a:lnTo>
                <a:lnTo>
                  <a:pt x="1074964" y="714769"/>
                </a:lnTo>
                <a:lnTo>
                  <a:pt x="1077232" y="712049"/>
                </a:lnTo>
                <a:lnTo>
                  <a:pt x="1079500" y="709783"/>
                </a:lnTo>
                <a:lnTo>
                  <a:pt x="1082221" y="707290"/>
                </a:lnTo>
                <a:lnTo>
                  <a:pt x="1085396" y="704343"/>
                </a:lnTo>
                <a:lnTo>
                  <a:pt x="1092653" y="698677"/>
                </a:lnTo>
                <a:lnTo>
                  <a:pt x="1101271" y="692784"/>
                </a:lnTo>
                <a:lnTo>
                  <a:pt x="1110796" y="686438"/>
                </a:lnTo>
                <a:lnTo>
                  <a:pt x="1121455" y="680092"/>
                </a:lnTo>
                <a:lnTo>
                  <a:pt x="1133248" y="673519"/>
                </a:lnTo>
                <a:lnTo>
                  <a:pt x="1145041" y="666719"/>
                </a:lnTo>
                <a:lnTo>
                  <a:pt x="1157968" y="659693"/>
                </a:lnTo>
                <a:lnTo>
                  <a:pt x="1170894" y="653120"/>
                </a:lnTo>
                <a:lnTo>
                  <a:pt x="1197882" y="639521"/>
                </a:lnTo>
                <a:lnTo>
                  <a:pt x="1225096" y="626602"/>
                </a:lnTo>
                <a:lnTo>
                  <a:pt x="1251177" y="614363"/>
                </a:lnTo>
                <a:close/>
                <a:moveTo>
                  <a:pt x="1549513" y="581025"/>
                </a:moveTo>
                <a:lnTo>
                  <a:pt x="1564919" y="587829"/>
                </a:lnTo>
                <a:lnTo>
                  <a:pt x="1581911" y="595312"/>
                </a:lnTo>
                <a:lnTo>
                  <a:pt x="1603886" y="604837"/>
                </a:lnTo>
                <a:lnTo>
                  <a:pt x="1649197" y="683759"/>
                </a:lnTo>
                <a:lnTo>
                  <a:pt x="1582364" y="711200"/>
                </a:lnTo>
                <a:lnTo>
                  <a:pt x="1660525" y="768804"/>
                </a:lnTo>
                <a:lnTo>
                  <a:pt x="1438275" y="995363"/>
                </a:lnTo>
                <a:lnTo>
                  <a:pt x="1549513" y="581025"/>
                </a:lnTo>
                <a:close/>
                <a:moveTo>
                  <a:pt x="1325900" y="581025"/>
                </a:moveTo>
                <a:lnTo>
                  <a:pt x="1438275" y="995363"/>
                </a:lnTo>
                <a:lnTo>
                  <a:pt x="1214437" y="768804"/>
                </a:lnTo>
                <a:lnTo>
                  <a:pt x="1292621" y="711200"/>
                </a:lnTo>
                <a:lnTo>
                  <a:pt x="1225378" y="683759"/>
                </a:lnTo>
                <a:lnTo>
                  <a:pt x="1271194" y="604837"/>
                </a:lnTo>
                <a:lnTo>
                  <a:pt x="1293305" y="595312"/>
                </a:lnTo>
                <a:lnTo>
                  <a:pt x="1310628" y="587829"/>
                </a:lnTo>
                <a:lnTo>
                  <a:pt x="1325900" y="581025"/>
                </a:lnTo>
                <a:close/>
                <a:moveTo>
                  <a:pt x="2290703" y="271463"/>
                </a:moveTo>
                <a:lnTo>
                  <a:pt x="2298183" y="275102"/>
                </a:lnTo>
                <a:lnTo>
                  <a:pt x="2305890" y="278514"/>
                </a:lnTo>
                <a:lnTo>
                  <a:pt x="2314277" y="281470"/>
                </a:lnTo>
                <a:lnTo>
                  <a:pt x="2322890" y="283745"/>
                </a:lnTo>
                <a:lnTo>
                  <a:pt x="2331957" y="285337"/>
                </a:lnTo>
                <a:lnTo>
                  <a:pt x="2341250" y="286929"/>
                </a:lnTo>
                <a:lnTo>
                  <a:pt x="2350997" y="287611"/>
                </a:lnTo>
                <a:lnTo>
                  <a:pt x="2361197" y="287839"/>
                </a:lnTo>
                <a:lnTo>
                  <a:pt x="2367091" y="287611"/>
                </a:lnTo>
                <a:lnTo>
                  <a:pt x="2372757" y="287384"/>
                </a:lnTo>
                <a:lnTo>
                  <a:pt x="2384318" y="286474"/>
                </a:lnTo>
                <a:lnTo>
                  <a:pt x="2395424" y="285337"/>
                </a:lnTo>
                <a:lnTo>
                  <a:pt x="2405851" y="283745"/>
                </a:lnTo>
                <a:lnTo>
                  <a:pt x="2415598" y="281698"/>
                </a:lnTo>
                <a:lnTo>
                  <a:pt x="2424665" y="279651"/>
                </a:lnTo>
                <a:lnTo>
                  <a:pt x="2433051" y="277376"/>
                </a:lnTo>
                <a:lnTo>
                  <a:pt x="2439851" y="275329"/>
                </a:lnTo>
                <a:lnTo>
                  <a:pt x="2439851" y="282608"/>
                </a:lnTo>
                <a:lnTo>
                  <a:pt x="2440305" y="289886"/>
                </a:lnTo>
                <a:lnTo>
                  <a:pt x="2440758" y="296937"/>
                </a:lnTo>
                <a:lnTo>
                  <a:pt x="2441438" y="303987"/>
                </a:lnTo>
                <a:lnTo>
                  <a:pt x="2442572" y="310811"/>
                </a:lnTo>
                <a:lnTo>
                  <a:pt x="2443478" y="317862"/>
                </a:lnTo>
                <a:lnTo>
                  <a:pt x="2444838" y="324230"/>
                </a:lnTo>
                <a:lnTo>
                  <a:pt x="2446425" y="331053"/>
                </a:lnTo>
                <a:lnTo>
                  <a:pt x="2448012" y="337194"/>
                </a:lnTo>
                <a:lnTo>
                  <a:pt x="2449825" y="343563"/>
                </a:lnTo>
                <a:lnTo>
                  <a:pt x="2453452" y="355845"/>
                </a:lnTo>
                <a:lnTo>
                  <a:pt x="2457532" y="366990"/>
                </a:lnTo>
                <a:lnTo>
                  <a:pt x="2461612" y="377225"/>
                </a:lnTo>
                <a:lnTo>
                  <a:pt x="2465918" y="387005"/>
                </a:lnTo>
                <a:lnTo>
                  <a:pt x="2469998" y="395420"/>
                </a:lnTo>
                <a:lnTo>
                  <a:pt x="2473852" y="403153"/>
                </a:lnTo>
                <a:lnTo>
                  <a:pt x="2477252" y="409522"/>
                </a:lnTo>
                <a:lnTo>
                  <a:pt x="2482465" y="418165"/>
                </a:lnTo>
                <a:lnTo>
                  <a:pt x="2484279" y="421349"/>
                </a:lnTo>
                <a:lnTo>
                  <a:pt x="2487679" y="419529"/>
                </a:lnTo>
                <a:lnTo>
                  <a:pt x="2491305" y="417710"/>
                </a:lnTo>
                <a:lnTo>
                  <a:pt x="2496065" y="415663"/>
                </a:lnTo>
                <a:lnTo>
                  <a:pt x="2502412" y="413388"/>
                </a:lnTo>
                <a:lnTo>
                  <a:pt x="2506039" y="412706"/>
                </a:lnTo>
                <a:lnTo>
                  <a:pt x="2509666" y="411569"/>
                </a:lnTo>
                <a:lnTo>
                  <a:pt x="2513519" y="410886"/>
                </a:lnTo>
                <a:lnTo>
                  <a:pt x="2517599" y="410431"/>
                </a:lnTo>
                <a:lnTo>
                  <a:pt x="2522132" y="410204"/>
                </a:lnTo>
                <a:lnTo>
                  <a:pt x="2526666" y="409749"/>
                </a:lnTo>
                <a:lnTo>
                  <a:pt x="2532559" y="410204"/>
                </a:lnTo>
                <a:lnTo>
                  <a:pt x="2538906" y="410886"/>
                </a:lnTo>
                <a:lnTo>
                  <a:pt x="2542306" y="411341"/>
                </a:lnTo>
                <a:lnTo>
                  <a:pt x="2545706" y="412251"/>
                </a:lnTo>
                <a:lnTo>
                  <a:pt x="2549106" y="412933"/>
                </a:lnTo>
                <a:lnTo>
                  <a:pt x="2552506" y="414298"/>
                </a:lnTo>
                <a:lnTo>
                  <a:pt x="2555679" y="415663"/>
                </a:lnTo>
                <a:lnTo>
                  <a:pt x="2559079" y="417027"/>
                </a:lnTo>
                <a:lnTo>
                  <a:pt x="2562479" y="418847"/>
                </a:lnTo>
                <a:lnTo>
                  <a:pt x="2565879" y="421349"/>
                </a:lnTo>
                <a:lnTo>
                  <a:pt x="2569053" y="423623"/>
                </a:lnTo>
                <a:lnTo>
                  <a:pt x="2572453" y="426580"/>
                </a:lnTo>
                <a:lnTo>
                  <a:pt x="2575173" y="429537"/>
                </a:lnTo>
                <a:lnTo>
                  <a:pt x="2578120" y="433176"/>
                </a:lnTo>
                <a:lnTo>
                  <a:pt x="2581520" y="437952"/>
                </a:lnTo>
                <a:lnTo>
                  <a:pt x="2584466" y="443411"/>
                </a:lnTo>
                <a:lnTo>
                  <a:pt x="2587186" y="448870"/>
                </a:lnTo>
                <a:lnTo>
                  <a:pt x="2589453" y="454783"/>
                </a:lnTo>
                <a:lnTo>
                  <a:pt x="2591266" y="461379"/>
                </a:lnTo>
                <a:lnTo>
                  <a:pt x="2593080" y="467747"/>
                </a:lnTo>
                <a:lnTo>
                  <a:pt x="2594440" y="474571"/>
                </a:lnTo>
                <a:lnTo>
                  <a:pt x="2595346" y="481621"/>
                </a:lnTo>
                <a:lnTo>
                  <a:pt x="2596480" y="488672"/>
                </a:lnTo>
                <a:lnTo>
                  <a:pt x="2596933" y="495950"/>
                </a:lnTo>
                <a:lnTo>
                  <a:pt x="2597386" y="503229"/>
                </a:lnTo>
                <a:lnTo>
                  <a:pt x="2597386" y="510507"/>
                </a:lnTo>
                <a:lnTo>
                  <a:pt x="2597386" y="517785"/>
                </a:lnTo>
                <a:lnTo>
                  <a:pt x="2597386" y="525063"/>
                </a:lnTo>
                <a:lnTo>
                  <a:pt x="2596706" y="539620"/>
                </a:lnTo>
                <a:lnTo>
                  <a:pt x="2595346" y="553266"/>
                </a:lnTo>
                <a:lnTo>
                  <a:pt x="2594213" y="566231"/>
                </a:lnTo>
                <a:lnTo>
                  <a:pt x="2592400" y="577830"/>
                </a:lnTo>
                <a:lnTo>
                  <a:pt x="2590813" y="588293"/>
                </a:lnTo>
                <a:lnTo>
                  <a:pt x="2587866" y="603077"/>
                </a:lnTo>
                <a:lnTo>
                  <a:pt x="2586960" y="608535"/>
                </a:lnTo>
                <a:lnTo>
                  <a:pt x="2616200" y="602849"/>
                </a:lnTo>
                <a:lnTo>
                  <a:pt x="2612347" y="610355"/>
                </a:lnTo>
                <a:lnTo>
                  <a:pt x="2608493" y="617861"/>
                </a:lnTo>
                <a:lnTo>
                  <a:pt x="2603960" y="625139"/>
                </a:lnTo>
                <a:lnTo>
                  <a:pt x="2599653" y="632417"/>
                </a:lnTo>
                <a:lnTo>
                  <a:pt x="2594893" y="639468"/>
                </a:lnTo>
                <a:lnTo>
                  <a:pt x="2589906" y="646291"/>
                </a:lnTo>
                <a:lnTo>
                  <a:pt x="2585146" y="652660"/>
                </a:lnTo>
                <a:lnTo>
                  <a:pt x="2579706" y="659256"/>
                </a:lnTo>
                <a:lnTo>
                  <a:pt x="2574266" y="665397"/>
                </a:lnTo>
                <a:lnTo>
                  <a:pt x="2568826" y="671538"/>
                </a:lnTo>
                <a:lnTo>
                  <a:pt x="2562933" y="677224"/>
                </a:lnTo>
                <a:lnTo>
                  <a:pt x="2557039" y="682910"/>
                </a:lnTo>
                <a:lnTo>
                  <a:pt x="2550919" y="688141"/>
                </a:lnTo>
                <a:lnTo>
                  <a:pt x="2544573" y="693372"/>
                </a:lnTo>
                <a:lnTo>
                  <a:pt x="2538452" y="698148"/>
                </a:lnTo>
                <a:lnTo>
                  <a:pt x="2531879" y="702925"/>
                </a:lnTo>
                <a:lnTo>
                  <a:pt x="2525306" y="707246"/>
                </a:lnTo>
                <a:lnTo>
                  <a:pt x="2518506" y="711568"/>
                </a:lnTo>
                <a:lnTo>
                  <a:pt x="2511706" y="715662"/>
                </a:lnTo>
                <a:lnTo>
                  <a:pt x="2504679" y="719301"/>
                </a:lnTo>
                <a:lnTo>
                  <a:pt x="2497652" y="722712"/>
                </a:lnTo>
                <a:lnTo>
                  <a:pt x="2490399" y="725897"/>
                </a:lnTo>
                <a:lnTo>
                  <a:pt x="2483145" y="728626"/>
                </a:lnTo>
                <a:lnTo>
                  <a:pt x="2475892" y="731355"/>
                </a:lnTo>
                <a:lnTo>
                  <a:pt x="2468412" y="733630"/>
                </a:lnTo>
                <a:lnTo>
                  <a:pt x="2461158" y="735677"/>
                </a:lnTo>
                <a:lnTo>
                  <a:pt x="2453678" y="737496"/>
                </a:lnTo>
                <a:lnTo>
                  <a:pt x="2445972" y="738861"/>
                </a:lnTo>
                <a:lnTo>
                  <a:pt x="2438491" y="739771"/>
                </a:lnTo>
                <a:lnTo>
                  <a:pt x="2430558" y="740681"/>
                </a:lnTo>
                <a:lnTo>
                  <a:pt x="2422851" y="741135"/>
                </a:lnTo>
                <a:lnTo>
                  <a:pt x="2415371" y="741363"/>
                </a:lnTo>
                <a:lnTo>
                  <a:pt x="2402224" y="741135"/>
                </a:lnTo>
                <a:lnTo>
                  <a:pt x="2389758" y="740681"/>
                </a:lnTo>
                <a:lnTo>
                  <a:pt x="2377744" y="739543"/>
                </a:lnTo>
                <a:lnTo>
                  <a:pt x="2366411" y="737951"/>
                </a:lnTo>
                <a:lnTo>
                  <a:pt x="2355757" y="736359"/>
                </a:lnTo>
                <a:lnTo>
                  <a:pt x="2345557" y="734085"/>
                </a:lnTo>
                <a:lnTo>
                  <a:pt x="2336037" y="731810"/>
                </a:lnTo>
                <a:lnTo>
                  <a:pt x="2326970" y="728626"/>
                </a:lnTo>
                <a:lnTo>
                  <a:pt x="2318357" y="725442"/>
                </a:lnTo>
                <a:lnTo>
                  <a:pt x="2310423" y="721803"/>
                </a:lnTo>
                <a:lnTo>
                  <a:pt x="2302943" y="717936"/>
                </a:lnTo>
                <a:lnTo>
                  <a:pt x="2295690" y="713842"/>
                </a:lnTo>
                <a:lnTo>
                  <a:pt x="2289117" y="709066"/>
                </a:lnTo>
                <a:lnTo>
                  <a:pt x="2282996" y="704289"/>
                </a:lnTo>
                <a:lnTo>
                  <a:pt x="2277103" y="699286"/>
                </a:lnTo>
                <a:lnTo>
                  <a:pt x="2271663" y="693827"/>
                </a:lnTo>
                <a:lnTo>
                  <a:pt x="2266903" y="687914"/>
                </a:lnTo>
                <a:lnTo>
                  <a:pt x="2262143" y="681773"/>
                </a:lnTo>
                <a:lnTo>
                  <a:pt x="2258063" y="675632"/>
                </a:lnTo>
                <a:lnTo>
                  <a:pt x="2254209" y="669036"/>
                </a:lnTo>
                <a:lnTo>
                  <a:pt x="2250809" y="662440"/>
                </a:lnTo>
                <a:lnTo>
                  <a:pt x="2247409" y="655389"/>
                </a:lnTo>
                <a:lnTo>
                  <a:pt x="2244463" y="648111"/>
                </a:lnTo>
                <a:lnTo>
                  <a:pt x="2241969" y="640378"/>
                </a:lnTo>
                <a:lnTo>
                  <a:pt x="2239703" y="632645"/>
                </a:lnTo>
                <a:lnTo>
                  <a:pt x="2237663" y="624911"/>
                </a:lnTo>
                <a:lnTo>
                  <a:pt x="2235849" y="616496"/>
                </a:lnTo>
                <a:lnTo>
                  <a:pt x="2234036" y="608308"/>
                </a:lnTo>
                <a:lnTo>
                  <a:pt x="2232676" y="599893"/>
                </a:lnTo>
                <a:lnTo>
                  <a:pt x="2231316" y="591022"/>
                </a:lnTo>
                <a:lnTo>
                  <a:pt x="2230409" y="582152"/>
                </a:lnTo>
                <a:lnTo>
                  <a:pt x="2229276" y="573054"/>
                </a:lnTo>
                <a:lnTo>
                  <a:pt x="2224969" y="573054"/>
                </a:lnTo>
                <a:lnTo>
                  <a:pt x="2220436" y="572827"/>
                </a:lnTo>
                <a:lnTo>
                  <a:pt x="2216356" y="572144"/>
                </a:lnTo>
                <a:lnTo>
                  <a:pt x="2212276" y="571235"/>
                </a:lnTo>
                <a:lnTo>
                  <a:pt x="2207969" y="570325"/>
                </a:lnTo>
                <a:lnTo>
                  <a:pt x="2203889" y="569188"/>
                </a:lnTo>
                <a:lnTo>
                  <a:pt x="2200262" y="567595"/>
                </a:lnTo>
                <a:lnTo>
                  <a:pt x="2196636" y="566231"/>
                </a:lnTo>
                <a:lnTo>
                  <a:pt x="2193236" y="564411"/>
                </a:lnTo>
                <a:lnTo>
                  <a:pt x="2189835" y="562364"/>
                </a:lnTo>
                <a:lnTo>
                  <a:pt x="2187115" y="560090"/>
                </a:lnTo>
                <a:lnTo>
                  <a:pt x="2184395" y="558043"/>
                </a:lnTo>
                <a:lnTo>
                  <a:pt x="2182129" y="555541"/>
                </a:lnTo>
                <a:lnTo>
                  <a:pt x="2180315" y="552812"/>
                </a:lnTo>
                <a:lnTo>
                  <a:pt x="2178729" y="550310"/>
                </a:lnTo>
                <a:lnTo>
                  <a:pt x="2177369" y="547353"/>
                </a:lnTo>
                <a:lnTo>
                  <a:pt x="2176915" y="544624"/>
                </a:lnTo>
                <a:lnTo>
                  <a:pt x="2176689" y="541667"/>
                </a:lnTo>
                <a:lnTo>
                  <a:pt x="2176462" y="538255"/>
                </a:lnTo>
                <a:lnTo>
                  <a:pt x="2176915" y="534616"/>
                </a:lnTo>
                <a:lnTo>
                  <a:pt x="2177369" y="530977"/>
                </a:lnTo>
                <a:lnTo>
                  <a:pt x="2178275" y="526883"/>
                </a:lnTo>
                <a:lnTo>
                  <a:pt x="2179182" y="522789"/>
                </a:lnTo>
                <a:lnTo>
                  <a:pt x="2180542" y="518240"/>
                </a:lnTo>
                <a:lnTo>
                  <a:pt x="2183715" y="509370"/>
                </a:lnTo>
                <a:lnTo>
                  <a:pt x="2187342" y="499817"/>
                </a:lnTo>
                <a:lnTo>
                  <a:pt x="2191422" y="490264"/>
                </a:lnTo>
                <a:lnTo>
                  <a:pt x="2196182" y="480484"/>
                </a:lnTo>
                <a:lnTo>
                  <a:pt x="2205249" y="461834"/>
                </a:lnTo>
                <a:lnTo>
                  <a:pt x="2213636" y="445230"/>
                </a:lnTo>
                <a:lnTo>
                  <a:pt x="2217262" y="437952"/>
                </a:lnTo>
                <a:lnTo>
                  <a:pt x="2220209" y="432039"/>
                </a:lnTo>
                <a:lnTo>
                  <a:pt x="2222476" y="427035"/>
                </a:lnTo>
                <a:lnTo>
                  <a:pt x="2223609" y="423623"/>
                </a:lnTo>
                <a:lnTo>
                  <a:pt x="2228823" y="399969"/>
                </a:lnTo>
                <a:lnTo>
                  <a:pt x="2231316" y="388824"/>
                </a:lnTo>
                <a:lnTo>
                  <a:pt x="2234263" y="377679"/>
                </a:lnTo>
                <a:lnTo>
                  <a:pt x="2236983" y="366762"/>
                </a:lnTo>
                <a:lnTo>
                  <a:pt x="2240156" y="356300"/>
                </a:lnTo>
                <a:lnTo>
                  <a:pt x="2243556" y="346065"/>
                </a:lnTo>
                <a:lnTo>
                  <a:pt x="2247183" y="336285"/>
                </a:lnTo>
                <a:lnTo>
                  <a:pt x="2251036" y="326959"/>
                </a:lnTo>
                <a:lnTo>
                  <a:pt x="2255116" y="317407"/>
                </a:lnTo>
                <a:lnTo>
                  <a:pt x="2259876" y="308991"/>
                </a:lnTo>
                <a:lnTo>
                  <a:pt x="2265090" y="300576"/>
                </a:lnTo>
                <a:lnTo>
                  <a:pt x="2267810" y="296482"/>
                </a:lnTo>
                <a:lnTo>
                  <a:pt x="2270756" y="292615"/>
                </a:lnTo>
                <a:lnTo>
                  <a:pt x="2273476" y="288976"/>
                </a:lnTo>
                <a:lnTo>
                  <a:pt x="2276650" y="285110"/>
                </a:lnTo>
                <a:lnTo>
                  <a:pt x="2280050" y="281698"/>
                </a:lnTo>
                <a:lnTo>
                  <a:pt x="2283450" y="278059"/>
                </a:lnTo>
                <a:lnTo>
                  <a:pt x="2286850" y="274647"/>
                </a:lnTo>
                <a:lnTo>
                  <a:pt x="2290703" y="271463"/>
                </a:lnTo>
                <a:close/>
                <a:moveTo>
                  <a:pt x="584427" y="271463"/>
                </a:moveTo>
                <a:lnTo>
                  <a:pt x="588055" y="274647"/>
                </a:lnTo>
                <a:lnTo>
                  <a:pt x="591684" y="278059"/>
                </a:lnTo>
                <a:lnTo>
                  <a:pt x="595086" y="281698"/>
                </a:lnTo>
                <a:lnTo>
                  <a:pt x="598487" y="285110"/>
                </a:lnTo>
                <a:lnTo>
                  <a:pt x="601662" y="288976"/>
                </a:lnTo>
                <a:lnTo>
                  <a:pt x="604384" y="292615"/>
                </a:lnTo>
                <a:lnTo>
                  <a:pt x="607332" y="296482"/>
                </a:lnTo>
                <a:lnTo>
                  <a:pt x="610280" y="300576"/>
                </a:lnTo>
                <a:lnTo>
                  <a:pt x="615270" y="308991"/>
                </a:lnTo>
                <a:lnTo>
                  <a:pt x="619805" y="317407"/>
                </a:lnTo>
                <a:lnTo>
                  <a:pt x="624114" y="326959"/>
                </a:lnTo>
                <a:lnTo>
                  <a:pt x="627970" y="336285"/>
                </a:lnTo>
                <a:lnTo>
                  <a:pt x="631598" y="346065"/>
                </a:lnTo>
                <a:lnTo>
                  <a:pt x="635000" y="356300"/>
                </a:lnTo>
                <a:lnTo>
                  <a:pt x="638175" y="366762"/>
                </a:lnTo>
                <a:lnTo>
                  <a:pt x="641123" y="377679"/>
                </a:lnTo>
                <a:lnTo>
                  <a:pt x="643618" y="388824"/>
                </a:lnTo>
                <a:lnTo>
                  <a:pt x="646566" y="399969"/>
                </a:lnTo>
                <a:lnTo>
                  <a:pt x="651555" y="423623"/>
                </a:lnTo>
                <a:lnTo>
                  <a:pt x="652689" y="427035"/>
                </a:lnTo>
                <a:lnTo>
                  <a:pt x="654730" y="432039"/>
                </a:lnTo>
                <a:lnTo>
                  <a:pt x="661534" y="445230"/>
                </a:lnTo>
                <a:lnTo>
                  <a:pt x="670152" y="461834"/>
                </a:lnTo>
                <a:lnTo>
                  <a:pt x="679223" y="480484"/>
                </a:lnTo>
                <a:lnTo>
                  <a:pt x="683759" y="490264"/>
                </a:lnTo>
                <a:lnTo>
                  <a:pt x="687841" y="499817"/>
                </a:lnTo>
                <a:lnTo>
                  <a:pt x="691470" y="509370"/>
                </a:lnTo>
                <a:lnTo>
                  <a:pt x="694645" y="518240"/>
                </a:lnTo>
                <a:lnTo>
                  <a:pt x="696005" y="522789"/>
                </a:lnTo>
                <a:lnTo>
                  <a:pt x="696912" y="526883"/>
                </a:lnTo>
                <a:lnTo>
                  <a:pt x="697820" y="530977"/>
                </a:lnTo>
                <a:lnTo>
                  <a:pt x="698273" y="534616"/>
                </a:lnTo>
                <a:lnTo>
                  <a:pt x="698500" y="538255"/>
                </a:lnTo>
                <a:lnTo>
                  <a:pt x="698500" y="541667"/>
                </a:lnTo>
                <a:lnTo>
                  <a:pt x="698273" y="544624"/>
                </a:lnTo>
                <a:lnTo>
                  <a:pt x="697593" y="547353"/>
                </a:lnTo>
                <a:lnTo>
                  <a:pt x="696459" y="550310"/>
                </a:lnTo>
                <a:lnTo>
                  <a:pt x="694871" y="552812"/>
                </a:lnTo>
                <a:lnTo>
                  <a:pt x="692830" y="555541"/>
                </a:lnTo>
                <a:lnTo>
                  <a:pt x="690789" y="558043"/>
                </a:lnTo>
                <a:lnTo>
                  <a:pt x="688295" y="560090"/>
                </a:lnTo>
                <a:lnTo>
                  <a:pt x="685120" y="562364"/>
                </a:lnTo>
                <a:lnTo>
                  <a:pt x="681945" y="564411"/>
                </a:lnTo>
                <a:lnTo>
                  <a:pt x="678543" y="566231"/>
                </a:lnTo>
                <a:lnTo>
                  <a:pt x="674914" y="567595"/>
                </a:lnTo>
                <a:lnTo>
                  <a:pt x="671059" y="569188"/>
                </a:lnTo>
                <a:lnTo>
                  <a:pt x="667204" y="570325"/>
                </a:lnTo>
                <a:lnTo>
                  <a:pt x="663121" y="571235"/>
                </a:lnTo>
                <a:lnTo>
                  <a:pt x="658812" y="572144"/>
                </a:lnTo>
                <a:lnTo>
                  <a:pt x="654504" y="572827"/>
                </a:lnTo>
                <a:lnTo>
                  <a:pt x="650421" y="573054"/>
                </a:lnTo>
                <a:lnTo>
                  <a:pt x="645886" y="573054"/>
                </a:lnTo>
                <a:lnTo>
                  <a:pt x="644978" y="582152"/>
                </a:lnTo>
                <a:lnTo>
                  <a:pt x="643845" y="591022"/>
                </a:lnTo>
                <a:lnTo>
                  <a:pt x="642484" y="599893"/>
                </a:lnTo>
                <a:lnTo>
                  <a:pt x="641350" y="608308"/>
                </a:lnTo>
                <a:lnTo>
                  <a:pt x="639536" y="616496"/>
                </a:lnTo>
                <a:lnTo>
                  <a:pt x="637721" y="624911"/>
                </a:lnTo>
                <a:lnTo>
                  <a:pt x="635680" y="632645"/>
                </a:lnTo>
                <a:lnTo>
                  <a:pt x="633186" y="640378"/>
                </a:lnTo>
                <a:lnTo>
                  <a:pt x="630691" y="648111"/>
                </a:lnTo>
                <a:lnTo>
                  <a:pt x="627516" y="655389"/>
                </a:lnTo>
                <a:lnTo>
                  <a:pt x="624341" y="662440"/>
                </a:lnTo>
                <a:lnTo>
                  <a:pt x="620712" y="669036"/>
                </a:lnTo>
                <a:lnTo>
                  <a:pt x="617084" y="675632"/>
                </a:lnTo>
                <a:lnTo>
                  <a:pt x="612775" y="681773"/>
                </a:lnTo>
                <a:lnTo>
                  <a:pt x="608466" y="687914"/>
                </a:lnTo>
                <a:lnTo>
                  <a:pt x="603477" y="693827"/>
                </a:lnTo>
                <a:lnTo>
                  <a:pt x="598034" y="699286"/>
                </a:lnTo>
                <a:lnTo>
                  <a:pt x="592364" y="704289"/>
                </a:lnTo>
                <a:lnTo>
                  <a:pt x="586014" y="709066"/>
                </a:lnTo>
                <a:lnTo>
                  <a:pt x="579211" y="713842"/>
                </a:lnTo>
                <a:lnTo>
                  <a:pt x="572407" y="717936"/>
                </a:lnTo>
                <a:lnTo>
                  <a:pt x="564696" y="721803"/>
                </a:lnTo>
                <a:lnTo>
                  <a:pt x="556759" y="725442"/>
                </a:lnTo>
                <a:lnTo>
                  <a:pt x="548141" y="728626"/>
                </a:lnTo>
                <a:lnTo>
                  <a:pt x="539069" y="731810"/>
                </a:lnTo>
                <a:lnTo>
                  <a:pt x="529544" y="734085"/>
                </a:lnTo>
                <a:lnTo>
                  <a:pt x="519339" y="736359"/>
                </a:lnTo>
                <a:lnTo>
                  <a:pt x="508907" y="737951"/>
                </a:lnTo>
                <a:lnTo>
                  <a:pt x="497341" y="739543"/>
                </a:lnTo>
                <a:lnTo>
                  <a:pt x="485548" y="740681"/>
                </a:lnTo>
                <a:lnTo>
                  <a:pt x="473075" y="741135"/>
                </a:lnTo>
                <a:lnTo>
                  <a:pt x="459694" y="741363"/>
                </a:lnTo>
                <a:lnTo>
                  <a:pt x="451984" y="741135"/>
                </a:lnTo>
                <a:lnTo>
                  <a:pt x="444500" y="740681"/>
                </a:lnTo>
                <a:lnTo>
                  <a:pt x="436789" y="739771"/>
                </a:lnTo>
                <a:lnTo>
                  <a:pt x="428851" y="738861"/>
                </a:lnTo>
                <a:lnTo>
                  <a:pt x="421368" y="737496"/>
                </a:lnTo>
                <a:lnTo>
                  <a:pt x="413884" y="735677"/>
                </a:lnTo>
                <a:lnTo>
                  <a:pt x="406400" y="733630"/>
                </a:lnTo>
                <a:lnTo>
                  <a:pt x="399143" y="731355"/>
                </a:lnTo>
                <a:lnTo>
                  <a:pt x="391885" y="728626"/>
                </a:lnTo>
                <a:lnTo>
                  <a:pt x="384628" y="725897"/>
                </a:lnTo>
                <a:lnTo>
                  <a:pt x="377371" y="722712"/>
                </a:lnTo>
                <a:lnTo>
                  <a:pt x="370341" y="719301"/>
                </a:lnTo>
                <a:lnTo>
                  <a:pt x="363310" y="715662"/>
                </a:lnTo>
                <a:lnTo>
                  <a:pt x="356280" y="711568"/>
                </a:lnTo>
                <a:lnTo>
                  <a:pt x="349703" y="707246"/>
                </a:lnTo>
                <a:lnTo>
                  <a:pt x="343126" y="702925"/>
                </a:lnTo>
                <a:lnTo>
                  <a:pt x="336550" y="698148"/>
                </a:lnTo>
                <a:lnTo>
                  <a:pt x="330200" y="693372"/>
                </a:lnTo>
                <a:lnTo>
                  <a:pt x="323850" y="688141"/>
                </a:lnTo>
                <a:lnTo>
                  <a:pt x="317953" y="682910"/>
                </a:lnTo>
                <a:lnTo>
                  <a:pt x="312057" y="677224"/>
                </a:lnTo>
                <a:lnTo>
                  <a:pt x="306387" y="671538"/>
                </a:lnTo>
                <a:lnTo>
                  <a:pt x="300491" y="665397"/>
                </a:lnTo>
                <a:lnTo>
                  <a:pt x="295048" y="659256"/>
                </a:lnTo>
                <a:lnTo>
                  <a:pt x="290058" y="652660"/>
                </a:lnTo>
                <a:lnTo>
                  <a:pt x="285069" y="646291"/>
                </a:lnTo>
                <a:lnTo>
                  <a:pt x="280080" y="639468"/>
                </a:lnTo>
                <a:lnTo>
                  <a:pt x="275544" y="632417"/>
                </a:lnTo>
                <a:lnTo>
                  <a:pt x="271008" y="625139"/>
                </a:lnTo>
                <a:lnTo>
                  <a:pt x="266700" y="617861"/>
                </a:lnTo>
                <a:lnTo>
                  <a:pt x="262844" y="610355"/>
                </a:lnTo>
                <a:lnTo>
                  <a:pt x="258762" y="602849"/>
                </a:lnTo>
                <a:lnTo>
                  <a:pt x="288244" y="608535"/>
                </a:lnTo>
                <a:lnTo>
                  <a:pt x="287110" y="603077"/>
                </a:lnTo>
                <a:lnTo>
                  <a:pt x="284162" y="588293"/>
                </a:lnTo>
                <a:lnTo>
                  <a:pt x="282348" y="577830"/>
                </a:lnTo>
                <a:lnTo>
                  <a:pt x="280987" y="566231"/>
                </a:lnTo>
                <a:lnTo>
                  <a:pt x="279400" y="553266"/>
                </a:lnTo>
                <a:lnTo>
                  <a:pt x="278266" y="539620"/>
                </a:lnTo>
                <a:lnTo>
                  <a:pt x="277585" y="525063"/>
                </a:lnTo>
                <a:lnTo>
                  <a:pt x="277358" y="517785"/>
                </a:lnTo>
                <a:lnTo>
                  <a:pt x="277358" y="510507"/>
                </a:lnTo>
                <a:lnTo>
                  <a:pt x="277585" y="503229"/>
                </a:lnTo>
                <a:lnTo>
                  <a:pt x="278039" y="495950"/>
                </a:lnTo>
                <a:lnTo>
                  <a:pt x="278492" y="488672"/>
                </a:lnTo>
                <a:lnTo>
                  <a:pt x="279400" y="481621"/>
                </a:lnTo>
                <a:lnTo>
                  <a:pt x="280533" y="474571"/>
                </a:lnTo>
                <a:lnTo>
                  <a:pt x="281894" y="467747"/>
                </a:lnTo>
                <a:lnTo>
                  <a:pt x="283482" y="461379"/>
                </a:lnTo>
                <a:lnTo>
                  <a:pt x="285523" y="454783"/>
                </a:lnTo>
                <a:lnTo>
                  <a:pt x="287791" y="448870"/>
                </a:lnTo>
                <a:lnTo>
                  <a:pt x="290512" y="443411"/>
                </a:lnTo>
                <a:lnTo>
                  <a:pt x="293233" y="437952"/>
                </a:lnTo>
                <a:lnTo>
                  <a:pt x="296635" y="433176"/>
                </a:lnTo>
                <a:lnTo>
                  <a:pt x="299583" y="429537"/>
                </a:lnTo>
                <a:lnTo>
                  <a:pt x="302758" y="426580"/>
                </a:lnTo>
                <a:lnTo>
                  <a:pt x="305707" y="423623"/>
                </a:lnTo>
                <a:lnTo>
                  <a:pt x="309108" y="421349"/>
                </a:lnTo>
                <a:lnTo>
                  <a:pt x="312283" y="418847"/>
                </a:lnTo>
                <a:lnTo>
                  <a:pt x="315912" y="417027"/>
                </a:lnTo>
                <a:lnTo>
                  <a:pt x="319314" y="415663"/>
                </a:lnTo>
                <a:lnTo>
                  <a:pt x="322716" y="414298"/>
                </a:lnTo>
                <a:lnTo>
                  <a:pt x="326117" y="412933"/>
                </a:lnTo>
                <a:lnTo>
                  <a:pt x="329292" y="412251"/>
                </a:lnTo>
                <a:lnTo>
                  <a:pt x="332694" y="411341"/>
                </a:lnTo>
                <a:lnTo>
                  <a:pt x="336096" y="410886"/>
                </a:lnTo>
                <a:lnTo>
                  <a:pt x="342446" y="410204"/>
                </a:lnTo>
                <a:lnTo>
                  <a:pt x="348342" y="409749"/>
                </a:lnTo>
                <a:lnTo>
                  <a:pt x="352878" y="410204"/>
                </a:lnTo>
                <a:lnTo>
                  <a:pt x="357187" y="410431"/>
                </a:lnTo>
                <a:lnTo>
                  <a:pt x="361496" y="410886"/>
                </a:lnTo>
                <a:lnTo>
                  <a:pt x="365351" y="411569"/>
                </a:lnTo>
                <a:lnTo>
                  <a:pt x="368980" y="412706"/>
                </a:lnTo>
                <a:lnTo>
                  <a:pt x="372609" y="413388"/>
                </a:lnTo>
                <a:lnTo>
                  <a:pt x="378732" y="415663"/>
                </a:lnTo>
                <a:lnTo>
                  <a:pt x="383721" y="417710"/>
                </a:lnTo>
                <a:lnTo>
                  <a:pt x="387350" y="419529"/>
                </a:lnTo>
                <a:lnTo>
                  <a:pt x="390525" y="421349"/>
                </a:lnTo>
                <a:lnTo>
                  <a:pt x="392566" y="418165"/>
                </a:lnTo>
                <a:lnTo>
                  <a:pt x="397782" y="409522"/>
                </a:lnTo>
                <a:lnTo>
                  <a:pt x="401184" y="403153"/>
                </a:lnTo>
                <a:lnTo>
                  <a:pt x="405039" y="395420"/>
                </a:lnTo>
                <a:lnTo>
                  <a:pt x="409348" y="387005"/>
                </a:lnTo>
                <a:lnTo>
                  <a:pt x="413430" y="377225"/>
                </a:lnTo>
                <a:lnTo>
                  <a:pt x="417512" y="366990"/>
                </a:lnTo>
                <a:lnTo>
                  <a:pt x="421594" y="355845"/>
                </a:lnTo>
                <a:lnTo>
                  <a:pt x="425223" y="343563"/>
                </a:lnTo>
                <a:lnTo>
                  <a:pt x="427037" y="337194"/>
                </a:lnTo>
                <a:lnTo>
                  <a:pt x="428625" y="331053"/>
                </a:lnTo>
                <a:lnTo>
                  <a:pt x="430212" y="324230"/>
                </a:lnTo>
                <a:lnTo>
                  <a:pt x="431573" y="317862"/>
                </a:lnTo>
                <a:lnTo>
                  <a:pt x="432480" y="310811"/>
                </a:lnTo>
                <a:lnTo>
                  <a:pt x="433614" y="303987"/>
                </a:lnTo>
                <a:lnTo>
                  <a:pt x="434294" y="296937"/>
                </a:lnTo>
                <a:lnTo>
                  <a:pt x="434975" y="289886"/>
                </a:lnTo>
                <a:lnTo>
                  <a:pt x="435201" y="282608"/>
                </a:lnTo>
                <a:lnTo>
                  <a:pt x="435201" y="275329"/>
                </a:lnTo>
                <a:lnTo>
                  <a:pt x="442232" y="277376"/>
                </a:lnTo>
                <a:lnTo>
                  <a:pt x="450396" y="279651"/>
                </a:lnTo>
                <a:lnTo>
                  <a:pt x="459468" y="281698"/>
                </a:lnTo>
                <a:lnTo>
                  <a:pt x="469446" y="283745"/>
                </a:lnTo>
                <a:lnTo>
                  <a:pt x="479652" y="285337"/>
                </a:lnTo>
                <a:lnTo>
                  <a:pt x="490991" y="286474"/>
                </a:lnTo>
                <a:lnTo>
                  <a:pt x="502330" y="287384"/>
                </a:lnTo>
                <a:lnTo>
                  <a:pt x="508000" y="287611"/>
                </a:lnTo>
                <a:lnTo>
                  <a:pt x="513896" y="287839"/>
                </a:lnTo>
                <a:lnTo>
                  <a:pt x="524102" y="287611"/>
                </a:lnTo>
                <a:lnTo>
                  <a:pt x="533853" y="286929"/>
                </a:lnTo>
                <a:lnTo>
                  <a:pt x="543378" y="285337"/>
                </a:lnTo>
                <a:lnTo>
                  <a:pt x="552450" y="283745"/>
                </a:lnTo>
                <a:lnTo>
                  <a:pt x="560841" y="281470"/>
                </a:lnTo>
                <a:lnTo>
                  <a:pt x="569232" y="278514"/>
                </a:lnTo>
                <a:lnTo>
                  <a:pt x="576943" y="275102"/>
                </a:lnTo>
                <a:lnTo>
                  <a:pt x="584427" y="271463"/>
                </a:lnTo>
                <a:close/>
                <a:moveTo>
                  <a:pt x="1549338" y="120650"/>
                </a:moveTo>
                <a:lnTo>
                  <a:pt x="1554340" y="123369"/>
                </a:lnTo>
                <a:lnTo>
                  <a:pt x="1559114" y="126088"/>
                </a:lnTo>
                <a:lnTo>
                  <a:pt x="1563207" y="129260"/>
                </a:lnTo>
                <a:lnTo>
                  <a:pt x="1567299" y="132432"/>
                </a:lnTo>
                <a:lnTo>
                  <a:pt x="1570937" y="135603"/>
                </a:lnTo>
                <a:lnTo>
                  <a:pt x="1574575" y="139002"/>
                </a:lnTo>
                <a:lnTo>
                  <a:pt x="1577758" y="142627"/>
                </a:lnTo>
                <a:lnTo>
                  <a:pt x="1580714" y="146479"/>
                </a:lnTo>
                <a:lnTo>
                  <a:pt x="1583442" y="150557"/>
                </a:lnTo>
                <a:lnTo>
                  <a:pt x="1586170" y="154635"/>
                </a:lnTo>
                <a:lnTo>
                  <a:pt x="1588444" y="158713"/>
                </a:lnTo>
                <a:lnTo>
                  <a:pt x="1590490" y="163245"/>
                </a:lnTo>
                <a:lnTo>
                  <a:pt x="1592536" y="167776"/>
                </a:lnTo>
                <a:lnTo>
                  <a:pt x="1594355" y="172534"/>
                </a:lnTo>
                <a:lnTo>
                  <a:pt x="1596174" y="177065"/>
                </a:lnTo>
                <a:lnTo>
                  <a:pt x="1597766" y="182050"/>
                </a:lnTo>
                <a:lnTo>
                  <a:pt x="1600721" y="192472"/>
                </a:lnTo>
                <a:lnTo>
                  <a:pt x="1603222" y="203347"/>
                </a:lnTo>
                <a:lnTo>
                  <a:pt x="1605269" y="214676"/>
                </a:lnTo>
                <a:lnTo>
                  <a:pt x="1607770" y="226684"/>
                </a:lnTo>
                <a:lnTo>
                  <a:pt x="1611862" y="251833"/>
                </a:lnTo>
                <a:lnTo>
                  <a:pt x="1614136" y="264974"/>
                </a:lnTo>
                <a:lnTo>
                  <a:pt x="1617091" y="278794"/>
                </a:lnTo>
                <a:lnTo>
                  <a:pt x="1621411" y="279474"/>
                </a:lnTo>
                <a:lnTo>
                  <a:pt x="1625504" y="280834"/>
                </a:lnTo>
                <a:lnTo>
                  <a:pt x="1629823" y="281966"/>
                </a:lnTo>
                <a:lnTo>
                  <a:pt x="1633916" y="283779"/>
                </a:lnTo>
                <a:lnTo>
                  <a:pt x="1637554" y="286045"/>
                </a:lnTo>
                <a:lnTo>
                  <a:pt x="1641191" y="288084"/>
                </a:lnTo>
                <a:lnTo>
                  <a:pt x="1644829" y="290576"/>
                </a:lnTo>
                <a:lnTo>
                  <a:pt x="1648012" y="293295"/>
                </a:lnTo>
                <a:lnTo>
                  <a:pt x="1650740" y="296014"/>
                </a:lnTo>
                <a:lnTo>
                  <a:pt x="1653696" y="299186"/>
                </a:lnTo>
                <a:lnTo>
                  <a:pt x="1655970" y="302584"/>
                </a:lnTo>
                <a:lnTo>
                  <a:pt x="1658016" y="306209"/>
                </a:lnTo>
                <a:lnTo>
                  <a:pt x="1659835" y="309834"/>
                </a:lnTo>
                <a:lnTo>
                  <a:pt x="1661426" y="313459"/>
                </a:lnTo>
                <a:lnTo>
                  <a:pt x="1662563" y="317538"/>
                </a:lnTo>
                <a:lnTo>
                  <a:pt x="1663245" y="321616"/>
                </a:lnTo>
                <a:lnTo>
                  <a:pt x="1663700" y="325921"/>
                </a:lnTo>
                <a:lnTo>
                  <a:pt x="1663700" y="330225"/>
                </a:lnTo>
                <a:lnTo>
                  <a:pt x="1663473" y="334757"/>
                </a:lnTo>
                <a:lnTo>
                  <a:pt x="1662791" y="339288"/>
                </a:lnTo>
                <a:lnTo>
                  <a:pt x="1661426" y="344046"/>
                </a:lnTo>
                <a:lnTo>
                  <a:pt x="1659835" y="348577"/>
                </a:lnTo>
                <a:lnTo>
                  <a:pt x="1657789" y="353562"/>
                </a:lnTo>
                <a:lnTo>
                  <a:pt x="1655288" y="358546"/>
                </a:lnTo>
                <a:lnTo>
                  <a:pt x="1652105" y="363304"/>
                </a:lnTo>
                <a:lnTo>
                  <a:pt x="1648467" y="368289"/>
                </a:lnTo>
                <a:lnTo>
                  <a:pt x="1644374" y="373500"/>
                </a:lnTo>
                <a:lnTo>
                  <a:pt x="1639600" y="378484"/>
                </a:lnTo>
                <a:lnTo>
                  <a:pt x="1634371" y="383695"/>
                </a:lnTo>
                <a:lnTo>
                  <a:pt x="1628459" y="388453"/>
                </a:lnTo>
                <a:lnTo>
                  <a:pt x="1621866" y="393664"/>
                </a:lnTo>
                <a:lnTo>
                  <a:pt x="1615045" y="398649"/>
                </a:lnTo>
                <a:lnTo>
                  <a:pt x="1613226" y="407938"/>
                </a:lnTo>
                <a:lnTo>
                  <a:pt x="1610953" y="417227"/>
                </a:lnTo>
                <a:lnTo>
                  <a:pt x="1608452" y="426290"/>
                </a:lnTo>
                <a:lnTo>
                  <a:pt x="1605951" y="435353"/>
                </a:lnTo>
                <a:lnTo>
                  <a:pt x="1602768" y="444416"/>
                </a:lnTo>
                <a:lnTo>
                  <a:pt x="1599585" y="453252"/>
                </a:lnTo>
                <a:lnTo>
                  <a:pt x="1595947" y="462088"/>
                </a:lnTo>
                <a:lnTo>
                  <a:pt x="1592309" y="470697"/>
                </a:lnTo>
                <a:lnTo>
                  <a:pt x="1588444" y="479080"/>
                </a:lnTo>
                <a:lnTo>
                  <a:pt x="1583897" y="487237"/>
                </a:lnTo>
                <a:lnTo>
                  <a:pt x="1579577" y="495167"/>
                </a:lnTo>
                <a:lnTo>
                  <a:pt x="1574802" y="503323"/>
                </a:lnTo>
                <a:lnTo>
                  <a:pt x="1570028" y="510800"/>
                </a:lnTo>
                <a:lnTo>
                  <a:pt x="1565026" y="518050"/>
                </a:lnTo>
                <a:lnTo>
                  <a:pt x="1559569" y="525300"/>
                </a:lnTo>
                <a:lnTo>
                  <a:pt x="1554113" y="532097"/>
                </a:lnTo>
                <a:lnTo>
                  <a:pt x="1548201" y="538441"/>
                </a:lnTo>
                <a:lnTo>
                  <a:pt x="1542062" y="545012"/>
                </a:lnTo>
                <a:lnTo>
                  <a:pt x="1536151" y="550676"/>
                </a:lnTo>
                <a:lnTo>
                  <a:pt x="1529785" y="556340"/>
                </a:lnTo>
                <a:lnTo>
                  <a:pt x="1523192" y="561551"/>
                </a:lnTo>
                <a:lnTo>
                  <a:pt x="1516371" y="566536"/>
                </a:lnTo>
                <a:lnTo>
                  <a:pt x="1509323" y="571067"/>
                </a:lnTo>
                <a:lnTo>
                  <a:pt x="1502502" y="575145"/>
                </a:lnTo>
                <a:lnTo>
                  <a:pt x="1494772" y="578997"/>
                </a:lnTo>
                <a:lnTo>
                  <a:pt x="1487496" y="581942"/>
                </a:lnTo>
                <a:lnTo>
                  <a:pt x="1479766" y="584888"/>
                </a:lnTo>
                <a:lnTo>
                  <a:pt x="1472036" y="587380"/>
                </a:lnTo>
                <a:lnTo>
                  <a:pt x="1464078" y="589193"/>
                </a:lnTo>
                <a:lnTo>
                  <a:pt x="1455893" y="590779"/>
                </a:lnTo>
                <a:lnTo>
                  <a:pt x="1447481" y="591685"/>
                </a:lnTo>
                <a:lnTo>
                  <a:pt x="1439296" y="592138"/>
                </a:lnTo>
                <a:lnTo>
                  <a:pt x="1430884" y="591685"/>
                </a:lnTo>
                <a:lnTo>
                  <a:pt x="1422699" y="590779"/>
                </a:lnTo>
                <a:lnTo>
                  <a:pt x="1414286" y="589193"/>
                </a:lnTo>
                <a:lnTo>
                  <a:pt x="1406556" y="587380"/>
                </a:lnTo>
                <a:lnTo>
                  <a:pt x="1398598" y="584888"/>
                </a:lnTo>
                <a:lnTo>
                  <a:pt x="1390868" y="581942"/>
                </a:lnTo>
                <a:lnTo>
                  <a:pt x="1383593" y="578997"/>
                </a:lnTo>
                <a:lnTo>
                  <a:pt x="1376090" y="575145"/>
                </a:lnTo>
                <a:lnTo>
                  <a:pt x="1369042" y="571067"/>
                </a:lnTo>
                <a:lnTo>
                  <a:pt x="1361994" y="566536"/>
                </a:lnTo>
                <a:lnTo>
                  <a:pt x="1355173" y="561551"/>
                </a:lnTo>
                <a:lnTo>
                  <a:pt x="1348807" y="556340"/>
                </a:lnTo>
                <a:lnTo>
                  <a:pt x="1342213" y="550676"/>
                </a:lnTo>
                <a:lnTo>
                  <a:pt x="1336074" y="545012"/>
                </a:lnTo>
                <a:lnTo>
                  <a:pt x="1330163" y="538441"/>
                </a:lnTo>
                <a:lnTo>
                  <a:pt x="1324252" y="532097"/>
                </a:lnTo>
                <a:lnTo>
                  <a:pt x="1318795" y="525300"/>
                </a:lnTo>
                <a:lnTo>
                  <a:pt x="1313339" y="518050"/>
                </a:lnTo>
                <a:lnTo>
                  <a:pt x="1308337" y="510800"/>
                </a:lnTo>
                <a:lnTo>
                  <a:pt x="1303335" y="503323"/>
                </a:lnTo>
                <a:lnTo>
                  <a:pt x="1298560" y="495167"/>
                </a:lnTo>
                <a:lnTo>
                  <a:pt x="1294240" y="487237"/>
                </a:lnTo>
                <a:lnTo>
                  <a:pt x="1289920" y="479080"/>
                </a:lnTo>
                <a:lnTo>
                  <a:pt x="1286055" y="470697"/>
                </a:lnTo>
                <a:lnTo>
                  <a:pt x="1282190" y="462088"/>
                </a:lnTo>
                <a:lnTo>
                  <a:pt x="1278780" y="453252"/>
                </a:lnTo>
                <a:lnTo>
                  <a:pt x="1275824" y="444416"/>
                </a:lnTo>
                <a:lnTo>
                  <a:pt x="1272641" y="435353"/>
                </a:lnTo>
                <a:lnTo>
                  <a:pt x="1269913" y="426290"/>
                </a:lnTo>
                <a:lnTo>
                  <a:pt x="1267412" y="417227"/>
                </a:lnTo>
                <a:lnTo>
                  <a:pt x="1265366" y="407938"/>
                </a:lnTo>
                <a:lnTo>
                  <a:pt x="1263547" y="398649"/>
                </a:lnTo>
                <a:lnTo>
                  <a:pt x="1256499" y="393664"/>
                </a:lnTo>
                <a:lnTo>
                  <a:pt x="1249905" y="388453"/>
                </a:lnTo>
                <a:lnTo>
                  <a:pt x="1243994" y="383695"/>
                </a:lnTo>
                <a:lnTo>
                  <a:pt x="1238764" y="378484"/>
                </a:lnTo>
                <a:lnTo>
                  <a:pt x="1234217" y="373500"/>
                </a:lnTo>
                <a:lnTo>
                  <a:pt x="1229897" y="368289"/>
                </a:lnTo>
                <a:lnTo>
                  <a:pt x="1226260" y="363304"/>
                </a:lnTo>
                <a:lnTo>
                  <a:pt x="1223304" y="358546"/>
                </a:lnTo>
                <a:lnTo>
                  <a:pt x="1220576" y="353562"/>
                </a:lnTo>
                <a:lnTo>
                  <a:pt x="1218529" y="348577"/>
                </a:lnTo>
                <a:lnTo>
                  <a:pt x="1216711" y="344046"/>
                </a:lnTo>
                <a:lnTo>
                  <a:pt x="1215801" y="339288"/>
                </a:lnTo>
                <a:lnTo>
                  <a:pt x="1214892" y="334757"/>
                </a:lnTo>
                <a:lnTo>
                  <a:pt x="1214437" y="330225"/>
                </a:lnTo>
                <a:lnTo>
                  <a:pt x="1214664" y="325921"/>
                </a:lnTo>
                <a:lnTo>
                  <a:pt x="1214892" y="321616"/>
                </a:lnTo>
                <a:lnTo>
                  <a:pt x="1215801" y="317538"/>
                </a:lnTo>
                <a:lnTo>
                  <a:pt x="1216938" y="313459"/>
                </a:lnTo>
                <a:lnTo>
                  <a:pt x="1218529" y="309834"/>
                </a:lnTo>
                <a:lnTo>
                  <a:pt x="1220348" y="306209"/>
                </a:lnTo>
                <a:lnTo>
                  <a:pt x="1222395" y="302584"/>
                </a:lnTo>
                <a:lnTo>
                  <a:pt x="1224896" y="299186"/>
                </a:lnTo>
                <a:lnTo>
                  <a:pt x="1227397" y="296014"/>
                </a:lnTo>
                <a:lnTo>
                  <a:pt x="1230580" y="293295"/>
                </a:lnTo>
                <a:lnTo>
                  <a:pt x="1233535" y="290576"/>
                </a:lnTo>
                <a:lnTo>
                  <a:pt x="1236946" y="288084"/>
                </a:lnTo>
                <a:lnTo>
                  <a:pt x="1240583" y="286045"/>
                </a:lnTo>
                <a:lnTo>
                  <a:pt x="1244448" y="283779"/>
                </a:lnTo>
                <a:lnTo>
                  <a:pt x="1248541" y="281966"/>
                </a:lnTo>
                <a:lnTo>
                  <a:pt x="1252633" y="280834"/>
                </a:lnTo>
                <a:lnTo>
                  <a:pt x="1256953" y="279474"/>
                </a:lnTo>
                <a:lnTo>
                  <a:pt x="1261500" y="278794"/>
                </a:lnTo>
                <a:lnTo>
                  <a:pt x="1264911" y="260669"/>
                </a:lnTo>
                <a:lnTo>
                  <a:pt x="1267867" y="243450"/>
                </a:lnTo>
                <a:lnTo>
                  <a:pt x="1270822" y="226910"/>
                </a:lnTo>
                <a:lnTo>
                  <a:pt x="1273551" y="211277"/>
                </a:lnTo>
                <a:lnTo>
                  <a:pt x="1276734" y="196550"/>
                </a:lnTo>
                <a:lnTo>
                  <a:pt x="1278552" y="189527"/>
                </a:lnTo>
                <a:lnTo>
                  <a:pt x="1280371" y="182956"/>
                </a:lnTo>
                <a:lnTo>
                  <a:pt x="1282418" y="176386"/>
                </a:lnTo>
                <a:lnTo>
                  <a:pt x="1284919" y="170042"/>
                </a:lnTo>
                <a:lnTo>
                  <a:pt x="1287420" y="163924"/>
                </a:lnTo>
                <a:lnTo>
                  <a:pt x="1290375" y="158260"/>
                </a:lnTo>
                <a:lnTo>
                  <a:pt x="1296059" y="160073"/>
                </a:lnTo>
                <a:lnTo>
                  <a:pt x="1303789" y="162565"/>
                </a:lnTo>
                <a:lnTo>
                  <a:pt x="1313339" y="165284"/>
                </a:lnTo>
                <a:lnTo>
                  <a:pt x="1324934" y="167776"/>
                </a:lnTo>
                <a:lnTo>
                  <a:pt x="1331300" y="169136"/>
                </a:lnTo>
                <a:lnTo>
                  <a:pt x="1338121" y="170042"/>
                </a:lnTo>
                <a:lnTo>
                  <a:pt x="1345169" y="171175"/>
                </a:lnTo>
                <a:lnTo>
                  <a:pt x="1352672" y="172307"/>
                </a:lnTo>
                <a:lnTo>
                  <a:pt x="1360402" y="172987"/>
                </a:lnTo>
                <a:lnTo>
                  <a:pt x="1368587" y="173440"/>
                </a:lnTo>
                <a:lnTo>
                  <a:pt x="1376772" y="173667"/>
                </a:lnTo>
                <a:lnTo>
                  <a:pt x="1385639" y="173667"/>
                </a:lnTo>
                <a:lnTo>
                  <a:pt x="1394733" y="173667"/>
                </a:lnTo>
                <a:lnTo>
                  <a:pt x="1403828" y="173214"/>
                </a:lnTo>
                <a:lnTo>
                  <a:pt x="1413604" y="172534"/>
                </a:lnTo>
                <a:lnTo>
                  <a:pt x="1423153" y="171401"/>
                </a:lnTo>
                <a:lnTo>
                  <a:pt x="1432930" y="169815"/>
                </a:lnTo>
                <a:lnTo>
                  <a:pt x="1443161" y="167776"/>
                </a:lnTo>
                <a:lnTo>
                  <a:pt x="1453165" y="165510"/>
                </a:lnTo>
                <a:lnTo>
                  <a:pt x="1463623" y="162565"/>
                </a:lnTo>
                <a:lnTo>
                  <a:pt x="1474082" y="159620"/>
                </a:lnTo>
                <a:lnTo>
                  <a:pt x="1484768" y="155541"/>
                </a:lnTo>
                <a:lnTo>
                  <a:pt x="1495454" y="151237"/>
                </a:lnTo>
                <a:lnTo>
                  <a:pt x="1506140" y="146252"/>
                </a:lnTo>
                <a:lnTo>
                  <a:pt x="1517053" y="140815"/>
                </a:lnTo>
                <a:lnTo>
                  <a:pt x="1527966" y="134697"/>
                </a:lnTo>
                <a:lnTo>
                  <a:pt x="1538425" y="127900"/>
                </a:lnTo>
                <a:lnTo>
                  <a:pt x="1549338" y="120650"/>
                </a:lnTo>
                <a:close/>
                <a:moveTo>
                  <a:pt x="2395310" y="80963"/>
                </a:moveTo>
                <a:lnTo>
                  <a:pt x="2402341" y="80963"/>
                </a:lnTo>
                <a:lnTo>
                  <a:pt x="2409144" y="81190"/>
                </a:lnTo>
                <a:lnTo>
                  <a:pt x="2416175" y="81870"/>
                </a:lnTo>
                <a:lnTo>
                  <a:pt x="2422978" y="82323"/>
                </a:lnTo>
                <a:lnTo>
                  <a:pt x="2430009" y="83003"/>
                </a:lnTo>
                <a:lnTo>
                  <a:pt x="2437039" y="84137"/>
                </a:lnTo>
                <a:lnTo>
                  <a:pt x="2444069" y="85270"/>
                </a:lnTo>
                <a:lnTo>
                  <a:pt x="2451100" y="86630"/>
                </a:lnTo>
                <a:lnTo>
                  <a:pt x="2458130" y="87990"/>
                </a:lnTo>
                <a:lnTo>
                  <a:pt x="2465387" y="89804"/>
                </a:lnTo>
                <a:lnTo>
                  <a:pt x="2472418" y="91844"/>
                </a:lnTo>
                <a:lnTo>
                  <a:pt x="2479221" y="93884"/>
                </a:lnTo>
                <a:lnTo>
                  <a:pt x="2486025" y="96378"/>
                </a:lnTo>
                <a:lnTo>
                  <a:pt x="2493055" y="98644"/>
                </a:lnTo>
                <a:lnTo>
                  <a:pt x="2499859" y="101591"/>
                </a:lnTo>
                <a:lnTo>
                  <a:pt x="2506889" y="104312"/>
                </a:lnTo>
                <a:lnTo>
                  <a:pt x="2513466" y="107712"/>
                </a:lnTo>
                <a:lnTo>
                  <a:pt x="2520043" y="111112"/>
                </a:lnTo>
                <a:lnTo>
                  <a:pt x="2526846" y="114512"/>
                </a:lnTo>
                <a:lnTo>
                  <a:pt x="2533196" y="118366"/>
                </a:lnTo>
                <a:lnTo>
                  <a:pt x="2539773" y="122446"/>
                </a:lnTo>
                <a:lnTo>
                  <a:pt x="2545896" y="126753"/>
                </a:lnTo>
                <a:lnTo>
                  <a:pt x="2552246" y="131060"/>
                </a:lnTo>
                <a:lnTo>
                  <a:pt x="2558143" y="135821"/>
                </a:lnTo>
                <a:lnTo>
                  <a:pt x="2562905" y="133554"/>
                </a:lnTo>
                <a:lnTo>
                  <a:pt x="2567441" y="131740"/>
                </a:lnTo>
                <a:lnTo>
                  <a:pt x="2572203" y="129927"/>
                </a:lnTo>
                <a:lnTo>
                  <a:pt x="2576512" y="128794"/>
                </a:lnTo>
                <a:lnTo>
                  <a:pt x="2581048" y="127433"/>
                </a:lnTo>
                <a:lnTo>
                  <a:pt x="2585357" y="126300"/>
                </a:lnTo>
                <a:lnTo>
                  <a:pt x="2589666" y="125393"/>
                </a:lnTo>
                <a:lnTo>
                  <a:pt x="2594202" y="124486"/>
                </a:lnTo>
                <a:lnTo>
                  <a:pt x="2598511" y="124033"/>
                </a:lnTo>
                <a:lnTo>
                  <a:pt x="2602820" y="123806"/>
                </a:lnTo>
                <a:lnTo>
                  <a:pt x="2606902" y="123580"/>
                </a:lnTo>
                <a:lnTo>
                  <a:pt x="2610984" y="123580"/>
                </a:lnTo>
                <a:lnTo>
                  <a:pt x="2615293" y="123806"/>
                </a:lnTo>
                <a:lnTo>
                  <a:pt x="2619148" y="124033"/>
                </a:lnTo>
                <a:lnTo>
                  <a:pt x="2623230" y="124486"/>
                </a:lnTo>
                <a:lnTo>
                  <a:pt x="2627086" y="125393"/>
                </a:lnTo>
                <a:lnTo>
                  <a:pt x="2630941" y="126073"/>
                </a:lnTo>
                <a:lnTo>
                  <a:pt x="2634570" y="127207"/>
                </a:lnTo>
                <a:lnTo>
                  <a:pt x="2638425" y="128567"/>
                </a:lnTo>
                <a:lnTo>
                  <a:pt x="2642053" y="129474"/>
                </a:lnTo>
                <a:lnTo>
                  <a:pt x="2645682" y="131060"/>
                </a:lnTo>
                <a:lnTo>
                  <a:pt x="2649311" y="132647"/>
                </a:lnTo>
                <a:lnTo>
                  <a:pt x="2656341" y="136274"/>
                </a:lnTo>
                <a:lnTo>
                  <a:pt x="2663145" y="140354"/>
                </a:lnTo>
                <a:lnTo>
                  <a:pt x="2669721" y="145115"/>
                </a:lnTo>
                <a:lnTo>
                  <a:pt x="2675845" y="150329"/>
                </a:lnTo>
                <a:lnTo>
                  <a:pt x="2681741" y="155769"/>
                </a:lnTo>
                <a:lnTo>
                  <a:pt x="2687184" y="161890"/>
                </a:lnTo>
                <a:lnTo>
                  <a:pt x="2692627" y="168463"/>
                </a:lnTo>
                <a:lnTo>
                  <a:pt x="2697843" y="175037"/>
                </a:lnTo>
                <a:lnTo>
                  <a:pt x="2702605" y="182291"/>
                </a:lnTo>
                <a:lnTo>
                  <a:pt x="2706914" y="189998"/>
                </a:lnTo>
                <a:lnTo>
                  <a:pt x="2711223" y="197932"/>
                </a:lnTo>
                <a:lnTo>
                  <a:pt x="2715079" y="205866"/>
                </a:lnTo>
                <a:lnTo>
                  <a:pt x="2718480" y="214480"/>
                </a:lnTo>
                <a:lnTo>
                  <a:pt x="2721429" y="223321"/>
                </a:lnTo>
                <a:lnTo>
                  <a:pt x="2724377" y="232162"/>
                </a:lnTo>
                <a:lnTo>
                  <a:pt x="2726871" y="241456"/>
                </a:lnTo>
                <a:lnTo>
                  <a:pt x="2728912" y="250750"/>
                </a:lnTo>
                <a:lnTo>
                  <a:pt x="2730500" y="260044"/>
                </a:lnTo>
                <a:lnTo>
                  <a:pt x="2731861" y="269792"/>
                </a:lnTo>
                <a:lnTo>
                  <a:pt x="2732995" y="279539"/>
                </a:lnTo>
                <a:lnTo>
                  <a:pt x="2733448" y="289513"/>
                </a:lnTo>
                <a:lnTo>
                  <a:pt x="2733675" y="301527"/>
                </a:lnTo>
                <a:lnTo>
                  <a:pt x="2733221" y="313768"/>
                </a:lnTo>
                <a:lnTo>
                  <a:pt x="2732541" y="325329"/>
                </a:lnTo>
                <a:lnTo>
                  <a:pt x="2731407" y="337117"/>
                </a:lnTo>
                <a:lnTo>
                  <a:pt x="2729820" y="348225"/>
                </a:lnTo>
                <a:lnTo>
                  <a:pt x="2728005" y="358879"/>
                </a:lnTo>
                <a:lnTo>
                  <a:pt x="2725738" y="369533"/>
                </a:lnTo>
                <a:lnTo>
                  <a:pt x="2723243" y="379961"/>
                </a:lnTo>
                <a:lnTo>
                  <a:pt x="2720521" y="389935"/>
                </a:lnTo>
                <a:lnTo>
                  <a:pt x="2717346" y="399909"/>
                </a:lnTo>
                <a:lnTo>
                  <a:pt x="2713945" y="409430"/>
                </a:lnTo>
                <a:lnTo>
                  <a:pt x="2710543" y="418724"/>
                </a:lnTo>
                <a:lnTo>
                  <a:pt x="2706914" y="427791"/>
                </a:lnTo>
                <a:lnTo>
                  <a:pt x="2703286" y="436858"/>
                </a:lnTo>
                <a:lnTo>
                  <a:pt x="2695575" y="454540"/>
                </a:lnTo>
                <a:lnTo>
                  <a:pt x="2687411" y="471315"/>
                </a:lnTo>
                <a:lnTo>
                  <a:pt x="2679473" y="487636"/>
                </a:lnTo>
                <a:lnTo>
                  <a:pt x="2671989" y="503731"/>
                </a:lnTo>
                <a:lnTo>
                  <a:pt x="2664732" y="519825"/>
                </a:lnTo>
                <a:lnTo>
                  <a:pt x="2661330" y="527532"/>
                </a:lnTo>
                <a:lnTo>
                  <a:pt x="2658155" y="535466"/>
                </a:lnTo>
                <a:lnTo>
                  <a:pt x="2655434" y="543174"/>
                </a:lnTo>
                <a:lnTo>
                  <a:pt x="2652712" y="550881"/>
                </a:lnTo>
                <a:lnTo>
                  <a:pt x="2650445" y="558588"/>
                </a:lnTo>
                <a:lnTo>
                  <a:pt x="2648630" y="566749"/>
                </a:lnTo>
                <a:lnTo>
                  <a:pt x="2647043" y="574456"/>
                </a:lnTo>
                <a:lnTo>
                  <a:pt x="2645682" y="582617"/>
                </a:lnTo>
                <a:lnTo>
                  <a:pt x="2604407" y="590551"/>
                </a:lnTo>
                <a:lnTo>
                  <a:pt x="2606221" y="581257"/>
                </a:lnTo>
                <a:lnTo>
                  <a:pt x="2607582" y="572189"/>
                </a:lnTo>
                <a:lnTo>
                  <a:pt x="2608943" y="563349"/>
                </a:lnTo>
                <a:lnTo>
                  <a:pt x="2610303" y="554735"/>
                </a:lnTo>
                <a:lnTo>
                  <a:pt x="2610984" y="546574"/>
                </a:lnTo>
                <a:lnTo>
                  <a:pt x="2611891" y="538640"/>
                </a:lnTo>
                <a:lnTo>
                  <a:pt x="2612571" y="530933"/>
                </a:lnTo>
                <a:lnTo>
                  <a:pt x="2612798" y="523452"/>
                </a:lnTo>
                <a:lnTo>
                  <a:pt x="2613025" y="516425"/>
                </a:lnTo>
                <a:lnTo>
                  <a:pt x="2613025" y="509398"/>
                </a:lnTo>
                <a:lnTo>
                  <a:pt x="2612798" y="502824"/>
                </a:lnTo>
                <a:lnTo>
                  <a:pt x="2612571" y="496477"/>
                </a:lnTo>
                <a:lnTo>
                  <a:pt x="2612118" y="490356"/>
                </a:lnTo>
                <a:lnTo>
                  <a:pt x="2611211" y="484236"/>
                </a:lnTo>
                <a:lnTo>
                  <a:pt x="2610530" y="478569"/>
                </a:lnTo>
                <a:lnTo>
                  <a:pt x="2609850" y="473128"/>
                </a:lnTo>
                <a:lnTo>
                  <a:pt x="2608489" y="467914"/>
                </a:lnTo>
                <a:lnTo>
                  <a:pt x="2607128" y="462701"/>
                </a:lnTo>
                <a:lnTo>
                  <a:pt x="2605768" y="458167"/>
                </a:lnTo>
                <a:lnTo>
                  <a:pt x="2604407" y="453406"/>
                </a:lnTo>
                <a:lnTo>
                  <a:pt x="2602820" y="449099"/>
                </a:lnTo>
                <a:lnTo>
                  <a:pt x="2601005" y="445019"/>
                </a:lnTo>
                <a:lnTo>
                  <a:pt x="2599191" y="440939"/>
                </a:lnTo>
                <a:lnTo>
                  <a:pt x="2596923" y="437312"/>
                </a:lnTo>
                <a:lnTo>
                  <a:pt x="2594882" y="433685"/>
                </a:lnTo>
                <a:lnTo>
                  <a:pt x="2592841" y="430511"/>
                </a:lnTo>
                <a:lnTo>
                  <a:pt x="2590573" y="427338"/>
                </a:lnTo>
                <a:lnTo>
                  <a:pt x="2588305" y="424164"/>
                </a:lnTo>
                <a:lnTo>
                  <a:pt x="2585584" y="421444"/>
                </a:lnTo>
                <a:lnTo>
                  <a:pt x="2583316" y="418724"/>
                </a:lnTo>
                <a:lnTo>
                  <a:pt x="2580594" y="416230"/>
                </a:lnTo>
                <a:lnTo>
                  <a:pt x="2577873" y="413737"/>
                </a:lnTo>
                <a:lnTo>
                  <a:pt x="2575152" y="411696"/>
                </a:lnTo>
                <a:lnTo>
                  <a:pt x="2572430" y="409656"/>
                </a:lnTo>
                <a:lnTo>
                  <a:pt x="2566761" y="406256"/>
                </a:lnTo>
                <a:lnTo>
                  <a:pt x="2560637" y="403536"/>
                </a:lnTo>
                <a:lnTo>
                  <a:pt x="2554741" y="400816"/>
                </a:lnTo>
                <a:lnTo>
                  <a:pt x="2548844" y="399002"/>
                </a:lnTo>
                <a:lnTo>
                  <a:pt x="2542494" y="397642"/>
                </a:lnTo>
                <a:lnTo>
                  <a:pt x="2536598" y="396962"/>
                </a:lnTo>
                <a:lnTo>
                  <a:pt x="2530702" y="396509"/>
                </a:lnTo>
                <a:lnTo>
                  <a:pt x="2524352" y="396282"/>
                </a:lnTo>
                <a:lnTo>
                  <a:pt x="2518682" y="396509"/>
                </a:lnTo>
                <a:lnTo>
                  <a:pt x="2513012" y="397189"/>
                </a:lnTo>
                <a:lnTo>
                  <a:pt x="2507569" y="398095"/>
                </a:lnTo>
                <a:lnTo>
                  <a:pt x="2502353" y="399229"/>
                </a:lnTo>
                <a:lnTo>
                  <a:pt x="2497364" y="400589"/>
                </a:lnTo>
                <a:lnTo>
                  <a:pt x="2493055" y="402176"/>
                </a:lnTo>
                <a:lnTo>
                  <a:pt x="2488746" y="403989"/>
                </a:lnTo>
                <a:lnTo>
                  <a:pt x="2486025" y="399455"/>
                </a:lnTo>
                <a:lnTo>
                  <a:pt x="2483530" y="395148"/>
                </a:lnTo>
                <a:lnTo>
                  <a:pt x="2480809" y="390161"/>
                </a:lnTo>
                <a:lnTo>
                  <a:pt x="2478541" y="384948"/>
                </a:lnTo>
                <a:lnTo>
                  <a:pt x="2476273" y="379507"/>
                </a:lnTo>
                <a:lnTo>
                  <a:pt x="2474232" y="374067"/>
                </a:lnTo>
                <a:lnTo>
                  <a:pt x="2470150" y="362506"/>
                </a:lnTo>
                <a:lnTo>
                  <a:pt x="2466975" y="350265"/>
                </a:lnTo>
                <a:lnTo>
                  <a:pt x="2463800" y="338250"/>
                </a:lnTo>
                <a:lnTo>
                  <a:pt x="2461078" y="326009"/>
                </a:lnTo>
                <a:lnTo>
                  <a:pt x="2459037" y="313995"/>
                </a:lnTo>
                <a:lnTo>
                  <a:pt x="2456996" y="302888"/>
                </a:lnTo>
                <a:lnTo>
                  <a:pt x="2455409" y="292233"/>
                </a:lnTo>
                <a:lnTo>
                  <a:pt x="2453368" y="274099"/>
                </a:lnTo>
                <a:lnTo>
                  <a:pt x="2452007" y="261858"/>
                </a:lnTo>
                <a:lnTo>
                  <a:pt x="2451780" y="257551"/>
                </a:lnTo>
                <a:lnTo>
                  <a:pt x="2444523" y="259817"/>
                </a:lnTo>
                <a:lnTo>
                  <a:pt x="2436359" y="262764"/>
                </a:lnTo>
                <a:lnTo>
                  <a:pt x="2425246" y="265485"/>
                </a:lnTo>
                <a:lnTo>
                  <a:pt x="2418896" y="267071"/>
                </a:lnTo>
                <a:lnTo>
                  <a:pt x="2412093" y="268658"/>
                </a:lnTo>
                <a:lnTo>
                  <a:pt x="2404835" y="270245"/>
                </a:lnTo>
                <a:lnTo>
                  <a:pt x="2397351" y="271605"/>
                </a:lnTo>
                <a:lnTo>
                  <a:pt x="2389414" y="272512"/>
                </a:lnTo>
                <a:lnTo>
                  <a:pt x="2381023" y="273645"/>
                </a:lnTo>
                <a:lnTo>
                  <a:pt x="2372859" y="274099"/>
                </a:lnTo>
                <a:lnTo>
                  <a:pt x="2364241" y="274552"/>
                </a:lnTo>
                <a:lnTo>
                  <a:pt x="2355396" y="274552"/>
                </a:lnTo>
                <a:lnTo>
                  <a:pt x="2346778" y="274099"/>
                </a:lnTo>
                <a:lnTo>
                  <a:pt x="2337934" y="273192"/>
                </a:lnTo>
                <a:lnTo>
                  <a:pt x="2329542" y="271832"/>
                </a:lnTo>
                <a:lnTo>
                  <a:pt x="2320925" y="270018"/>
                </a:lnTo>
                <a:lnTo>
                  <a:pt x="2316616" y="268658"/>
                </a:lnTo>
                <a:lnTo>
                  <a:pt x="2312307" y="267298"/>
                </a:lnTo>
                <a:lnTo>
                  <a:pt x="2308225" y="265938"/>
                </a:lnTo>
                <a:lnTo>
                  <a:pt x="2304369" y="264351"/>
                </a:lnTo>
                <a:lnTo>
                  <a:pt x="2300060" y="262311"/>
                </a:lnTo>
                <a:lnTo>
                  <a:pt x="2296205" y="260497"/>
                </a:lnTo>
                <a:lnTo>
                  <a:pt x="2292350" y="258004"/>
                </a:lnTo>
                <a:lnTo>
                  <a:pt x="2288721" y="255737"/>
                </a:lnTo>
                <a:lnTo>
                  <a:pt x="2285092" y="253244"/>
                </a:lnTo>
                <a:lnTo>
                  <a:pt x="2281464" y="250297"/>
                </a:lnTo>
                <a:lnTo>
                  <a:pt x="2278062" y="247350"/>
                </a:lnTo>
                <a:lnTo>
                  <a:pt x="2274660" y="243950"/>
                </a:lnTo>
                <a:lnTo>
                  <a:pt x="2271712" y="240776"/>
                </a:lnTo>
                <a:lnTo>
                  <a:pt x="2268537" y="237149"/>
                </a:lnTo>
                <a:lnTo>
                  <a:pt x="2265589" y="233069"/>
                </a:lnTo>
                <a:lnTo>
                  <a:pt x="2262867" y="228988"/>
                </a:lnTo>
                <a:lnTo>
                  <a:pt x="2260146" y="224681"/>
                </a:lnTo>
                <a:lnTo>
                  <a:pt x="2257651" y="220148"/>
                </a:lnTo>
                <a:lnTo>
                  <a:pt x="2255383" y="215387"/>
                </a:lnTo>
                <a:lnTo>
                  <a:pt x="2253342" y="210173"/>
                </a:lnTo>
                <a:lnTo>
                  <a:pt x="2251528" y="204733"/>
                </a:lnTo>
                <a:lnTo>
                  <a:pt x="2249714" y="199293"/>
                </a:lnTo>
                <a:lnTo>
                  <a:pt x="2248126" y="193852"/>
                </a:lnTo>
                <a:lnTo>
                  <a:pt x="2246992" y="188865"/>
                </a:lnTo>
                <a:lnTo>
                  <a:pt x="2246539" y="183651"/>
                </a:lnTo>
                <a:lnTo>
                  <a:pt x="2246312" y="178664"/>
                </a:lnTo>
                <a:lnTo>
                  <a:pt x="2246312" y="173904"/>
                </a:lnTo>
                <a:lnTo>
                  <a:pt x="2246539" y="169143"/>
                </a:lnTo>
                <a:lnTo>
                  <a:pt x="2246992" y="164383"/>
                </a:lnTo>
                <a:lnTo>
                  <a:pt x="2248126" y="159849"/>
                </a:lnTo>
                <a:lnTo>
                  <a:pt x="2249260" y="155316"/>
                </a:lnTo>
                <a:lnTo>
                  <a:pt x="2250848" y="151009"/>
                </a:lnTo>
                <a:lnTo>
                  <a:pt x="2252662" y="146928"/>
                </a:lnTo>
                <a:lnTo>
                  <a:pt x="2254703" y="142621"/>
                </a:lnTo>
                <a:lnTo>
                  <a:pt x="2257198" y="138541"/>
                </a:lnTo>
                <a:lnTo>
                  <a:pt x="2259692" y="134687"/>
                </a:lnTo>
                <a:lnTo>
                  <a:pt x="2262641" y="131060"/>
                </a:lnTo>
                <a:lnTo>
                  <a:pt x="2265589" y="127207"/>
                </a:lnTo>
                <a:lnTo>
                  <a:pt x="2268991" y="123806"/>
                </a:lnTo>
                <a:lnTo>
                  <a:pt x="2272619" y="120406"/>
                </a:lnTo>
                <a:lnTo>
                  <a:pt x="2276475" y="117006"/>
                </a:lnTo>
                <a:lnTo>
                  <a:pt x="2280783" y="114059"/>
                </a:lnTo>
                <a:lnTo>
                  <a:pt x="2284866" y="110885"/>
                </a:lnTo>
                <a:lnTo>
                  <a:pt x="2289175" y="107938"/>
                </a:lnTo>
                <a:lnTo>
                  <a:pt x="2293937" y="105218"/>
                </a:lnTo>
                <a:lnTo>
                  <a:pt x="2298926" y="102498"/>
                </a:lnTo>
                <a:lnTo>
                  <a:pt x="2303916" y="100005"/>
                </a:lnTo>
                <a:lnTo>
                  <a:pt x="2308905" y="97738"/>
                </a:lnTo>
                <a:lnTo>
                  <a:pt x="2314348" y="95471"/>
                </a:lnTo>
                <a:lnTo>
                  <a:pt x="2319791" y="93431"/>
                </a:lnTo>
                <a:lnTo>
                  <a:pt x="2325687" y="91617"/>
                </a:lnTo>
                <a:lnTo>
                  <a:pt x="2331357" y="89804"/>
                </a:lnTo>
                <a:lnTo>
                  <a:pt x="2337253" y="88217"/>
                </a:lnTo>
                <a:lnTo>
                  <a:pt x="2343376" y="86630"/>
                </a:lnTo>
                <a:lnTo>
                  <a:pt x="2349500" y="85497"/>
                </a:lnTo>
                <a:lnTo>
                  <a:pt x="2355850" y="84363"/>
                </a:lnTo>
                <a:lnTo>
                  <a:pt x="2362200" y="83457"/>
                </a:lnTo>
                <a:lnTo>
                  <a:pt x="2368550" y="82550"/>
                </a:lnTo>
                <a:lnTo>
                  <a:pt x="2375353" y="82096"/>
                </a:lnTo>
                <a:lnTo>
                  <a:pt x="2381930" y="81643"/>
                </a:lnTo>
                <a:lnTo>
                  <a:pt x="2388507" y="81190"/>
                </a:lnTo>
                <a:lnTo>
                  <a:pt x="2395310" y="80963"/>
                </a:lnTo>
                <a:close/>
                <a:moveTo>
                  <a:pt x="472467" y="80963"/>
                </a:moveTo>
                <a:lnTo>
                  <a:pt x="479494" y="80963"/>
                </a:lnTo>
                <a:lnTo>
                  <a:pt x="486295" y="81190"/>
                </a:lnTo>
                <a:lnTo>
                  <a:pt x="493095" y="81643"/>
                </a:lnTo>
                <a:lnTo>
                  <a:pt x="499442" y="82096"/>
                </a:lnTo>
                <a:lnTo>
                  <a:pt x="506243" y="82550"/>
                </a:lnTo>
                <a:lnTo>
                  <a:pt x="512816" y="83457"/>
                </a:lnTo>
                <a:lnTo>
                  <a:pt x="518937" y="84363"/>
                </a:lnTo>
                <a:lnTo>
                  <a:pt x="525510" y="85497"/>
                </a:lnTo>
                <a:lnTo>
                  <a:pt x="531404" y="86630"/>
                </a:lnTo>
                <a:lnTo>
                  <a:pt x="537524" y="88217"/>
                </a:lnTo>
                <a:lnTo>
                  <a:pt x="543645" y="89804"/>
                </a:lnTo>
                <a:lnTo>
                  <a:pt x="549312" y="91617"/>
                </a:lnTo>
                <a:lnTo>
                  <a:pt x="554979" y="93431"/>
                </a:lnTo>
                <a:lnTo>
                  <a:pt x="560419" y="95471"/>
                </a:lnTo>
                <a:lnTo>
                  <a:pt x="565860" y="97738"/>
                </a:lnTo>
                <a:lnTo>
                  <a:pt x="571073" y="100005"/>
                </a:lnTo>
                <a:lnTo>
                  <a:pt x="575833" y="102498"/>
                </a:lnTo>
                <a:lnTo>
                  <a:pt x="580820" y="105218"/>
                </a:lnTo>
                <a:lnTo>
                  <a:pt x="585581" y="107938"/>
                </a:lnTo>
                <a:lnTo>
                  <a:pt x="589888" y="110885"/>
                </a:lnTo>
                <a:lnTo>
                  <a:pt x="593968" y="114059"/>
                </a:lnTo>
                <a:lnTo>
                  <a:pt x="598275" y="117006"/>
                </a:lnTo>
                <a:lnTo>
                  <a:pt x="602128" y="120406"/>
                </a:lnTo>
                <a:lnTo>
                  <a:pt x="605529" y="123806"/>
                </a:lnTo>
                <a:lnTo>
                  <a:pt x="608929" y="127207"/>
                </a:lnTo>
                <a:lnTo>
                  <a:pt x="612329" y="131060"/>
                </a:lnTo>
                <a:lnTo>
                  <a:pt x="615049" y="134687"/>
                </a:lnTo>
                <a:lnTo>
                  <a:pt x="617769" y="138541"/>
                </a:lnTo>
                <a:lnTo>
                  <a:pt x="620036" y="142621"/>
                </a:lnTo>
                <a:lnTo>
                  <a:pt x="622076" y="146928"/>
                </a:lnTo>
                <a:lnTo>
                  <a:pt x="623890" y="151009"/>
                </a:lnTo>
                <a:lnTo>
                  <a:pt x="625476" y="155316"/>
                </a:lnTo>
                <a:lnTo>
                  <a:pt x="626837" y="159849"/>
                </a:lnTo>
                <a:lnTo>
                  <a:pt x="627517" y="164383"/>
                </a:lnTo>
                <a:lnTo>
                  <a:pt x="628197" y="169143"/>
                </a:lnTo>
                <a:lnTo>
                  <a:pt x="628650" y="173904"/>
                </a:lnTo>
                <a:lnTo>
                  <a:pt x="628650" y="178664"/>
                </a:lnTo>
                <a:lnTo>
                  <a:pt x="628197" y="183651"/>
                </a:lnTo>
                <a:lnTo>
                  <a:pt x="627517" y="188865"/>
                </a:lnTo>
                <a:lnTo>
                  <a:pt x="626383" y="193852"/>
                </a:lnTo>
                <a:lnTo>
                  <a:pt x="625250" y="199293"/>
                </a:lnTo>
                <a:lnTo>
                  <a:pt x="623436" y="204733"/>
                </a:lnTo>
                <a:lnTo>
                  <a:pt x="621623" y="210173"/>
                </a:lnTo>
                <a:lnTo>
                  <a:pt x="619129" y="215387"/>
                </a:lnTo>
                <a:lnTo>
                  <a:pt x="616863" y="220148"/>
                </a:lnTo>
                <a:lnTo>
                  <a:pt x="614596" y="224681"/>
                </a:lnTo>
                <a:lnTo>
                  <a:pt x="611876" y="228988"/>
                </a:lnTo>
                <a:lnTo>
                  <a:pt x="609155" y="233069"/>
                </a:lnTo>
                <a:lnTo>
                  <a:pt x="606209" y="237149"/>
                </a:lnTo>
                <a:lnTo>
                  <a:pt x="603035" y="240776"/>
                </a:lnTo>
                <a:lnTo>
                  <a:pt x="600088" y="243950"/>
                </a:lnTo>
                <a:lnTo>
                  <a:pt x="596688" y="247350"/>
                </a:lnTo>
                <a:lnTo>
                  <a:pt x="593288" y="250297"/>
                </a:lnTo>
                <a:lnTo>
                  <a:pt x="589661" y="253244"/>
                </a:lnTo>
                <a:lnTo>
                  <a:pt x="586034" y="255737"/>
                </a:lnTo>
                <a:lnTo>
                  <a:pt x="582407" y="258004"/>
                </a:lnTo>
                <a:lnTo>
                  <a:pt x="578554" y="260497"/>
                </a:lnTo>
                <a:lnTo>
                  <a:pt x="574700" y="262311"/>
                </a:lnTo>
                <a:lnTo>
                  <a:pt x="570393" y="264351"/>
                </a:lnTo>
                <a:lnTo>
                  <a:pt x="566540" y="265938"/>
                </a:lnTo>
                <a:lnTo>
                  <a:pt x="562459" y="267298"/>
                </a:lnTo>
                <a:lnTo>
                  <a:pt x="558379" y="268658"/>
                </a:lnTo>
                <a:lnTo>
                  <a:pt x="553845" y="270018"/>
                </a:lnTo>
                <a:lnTo>
                  <a:pt x="545458" y="271832"/>
                </a:lnTo>
                <a:lnTo>
                  <a:pt x="536844" y="273192"/>
                </a:lnTo>
                <a:lnTo>
                  <a:pt x="528004" y="274099"/>
                </a:lnTo>
                <a:lnTo>
                  <a:pt x="519390" y="274552"/>
                </a:lnTo>
                <a:lnTo>
                  <a:pt x="510549" y="274552"/>
                </a:lnTo>
                <a:lnTo>
                  <a:pt x="502162" y="274099"/>
                </a:lnTo>
                <a:lnTo>
                  <a:pt x="493775" y="273645"/>
                </a:lnTo>
                <a:lnTo>
                  <a:pt x="485388" y="272512"/>
                </a:lnTo>
                <a:lnTo>
                  <a:pt x="477454" y="271605"/>
                </a:lnTo>
                <a:lnTo>
                  <a:pt x="469974" y="270245"/>
                </a:lnTo>
                <a:lnTo>
                  <a:pt x="462720" y="268658"/>
                </a:lnTo>
                <a:lnTo>
                  <a:pt x="455920" y="267071"/>
                </a:lnTo>
                <a:lnTo>
                  <a:pt x="449799" y="265485"/>
                </a:lnTo>
                <a:lnTo>
                  <a:pt x="438692" y="262764"/>
                </a:lnTo>
                <a:lnTo>
                  <a:pt x="430305" y="259817"/>
                </a:lnTo>
                <a:lnTo>
                  <a:pt x="423051" y="257551"/>
                </a:lnTo>
                <a:lnTo>
                  <a:pt x="422824" y="261858"/>
                </a:lnTo>
                <a:lnTo>
                  <a:pt x="421464" y="274099"/>
                </a:lnTo>
                <a:lnTo>
                  <a:pt x="419424" y="292233"/>
                </a:lnTo>
                <a:lnTo>
                  <a:pt x="417837" y="302888"/>
                </a:lnTo>
                <a:lnTo>
                  <a:pt x="415797" y="313995"/>
                </a:lnTo>
                <a:lnTo>
                  <a:pt x="413757" y="326009"/>
                </a:lnTo>
                <a:lnTo>
                  <a:pt x="410810" y="338250"/>
                </a:lnTo>
                <a:lnTo>
                  <a:pt x="408090" y="350265"/>
                </a:lnTo>
                <a:lnTo>
                  <a:pt x="404463" y="362506"/>
                </a:lnTo>
                <a:lnTo>
                  <a:pt x="400383" y="374067"/>
                </a:lnTo>
                <a:lnTo>
                  <a:pt x="398343" y="379507"/>
                </a:lnTo>
                <a:lnTo>
                  <a:pt x="396303" y="384948"/>
                </a:lnTo>
                <a:lnTo>
                  <a:pt x="393809" y="390161"/>
                </a:lnTo>
                <a:lnTo>
                  <a:pt x="391316" y="395148"/>
                </a:lnTo>
                <a:lnTo>
                  <a:pt x="388822" y="399455"/>
                </a:lnTo>
                <a:lnTo>
                  <a:pt x="385875" y="403989"/>
                </a:lnTo>
                <a:lnTo>
                  <a:pt x="381795" y="402176"/>
                </a:lnTo>
                <a:lnTo>
                  <a:pt x="377261" y="400589"/>
                </a:lnTo>
                <a:lnTo>
                  <a:pt x="372501" y="399229"/>
                </a:lnTo>
                <a:lnTo>
                  <a:pt x="367287" y="398095"/>
                </a:lnTo>
                <a:lnTo>
                  <a:pt x="361847" y="397189"/>
                </a:lnTo>
                <a:lnTo>
                  <a:pt x="356180" y="396509"/>
                </a:lnTo>
                <a:lnTo>
                  <a:pt x="350286" y="396282"/>
                </a:lnTo>
                <a:lnTo>
                  <a:pt x="344166" y="396509"/>
                </a:lnTo>
                <a:lnTo>
                  <a:pt x="338272" y="396962"/>
                </a:lnTo>
                <a:lnTo>
                  <a:pt x="332152" y="397642"/>
                </a:lnTo>
                <a:lnTo>
                  <a:pt x="326032" y="399002"/>
                </a:lnTo>
                <a:lnTo>
                  <a:pt x="319911" y="400816"/>
                </a:lnTo>
                <a:lnTo>
                  <a:pt x="314018" y="403536"/>
                </a:lnTo>
                <a:lnTo>
                  <a:pt x="308350" y="406256"/>
                </a:lnTo>
                <a:lnTo>
                  <a:pt x="302457" y="409656"/>
                </a:lnTo>
                <a:lnTo>
                  <a:pt x="299737" y="411696"/>
                </a:lnTo>
                <a:lnTo>
                  <a:pt x="296790" y="413737"/>
                </a:lnTo>
                <a:lnTo>
                  <a:pt x="294296" y="416230"/>
                </a:lnTo>
                <a:lnTo>
                  <a:pt x="291576" y="418724"/>
                </a:lnTo>
                <a:lnTo>
                  <a:pt x="289083" y="421444"/>
                </a:lnTo>
                <a:lnTo>
                  <a:pt x="286816" y="424164"/>
                </a:lnTo>
                <a:lnTo>
                  <a:pt x="284322" y="427338"/>
                </a:lnTo>
                <a:lnTo>
                  <a:pt x="282056" y="430511"/>
                </a:lnTo>
                <a:lnTo>
                  <a:pt x="280015" y="433685"/>
                </a:lnTo>
                <a:lnTo>
                  <a:pt x="277975" y="437312"/>
                </a:lnTo>
                <a:lnTo>
                  <a:pt x="275935" y="440939"/>
                </a:lnTo>
                <a:lnTo>
                  <a:pt x="274122" y="445019"/>
                </a:lnTo>
                <a:lnTo>
                  <a:pt x="272308" y="449099"/>
                </a:lnTo>
                <a:lnTo>
                  <a:pt x="270722" y="453406"/>
                </a:lnTo>
                <a:lnTo>
                  <a:pt x="269135" y="458167"/>
                </a:lnTo>
                <a:lnTo>
                  <a:pt x="267548" y="462701"/>
                </a:lnTo>
                <a:lnTo>
                  <a:pt x="266415" y="467914"/>
                </a:lnTo>
                <a:lnTo>
                  <a:pt x="265281" y="473128"/>
                </a:lnTo>
                <a:lnTo>
                  <a:pt x="264148" y="478569"/>
                </a:lnTo>
                <a:lnTo>
                  <a:pt x="263468" y="484236"/>
                </a:lnTo>
                <a:lnTo>
                  <a:pt x="262788" y="490356"/>
                </a:lnTo>
                <a:lnTo>
                  <a:pt x="262334" y="496477"/>
                </a:lnTo>
                <a:lnTo>
                  <a:pt x="262108" y="502824"/>
                </a:lnTo>
                <a:lnTo>
                  <a:pt x="261881" y="509398"/>
                </a:lnTo>
                <a:lnTo>
                  <a:pt x="261881" y="516425"/>
                </a:lnTo>
                <a:lnTo>
                  <a:pt x="262108" y="523452"/>
                </a:lnTo>
                <a:lnTo>
                  <a:pt x="262334" y="530933"/>
                </a:lnTo>
                <a:lnTo>
                  <a:pt x="262788" y="538640"/>
                </a:lnTo>
                <a:lnTo>
                  <a:pt x="263694" y="546574"/>
                </a:lnTo>
                <a:lnTo>
                  <a:pt x="264601" y="554735"/>
                </a:lnTo>
                <a:lnTo>
                  <a:pt x="265961" y="563349"/>
                </a:lnTo>
                <a:lnTo>
                  <a:pt x="267321" y="572189"/>
                </a:lnTo>
                <a:lnTo>
                  <a:pt x="268908" y="581257"/>
                </a:lnTo>
                <a:lnTo>
                  <a:pt x="270722" y="590551"/>
                </a:lnTo>
                <a:lnTo>
                  <a:pt x="229239" y="582617"/>
                </a:lnTo>
                <a:lnTo>
                  <a:pt x="227879" y="574456"/>
                </a:lnTo>
                <a:lnTo>
                  <a:pt x="226292" y="566749"/>
                </a:lnTo>
                <a:lnTo>
                  <a:pt x="224252" y="558588"/>
                </a:lnTo>
                <a:lnTo>
                  <a:pt x="221985" y="550881"/>
                </a:lnTo>
                <a:lnTo>
                  <a:pt x="219265" y="543174"/>
                </a:lnTo>
                <a:lnTo>
                  <a:pt x="216545" y="535466"/>
                </a:lnTo>
                <a:lnTo>
                  <a:pt x="213371" y="527532"/>
                </a:lnTo>
                <a:lnTo>
                  <a:pt x="210198" y="519825"/>
                </a:lnTo>
                <a:lnTo>
                  <a:pt x="202944" y="503731"/>
                </a:lnTo>
                <a:lnTo>
                  <a:pt x="195464" y="487636"/>
                </a:lnTo>
                <a:lnTo>
                  <a:pt x="187530" y="471315"/>
                </a:lnTo>
                <a:lnTo>
                  <a:pt x="179369" y="454540"/>
                </a:lnTo>
                <a:lnTo>
                  <a:pt x="171662" y="436858"/>
                </a:lnTo>
                <a:lnTo>
                  <a:pt x="168035" y="427791"/>
                </a:lnTo>
                <a:lnTo>
                  <a:pt x="164408" y="418724"/>
                </a:lnTo>
                <a:lnTo>
                  <a:pt x="161008" y="409430"/>
                </a:lnTo>
                <a:lnTo>
                  <a:pt x="157608" y="399909"/>
                </a:lnTo>
                <a:lnTo>
                  <a:pt x="154661" y="389935"/>
                </a:lnTo>
                <a:lnTo>
                  <a:pt x="151714" y="379961"/>
                </a:lnTo>
                <a:lnTo>
                  <a:pt x="149447" y="369533"/>
                </a:lnTo>
                <a:lnTo>
                  <a:pt x="146954" y="358879"/>
                </a:lnTo>
                <a:lnTo>
                  <a:pt x="145141" y="348225"/>
                </a:lnTo>
                <a:lnTo>
                  <a:pt x="143780" y="337117"/>
                </a:lnTo>
                <a:lnTo>
                  <a:pt x="142420" y="325329"/>
                </a:lnTo>
                <a:lnTo>
                  <a:pt x="141514" y="313768"/>
                </a:lnTo>
                <a:lnTo>
                  <a:pt x="141287" y="301527"/>
                </a:lnTo>
                <a:lnTo>
                  <a:pt x="141514" y="289513"/>
                </a:lnTo>
                <a:lnTo>
                  <a:pt x="142194" y="279539"/>
                </a:lnTo>
                <a:lnTo>
                  <a:pt x="143100" y="269792"/>
                </a:lnTo>
                <a:lnTo>
                  <a:pt x="144461" y="260044"/>
                </a:lnTo>
                <a:lnTo>
                  <a:pt x="146047" y="250750"/>
                </a:lnTo>
                <a:lnTo>
                  <a:pt x="148087" y="241456"/>
                </a:lnTo>
                <a:lnTo>
                  <a:pt x="150581" y="232162"/>
                </a:lnTo>
                <a:lnTo>
                  <a:pt x="153301" y="223321"/>
                </a:lnTo>
                <a:lnTo>
                  <a:pt x="156475" y="214480"/>
                </a:lnTo>
                <a:lnTo>
                  <a:pt x="160101" y="205866"/>
                </a:lnTo>
                <a:lnTo>
                  <a:pt x="163955" y="197932"/>
                </a:lnTo>
                <a:lnTo>
                  <a:pt x="168035" y="189998"/>
                </a:lnTo>
                <a:lnTo>
                  <a:pt x="172342" y="182291"/>
                </a:lnTo>
                <a:lnTo>
                  <a:pt x="177103" y="175037"/>
                </a:lnTo>
                <a:lnTo>
                  <a:pt x="182316" y="168463"/>
                </a:lnTo>
                <a:lnTo>
                  <a:pt x="187530" y="161890"/>
                </a:lnTo>
                <a:lnTo>
                  <a:pt x="193197" y="155769"/>
                </a:lnTo>
                <a:lnTo>
                  <a:pt x="199091" y="150329"/>
                </a:lnTo>
                <a:lnTo>
                  <a:pt x="205438" y="145115"/>
                </a:lnTo>
                <a:lnTo>
                  <a:pt x="211785" y="140354"/>
                </a:lnTo>
                <a:lnTo>
                  <a:pt x="218585" y="136274"/>
                </a:lnTo>
                <a:lnTo>
                  <a:pt x="225612" y="132647"/>
                </a:lnTo>
                <a:lnTo>
                  <a:pt x="229239" y="131060"/>
                </a:lnTo>
                <a:lnTo>
                  <a:pt x="232866" y="129474"/>
                </a:lnTo>
                <a:lnTo>
                  <a:pt x="236493" y="128567"/>
                </a:lnTo>
                <a:lnTo>
                  <a:pt x="240120" y="127207"/>
                </a:lnTo>
                <a:lnTo>
                  <a:pt x="243973" y="126073"/>
                </a:lnTo>
                <a:lnTo>
                  <a:pt x="247827" y="125393"/>
                </a:lnTo>
                <a:lnTo>
                  <a:pt x="251680" y="124486"/>
                </a:lnTo>
                <a:lnTo>
                  <a:pt x="255987" y="124033"/>
                </a:lnTo>
                <a:lnTo>
                  <a:pt x="259841" y="123806"/>
                </a:lnTo>
                <a:lnTo>
                  <a:pt x="263921" y="123580"/>
                </a:lnTo>
                <a:lnTo>
                  <a:pt x="268001" y="123580"/>
                </a:lnTo>
                <a:lnTo>
                  <a:pt x="272308" y="123806"/>
                </a:lnTo>
                <a:lnTo>
                  <a:pt x="276389" y="124033"/>
                </a:lnTo>
                <a:lnTo>
                  <a:pt x="280695" y="124486"/>
                </a:lnTo>
                <a:lnTo>
                  <a:pt x="285229" y="125393"/>
                </a:lnTo>
                <a:lnTo>
                  <a:pt x="289309" y="126300"/>
                </a:lnTo>
                <a:lnTo>
                  <a:pt x="293616" y="127433"/>
                </a:lnTo>
                <a:lnTo>
                  <a:pt x="298377" y="128794"/>
                </a:lnTo>
                <a:lnTo>
                  <a:pt x="302683" y="129927"/>
                </a:lnTo>
                <a:lnTo>
                  <a:pt x="307444" y="131740"/>
                </a:lnTo>
                <a:lnTo>
                  <a:pt x="311977" y="133554"/>
                </a:lnTo>
                <a:lnTo>
                  <a:pt x="316511" y="135821"/>
                </a:lnTo>
                <a:lnTo>
                  <a:pt x="322858" y="131060"/>
                </a:lnTo>
                <a:lnTo>
                  <a:pt x="328978" y="126753"/>
                </a:lnTo>
                <a:lnTo>
                  <a:pt x="335099" y="122446"/>
                </a:lnTo>
                <a:lnTo>
                  <a:pt x="341673" y="118366"/>
                </a:lnTo>
                <a:lnTo>
                  <a:pt x="348246" y="114512"/>
                </a:lnTo>
                <a:lnTo>
                  <a:pt x="354593" y="111112"/>
                </a:lnTo>
                <a:lnTo>
                  <a:pt x="361394" y="107712"/>
                </a:lnTo>
                <a:lnTo>
                  <a:pt x="368194" y="104312"/>
                </a:lnTo>
                <a:lnTo>
                  <a:pt x="374768" y="101591"/>
                </a:lnTo>
                <a:lnTo>
                  <a:pt x="381795" y="98644"/>
                </a:lnTo>
                <a:lnTo>
                  <a:pt x="388595" y="96378"/>
                </a:lnTo>
                <a:lnTo>
                  <a:pt x="395622" y="93884"/>
                </a:lnTo>
                <a:lnTo>
                  <a:pt x="402650" y="91844"/>
                </a:lnTo>
                <a:lnTo>
                  <a:pt x="409677" y="89804"/>
                </a:lnTo>
                <a:lnTo>
                  <a:pt x="416477" y="87990"/>
                </a:lnTo>
                <a:lnTo>
                  <a:pt x="423731" y="86630"/>
                </a:lnTo>
                <a:lnTo>
                  <a:pt x="430758" y="85270"/>
                </a:lnTo>
                <a:lnTo>
                  <a:pt x="437785" y="84137"/>
                </a:lnTo>
                <a:lnTo>
                  <a:pt x="444812" y="83003"/>
                </a:lnTo>
                <a:lnTo>
                  <a:pt x="451839" y="82323"/>
                </a:lnTo>
                <a:lnTo>
                  <a:pt x="458866" y="81870"/>
                </a:lnTo>
                <a:lnTo>
                  <a:pt x="465893" y="81190"/>
                </a:lnTo>
                <a:lnTo>
                  <a:pt x="472467" y="80963"/>
                </a:lnTo>
                <a:close/>
                <a:moveTo>
                  <a:pt x="1428858" y="0"/>
                </a:moveTo>
                <a:lnTo>
                  <a:pt x="1439976" y="0"/>
                </a:lnTo>
                <a:lnTo>
                  <a:pt x="1451095" y="227"/>
                </a:lnTo>
                <a:lnTo>
                  <a:pt x="1461986" y="681"/>
                </a:lnTo>
                <a:lnTo>
                  <a:pt x="1472651" y="1817"/>
                </a:lnTo>
                <a:lnTo>
                  <a:pt x="1483315" y="3407"/>
                </a:lnTo>
                <a:lnTo>
                  <a:pt x="1493299" y="5224"/>
                </a:lnTo>
                <a:lnTo>
                  <a:pt x="1503056" y="7269"/>
                </a:lnTo>
                <a:lnTo>
                  <a:pt x="1512360" y="9767"/>
                </a:lnTo>
                <a:lnTo>
                  <a:pt x="1521436" y="12720"/>
                </a:lnTo>
                <a:lnTo>
                  <a:pt x="1529605" y="16128"/>
                </a:lnTo>
                <a:lnTo>
                  <a:pt x="1537773" y="19535"/>
                </a:lnTo>
                <a:lnTo>
                  <a:pt x="1545261" y="23396"/>
                </a:lnTo>
                <a:lnTo>
                  <a:pt x="1552068" y="27258"/>
                </a:lnTo>
                <a:lnTo>
                  <a:pt x="1558195" y="31801"/>
                </a:lnTo>
                <a:lnTo>
                  <a:pt x="1563868" y="36344"/>
                </a:lnTo>
                <a:lnTo>
                  <a:pt x="1566590" y="38616"/>
                </a:lnTo>
                <a:lnTo>
                  <a:pt x="1568860" y="41114"/>
                </a:lnTo>
                <a:lnTo>
                  <a:pt x="1570902" y="43613"/>
                </a:lnTo>
                <a:lnTo>
                  <a:pt x="1572944" y="45884"/>
                </a:lnTo>
                <a:lnTo>
                  <a:pt x="1577482" y="46339"/>
                </a:lnTo>
                <a:lnTo>
                  <a:pt x="1581566" y="46793"/>
                </a:lnTo>
                <a:lnTo>
                  <a:pt x="1585651" y="47474"/>
                </a:lnTo>
                <a:lnTo>
                  <a:pt x="1589508" y="48610"/>
                </a:lnTo>
                <a:lnTo>
                  <a:pt x="1593366" y="49973"/>
                </a:lnTo>
                <a:lnTo>
                  <a:pt x="1596996" y="51336"/>
                </a:lnTo>
                <a:lnTo>
                  <a:pt x="1600400" y="52926"/>
                </a:lnTo>
                <a:lnTo>
                  <a:pt x="1603803" y="54970"/>
                </a:lnTo>
                <a:lnTo>
                  <a:pt x="1606980" y="57242"/>
                </a:lnTo>
                <a:lnTo>
                  <a:pt x="1610157" y="59513"/>
                </a:lnTo>
                <a:lnTo>
                  <a:pt x="1612880" y="62012"/>
                </a:lnTo>
                <a:lnTo>
                  <a:pt x="1615829" y="64965"/>
                </a:lnTo>
                <a:lnTo>
                  <a:pt x="1618325" y="67691"/>
                </a:lnTo>
                <a:lnTo>
                  <a:pt x="1621048" y="70871"/>
                </a:lnTo>
                <a:lnTo>
                  <a:pt x="1623317" y="74278"/>
                </a:lnTo>
                <a:lnTo>
                  <a:pt x="1625586" y="77685"/>
                </a:lnTo>
                <a:lnTo>
                  <a:pt x="1627629" y="81320"/>
                </a:lnTo>
                <a:lnTo>
                  <a:pt x="1629898" y="85181"/>
                </a:lnTo>
                <a:lnTo>
                  <a:pt x="1631713" y="89043"/>
                </a:lnTo>
                <a:lnTo>
                  <a:pt x="1633528" y="92904"/>
                </a:lnTo>
                <a:lnTo>
                  <a:pt x="1636705" y="101536"/>
                </a:lnTo>
                <a:lnTo>
                  <a:pt x="1639655" y="110395"/>
                </a:lnTo>
                <a:lnTo>
                  <a:pt x="1642151" y="119481"/>
                </a:lnTo>
                <a:lnTo>
                  <a:pt x="1644420" y="129021"/>
                </a:lnTo>
                <a:lnTo>
                  <a:pt x="1646235" y="139016"/>
                </a:lnTo>
                <a:lnTo>
                  <a:pt x="1647596" y="148783"/>
                </a:lnTo>
                <a:lnTo>
                  <a:pt x="1648731" y="159005"/>
                </a:lnTo>
                <a:lnTo>
                  <a:pt x="1649865" y="169000"/>
                </a:lnTo>
                <a:lnTo>
                  <a:pt x="1650319" y="179222"/>
                </a:lnTo>
                <a:lnTo>
                  <a:pt x="1650773" y="189443"/>
                </a:lnTo>
                <a:lnTo>
                  <a:pt x="1651000" y="199211"/>
                </a:lnTo>
                <a:lnTo>
                  <a:pt x="1651000" y="208751"/>
                </a:lnTo>
                <a:lnTo>
                  <a:pt x="1650773" y="227605"/>
                </a:lnTo>
                <a:lnTo>
                  <a:pt x="1650092" y="244641"/>
                </a:lnTo>
                <a:lnTo>
                  <a:pt x="1648958" y="260087"/>
                </a:lnTo>
                <a:lnTo>
                  <a:pt x="1648050" y="272807"/>
                </a:lnTo>
                <a:lnTo>
                  <a:pt x="1646916" y="282348"/>
                </a:lnTo>
                <a:lnTo>
                  <a:pt x="1641697" y="279622"/>
                </a:lnTo>
                <a:lnTo>
                  <a:pt x="1636478" y="277350"/>
                </a:lnTo>
                <a:lnTo>
                  <a:pt x="1630805" y="275533"/>
                </a:lnTo>
                <a:lnTo>
                  <a:pt x="1625133" y="274170"/>
                </a:lnTo>
                <a:lnTo>
                  <a:pt x="1621048" y="246004"/>
                </a:lnTo>
                <a:lnTo>
                  <a:pt x="1619006" y="232602"/>
                </a:lnTo>
                <a:lnTo>
                  <a:pt x="1616737" y="219654"/>
                </a:lnTo>
                <a:lnTo>
                  <a:pt x="1614468" y="207161"/>
                </a:lnTo>
                <a:lnTo>
                  <a:pt x="1611745" y="195349"/>
                </a:lnTo>
                <a:lnTo>
                  <a:pt x="1608795" y="184219"/>
                </a:lnTo>
                <a:lnTo>
                  <a:pt x="1606980" y="178767"/>
                </a:lnTo>
                <a:lnTo>
                  <a:pt x="1605392" y="173316"/>
                </a:lnTo>
                <a:lnTo>
                  <a:pt x="1603349" y="168091"/>
                </a:lnTo>
                <a:lnTo>
                  <a:pt x="1601307" y="163094"/>
                </a:lnTo>
                <a:lnTo>
                  <a:pt x="1599265" y="158097"/>
                </a:lnTo>
                <a:lnTo>
                  <a:pt x="1596769" y="153554"/>
                </a:lnTo>
                <a:lnTo>
                  <a:pt x="1594273" y="148783"/>
                </a:lnTo>
                <a:lnTo>
                  <a:pt x="1591323" y="144468"/>
                </a:lnTo>
                <a:lnTo>
                  <a:pt x="1588600" y="140152"/>
                </a:lnTo>
                <a:lnTo>
                  <a:pt x="1585424" y="136063"/>
                </a:lnTo>
                <a:lnTo>
                  <a:pt x="1582020" y="132201"/>
                </a:lnTo>
                <a:lnTo>
                  <a:pt x="1578390" y="128340"/>
                </a:lnTo>
                <a:lnTo>
                  <a:pt x="1574532" y="124705"/>
                </a:lnTo>
                <a:lnTo>
                  <a:pt x="1570675" y="121298"/>
                </a:lnTo>
                <a:lnTo>
                  <a:pt x="1566137" y="117891"/>
                </a:lnTo>
                <a:lnTo>
                  <a:pt x="1561598" y="114711"/>
                </a:lnTo>
                <a:lnTo>
                  <a:pt x="1556833" y="111985"/>
                </a:lnTo>
                <a:lnTo>
                  <a:pt x="1551615" y="109032"/>
                </a:lnTo>
                <a:lnTo>
                  <a:pt x="1540269" y="116982"/>
                </a:lnTo>
                <a:lnTo>
                  <a:pt x="1529151" y="123797"/>
                </a:lnTo>
                <a:lnTo>
                  <a:pt x="1517805" y="130384"/>
                </a:lnTo>
                <a:lnTo>
                  <a:pt x="1506687" y="136063"/>
                </a:lnTo>
                <a:lnTo>
                  <a:pt x="1495342" y="141287"/>
                </a:lnTo>
                <a:lnTo>
                  <a:pt x="1484450" y="145603"/>
                </a:lnTo>
                <a:lnTo>
                  <a:pt x="1473558" y="149919"/>
                </a:lnTo>
                <a:lnTo>
                  <a:pt x="1462667" y="153326"/>
                </a:lnTo>
                <a:lnTo>
                  <a:pt x="1452002" y="156052"/>
                </a:lnTo>
                <a:lnTo>
                  <a:pt x="1441564" y="158778"/>
                </a:lnTo>
                <a:lnTo>
                  <a:pt x="1431127" y="160595"/>
                </a:lnTo>
                <a:lnTo>
                  <a:pt x="1420916" y="161958"/>
                </a:lnTo>
                <a:lnTo>
                  <a:pt x="1411159" y="163321"/>
                </a:lnTo>
                <a:lnTo>
                  <a:pt x="1401175" y="164230"/>
                </a:lnTo>
                <a:lnTo>
                  <a:pt x="1391872" y="164684"/>
                </a:lnTo>
                <a:lnTo>
                  <a:pt x="1382569" y="164911"/>
                </a:lnTo>
                <a:lnTo>
                  <a:pt x="1373719" y="164684"/>
                </a:lnTo>
                <a:lnTo>
                  <a:pt x="1364870" y="164457"/>
                </a:lnTo>
                <a:lnTo>
                  <a:pt x="1356701" y="163775"/>
                </a:lnTo>
                <a:lnTo>
                  <a:pt x="1348532" y="163094"/>
                </a:lnTo>
                <a:lnTo>
                  <a:pt x="1341045" y="161958"/>
                </a:lnTo>
                <a:lnTo>
                  <a:pt x="1333783" y="161050"/>
                </a:lnTo>
                <a:lnTo>
                  <a:pt x="1326749" y="159687"/>
                </a:lnTo>
                <a:lnTo>
                  <a:pt x="1320396" y="158324"/>
                </a:lnTo>
                <a:lnTo>
                  <a:pt x="1308597" y="155598"/>
                </a:lnTo>
                <a:lnTo>
                  <a:pt x="1298840" y="152872"/>
                </a:lnTo>
                <a:lnTo>
                  <a:pt x="1290671" y="150373"/>
                </a:lnTo>
                <a:lnTo>
                  <a:pt x="1284771" y="148329"/>
                </a:lnTo>
                <a:lnTo>
                  <a:pt x="1281822" y="154462"/>
                </a:lnTo>
                <a:lnTo>
                  <a:pt x="1279099" y="160822"/>
                </a:lnTo>
                <a:lnTo>
                  <a:pt x="1276830" y="167183"/>
                </a:lnTo>
                <a:lnTo>
                  <a:pt x="1274334" y="174224"/>
                </a:lnTo>
                <a:lnTo>
                  <a:pt x="1272518" y="181266"/>
                </a:lnTo>
                <a:lnTo>
                  <a:pt x="1270703" y="188535"/>
                </a:lnTo>
                <a:lnTo>
                  <a:pt x="1268888" y="196031"/>
                </a:lnTo>
                <a:lnTo>
                  <a:pt x="1267300" y="204208"/>
                </a:lnTo>
                <a:lnTo>
                  <a:pt x="1264577" y="220336"/>
                </a:lnTo>
                <a:lnTo>
                  <a:pt x="1261400" y="237372"/>
                </a:lnTo>
                <a:lnTo>
                  <a:pt x="1258223" y="255544"/>
                </a:lnTo>
                <a:lnTo>
                  <a:pt x="1254593" y="274170"/>
                </a:lnTo>
                <a:lnTo>
                  <a:pt x="1248693" y="275760"/>
                </a:lnTo>
                <a:lnTo>
                  <a:pt x="1243021" y="277578"/>
                </a:lnTo>
                <a:lnTo>
                  <a:pt x="1237575" y="279622"/>
                </a:lnTo>
                <a:lnTo>
                  <a:pt x="1232583" y="282575"/>
                </a:lnTo>
                <a:lnTo>
                  <a:pt x="1230768" y="271672"/>
                </a:lnTo>
                <a:lnTo>
                  <a:pt x="1230087" y="264630"/>
                </a:lnTo>
                <a:lnTo>
                  <a:pt x="1228952" y="256907"/>
                </a:lnTo>
                <a:lnTo>
                  <a:pt x="1228498" y="248275"/>
                </a:lnTo>
                <a:lnTo>
                  <a:pt x="1227818" y="238962"/>
                </a:lnTo>
                <a:lnTo>
                  <a:pt x="1227364" y="228967"/>
                </a:lnTo>
                <a:lnTo>
                  <a:pt x="1227137" y="218519"/>
                </a:lnTo>
                <a:lnTo>
                  <a:pt x="1227364" y="207615"/>
                </a:lnTo>
                <a:lnTo>
                  <a:pt x="1228045" y="196031"/>
                </a:lnTo>
                <a:lnTo>
                  <a:pt x="1228952" y="184446"/>
                </a:lnTo>
                <a:lnTo>
                  <a:pt x="1230314" y="172407"/>
                </a:lnTo>
                <a:lnTo>
                  <a:pt x="1232356" y="160141"/>
                </a:lnTo>
                <a:lnTo>
                  <a:pt x="1235079" y="148102"/>
                </a:lnTo>
                <a:lnTo>
                  <a:pt x="1236213" y="141742"/>
                </a:lnTo>
                <a:lnTo>
                  <a:pt x="1238029" y="135836"/>
                </a:lnTo>
                <a:lnTo>
                  <a:pt x="1239844" y="129703"/>
                </a:lnTo>
                <a:lnTo>
                  <a:pt x="1241886" y="123570"/>
                </a:lnTo>
                <a:lnTo>
                  <a:pt x="1244155" y="117437"/>
                </a:lnTo>
                <a:lnTo>
                  <a:pt x="1246424" y="111531"/>
                </a:lnTo>
                <a:lnTo>
                  <a:pt x="1248920" y="105398"/>
                </a:lnTo>
                <a:lnTo>
                  <a:pt x="1251870" y="99719"/>
                </a:lnTo>
                <a:lnTo>
                  <a:pt x="1255047" y="93813"/>
                </a:lnTo>
                <a:lnTo>
                  <a:pt x="1257996" y="88134"/>
                </a:lnTo>
                <a:lnTo>
                  <a:pt x="1261400" y="82228"/>
                </a:lnTo>
                <a:lnTo>
                  <a:pt x="1265031" y="76777"/>
                </a:lnTo>
                <a:lnTo>
                  <a:pt x="1268888" y="71325"/>
                </a:lnTo>
                <a:lnTo>
                  <a:pt x="1273199" y="66328"/>
                </a:lnTo>
                <a:lnTo>
                  <a:pt x="1277510" y="61103"/>
                </a:lnTo>
                <a:lnTo>
                  <a:pt x="1282275" y="55879"/>
                </a:lnTo>
                <a:lnTo>
                  <a:pt x="1287041" y="51109"/>
                </a:lnTo>
                <a:lnTo>
                  <a:pt x="1292259" y="46566"/>
                </a:lnTo>
                <a:lnTo>
                  <a:pt x="1297932" y="41796"/>
                </a:lnTo>
                <a:lnTo>
                  <a:pt x="1303832" y="37480"/>
                </a:lnTo>
                <a:lnTo>
                  <a:pt x="1309731" y="33164"/>
                </a:lnTo>
                <a:lnTo>
                  <a:pt x="1316085" y="29302"/>
                </a:lnTo>
                <a:lnTo>
                  <a:pt x="1322665" y="25441"/>
                </a:lnTo>
                <a:lnTo>
                  <a:pt x="1329699" y="22034"/>
                </a:lnTo>
                <a:lnTo>
                  <a:pt x="1336960" y="18626"/>
                </a:lnTo>
                <a:lnTo>
                  <a:pt x="1344448" y="15673"/>
                </a:lnTo>
                <a:lnTo>
                  <a:pt x="1352390" y="12720"/>
                </a:lnTo>
                <a:lnTo>
                  <a:pt x="1360785" y="10222"/>
                </a:lnTo>
                <a:lnTo>
                  <a:pt x="1369408" y="7723"/>
                </a:lnTo>
                <a:lnTo>
                  <a:pt x="1378484" y="5679"/>
                </a:lnTo>
                <a:lnTo>
                  <a:pt x="1387787" y="4089"/>
                </a:lnTo>
                <a:lnTo>
                  <a:pt x="1397318" y="2499"/>
                </a:lnTo>
                <a:lnTo>
                  <a:pt x="1407528" y="1590"/>
                </a:lnTo>
                <a:lnTo>
                  <a:pt x="1417966" y="454"/>
                </a:lnTo>
                <a:lnTo>
                  <a:pt x="1428858" y="0"/>
                </a:lnTo>
                <a:close/>
              </a:path>
            </a:pathLst>
          </a:custGeom>
          <a:solidFill>
            <a:srgbClr val="8A0554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base"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人"/>
          <p:cNvSpPr/>
          <p:nvPr/>
        </p:nvSpPr>
        <p:spPr bwMode="auto">
          <a:xfrm>
            <a:off x="2139950" y="1924050"/>
            <a:ext cx="1512888" cy="1655763"/>
          </a:xfrm>
          <a:custGeom>
            <a:avLst/>
            <a:gdLst>
              <a:gd name="T0" fmla="*/ 1252613 w 1933575"/>
              <a:gd name="T1" fmla="*/ 1198604 h 2176463"/>
              <a:gd name="T2" fmla="*/ 1489555 w 1933575"/>
              <a:gd name="T3" fmla="*/ 1325509 h 2176463"/>
              <a:gd name="T4" fmla="*/ 1551222 w 1933575"/>
              <a:gd name="T5" fmla="*/ 1386270 h 2176463"/>
              <a:gd name="T6" fmla="*/ 1614105 w 1933575"/>
              <a:gd name="T7" fmla="*/ 1571679 h 2176463"/>
              <a:gd name="T8" fmla="*/ 1310633 w 1933575"/>
              <a:gd name="T9" fmla="*/ 1468732 h 2176463"/>
              <a:gd name="T10" fmla="*/ 23456 w 1933575"/>
              <a:gd name="T11" fmla="*/ 1795977 h 2176463"/>
              <a:gd name="T12" fmla="*/ 116411 w 1933575"/>
              <a:gd name="T13" fmla="*/ 1445816 h 2176463"/>
              <a:gd name="T14" fmla="*/ 156547 w 1933575"/>
              <a:gd name="T15" fmla="*/ 1362833 h 2176463"/>
              <a:gd name="T16" fmla="*/ 263402 w 1933575"/>
              <a:gd name="T17" fmla="*/ 1288530 h 2176463"/>
              <a:gd name="T18" fmla="*/ 1164090 w 1933575"/>
              <a:gd name="T19" fmla="*/ 1157113 h 2176463"/>
              <a:gd name="T20" fmla="*/ 603663 w 1933575"/>
              <a:gd name="T21" fmla="*/ 1123931 h 2176463"/>
              <a:gd name="T22" fmla="*/ 1105535 w 1933575"/>
              <a:gd name="T23" fmla="*/ 261375 h 2176463"/>
              <a:gd name="T24" fmla="*/ 1146886 w 1933575"/>
              <a:gd name="T25" fmla="*/ 328540 h 2176463"/>
              <a:gd name="T26" fmla="*/ 1189975 w 1933575"/>
              <a:gd name="T27" fmla="*/ 532118 h 2176463"/>
              <a:gd name="T28" fmla="*/ 1239665 w 1933575"/>
              <a:gd name="T29" fmla="*/ 552424 h 2176463"/>
              <a:gd name="T30" fmla="*/ 1271981 w 1933575"/>
              <a:gd name="T31" fmla="*/ 591474 h 2176463"/>
              <a:gd name="T32" fmla="*/ 1278236 w 1933575"/>
              <a:gd name="T33" fmla="*/ 643714 h 2176463"/>
              <a:gd name="T34" fmla="*/ 1250090 w 1933575"/>
              <a:gd name="T35" fmla="*/ 703936 h 2176463"/>
              <a:gd name="T36" fmla="*/ 1184414 w 1933575"/>
              <a:gd name="T37" fmla="*/ 770754 h 2176463"/>
              <a:gd name="T38" fmla="*/ 1150014 w 1933575"/>
              <a:gd name="T39" fmla="*/ 883391 h 2176463"/>
              <a:gd name="T40" fmla="*/ 1095458 w 1933575"/>
              <a:gd name="T41" fmla="*/ 983705 h 2176463"/>
              <a:gd name="T42" fmla="*/ 1023006 w 1933575"/>
              <a:gd name="T43" fmla="*/ 1064060 h 2176463"/>
              <a:gd name="T44" fmla="*/ 935266 w 1933575"/>
              <a:gd name="T45" fmla="*/ 1116126 h 2176463"/>
              <a:gd name="T46" fmla="*/ 834321 w 1933575"/>
              <a:gd name="T47" fmla="*/ 1131746 h 2176463"/>
              <a:gd name="T48" fmla="*/ 736677 w 1933575"/>
              <a:gd name="T49" fmla="*/ 1103630 h 2176463"/>
              <a:gd name="T50" fmla="*/ 653454 w 1933575"/>
              <a:gd name="T51" fmla="*/ 1041845 h 2176463"/>
              <a:gd name="T52" fmla="*/ 586214 w 1933575"/>
              <a:gd name="T53" fmla="*/ 954548 h 2176463"/>
              <a:gd name="T54" fmla="*/ 537740 w 1933575"/>
              <a:gd name="T55" fmla="*/ 849548 h 2176463"/>
              <a:gd name="T56" fmla="*/ 494651 w 1933575"/>
              <a:gd name="T57" fmla="*/ 747325 h 2176463"/>
              <a:gd name="T58" fmla="*/ 437664 w 1933575"/>
              <a:gd name="T59" fmla="*/ 684672 h 2176463"/>
              <a:gd name="T60" fmla="*/ 420984 w 1933575"/>
              <a:gd name="T61" fmla="*/ 626531 h 2176463"/>
              <a:gd name="T62" fmla="*/ 435926 w 1933575"/>
              <a:gd name="T63" fmla="*/ 577763 h 2176463"/>
              <a:gd name="T64" fmla="*/ 474497 w 1933575"/>
              <a:gd name="T65" fmla="*/ 543920 h 2176463"/>
              <a:gd name="T66" fmla="*/ 523145 w 1933575"/>
              <a:gd name="T67" fmla="*/ 464432 h 2176463"/>
              <a:gd name="T68" fmla="*/ 560153 w 1933575"/>
              <a:gd name="T69" fmla="*/ 312400 h 2176463"/>
              <a:gd name="T70" fmla="*/ 684727 w 1933575"/>
              <a:gd name="T71" fmla="*/ 328019 h 2176463"/>
              <a:gd name="T72" fmla="*/ 810171 w 1933575"/>
              <a:gd name="T73" fmla="*/ 327846 h 2176463"/>
              <a:gd name="T74" fmla="*/ 937178 w 1933575"/>
              <a:gd name="T75" fmla="*/ 296606 h 2176463"/>
              <a:gd name="T76" fmla="*/ 839622 w 1933575"/>
              <a:gd name="T77" fmla="*/ 0 h 2176463"/>
              <a:gd name="T78" fmla="*/ 970947 w 1933575"/>
              <a:gd name="T79" fmla="*/ 14247 h 2176463"/>
              <a:gd name="T80" fmla="*/ 1071005 w 1933575"/>
              <a:gd name="T81" fmla="*/ 56467 h 2176463"/>
              <a:gd name="T82" fmla="*/ 1129546 w 1933575"/>
              <a:gd name="T83" fmla="*/ 90867 h 2176463"/>
              <a:gd name="T84" fmla="*/ 1173147 w 1933575"/>
              <a:gd name="T85" fmla="*/ 111717 h 2176463"/>
              <a:gd name="T86" fmla="*/ 1227171 w 1933575"/>
              <a:gd name="T87" fmla="*/ 194245 h 2176463"/>
              <a:gd name="T88" fmla="*/ 1250969 w 1933575"/>
              <a:gd name="T89" fmla="*/ 313606 h 2176463"/>
              <a:gd name="T90" fmla="*/ 1248537 w 1933575"/>
              <a:gd name="T91" fmla="*/ 521229 h 2176463"/>
              <a:gd name="T92" fmla="*/ 1188955 w 1933575"/>
              <a:gd name="T93" fmla="*/ 420284 h 2176463"/>
              <a:gd name="T94" fmla="*/ 1145701 w 1933575"/>
              <a:gd name="T95" fmla="*/ 284938 h 2176463"/>
              <a:gd name="T96" fmla="*/ 1104358 w 1933575"/>
              <a:gd name="T97" fmla="*/ 235248 h 2176463"/>
              <a:gd name="T98" fmla="*/ 1021150 w 1933575"/>
              <a:gd name="T99" fmla="*/ 237160 h 2176463"/>
              <a:gd name="T100" fmla="*/ 883919 w 1933575"/>
              <a:gd name="T101" fmla="*/ 296059 h 2176463"/>
              <a:gd name="T102" fmla="*/ 758499 w 1933575"/>
              <a:gd name="T103" fmla="*/ 314996 h 2176463"/>
              <a:gd name="T104" fmla="*/ 609803 w 1933575"/>
              <a:gd name="T105" fmla="*/ 300402 h 2176463"/>
              <a:gd name="T106" fmla="*/ 535628 w 1933575"/>
              <a:gd name="T107" fmla="*/ 326637 h 2176463"/>
              <a:gd name="T108" fmla="*/ 495848 w 1933575"/>
              <a:gd name="T109" fmla="*/ 524704 h 2176463"/>
              <a:gd name="T110" fmla="*/ 445472 w 1933575"/>
              <a:gd name="T111" fmla="*/ 474840 h 2176463"/>
              <a:gd name="T112" fmla="*/ 449294 w 1933575"/>
              <a:gd name="T113" fmla="*/ 329764 h 2176463"/>
              <a:gd name="T114" fmla="*/ 496023 w 1933575"/>
              <a:gd name="T115" fmla="*/ 179477 h 2176463"/>
              <a:gd name="T116" fmla="*/ 548657 w 1933575"/>
              <a:gd name="T117" fmla="*/ 107026 h 2176463"/>
              <a:gd name="T118" fmla="*/ 619531 w 1933575"/>
              <a:gd name="T119" fmla="*/ 52471 h 2176463"/>
              <a:gd name="T120" fmla="*/ 715246 w 1933575"/>
              <a:gd name="T121" fmla="*/ 14942 h 2176463"/>
              <a:gd name="T122" fmla="*/ 839622 w 1933575"/>
              <a:gd name="T123" fmla="*/ 0 h 217646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933575" h="2176463">
                <a:moveTo>
                  <a:pt x="917922" y="1365250"/>
                </a:moveTo>
                <a:lnTo>
                  <a:pt x="1015653" y="1365250"/>
                </a:lnTo>
                <a:lnTo>
                  <a:pt x="1065212" y="1459535"/>
                </a:lnTo>
                <a:lnTo>
                  <a:pt x="1030719" y="1495660"/>
                </a:lnTo>
                <a:lnTo>
                  <a:pt x="1062239" y="1712415"/>
                </a:lnTo>
                <a:lnTo>
                  <a:pt x="966688" y="2066925"/>
                </a:lnTo>
                <a:lnTo>
                  <a:pt x="871336" y="1712415"/>
                </a:lnTo>
                <a:lnTo>
                  <a:pt x="902657" y="1495660"/>
                </a:lnTo>
                <a:lnTo>
                  <a:pt x="868362" y="1459535"/>
                </a:lnTo>
                <a:lnTo>
                  <a:pt x="917922" y="1365250"/>
                </a:lnTo>
                <a:close/>
                <a:moveTo>
                  <a:pt x="1374656" y="1343025"/>
                </a:moveTo>
                <a:lnTo>
                  <a:pt x="1402443" y="1355917"/>
                </a:lnTo>
                <a:lnTo>
                  <a:pt x="1431222" y="1369405"/>
                </a:lnTo>
                <a:lnTo>
                  <a:pt x="1460597" y="1383487"/>
                </a:lnTo>
                <a:lnTo>
                  <a:pt x="1490369" y="1397768"/>
                </a:lnTo>
                <a:lnTo>
                  <a:pt x="1520141" y="1412644"/>
                </a:lnTo>
                <a:lnTo>
                  <a:pt x="1549318" y="1427519"/>
                </a:lnTo>
                <a:lnTo>
                  <a:pt x="1578296" y="1442395"/>
                </a:lnTo>
                <a:lnTo>
                  <a:pt x="1605885" y="1457271"/>
                </a:lnTo>
                <a:lnTo>
                  <a:pt x="1632481" y="1472146"/>
                </a:lnTo>
                <a:lnTo>
                  <a:pt x="1645382" y="1479485"/>
                </a:lnTo>
                <a:lnTo>
                  <a:pt x="1657688" y="1486427"/>
                </a:lnTo>
                <a:lnTo>
                  <a:pt x="1669597" y="1493568"/>
                </a:lnTo>
                <a:lnTo>
                  <a:pt x="1680910" y="1500708"/>
                </a:lnTo>
                <a:lnTo>
                  <a:pt x="1691827" y="1507650"/>
                </a:lnTo>
                <a:lnTo>
                  <a:pt x="1701949" y="1514394"/>
                </a:lnTo>
                <a:lnTo>
                  <a:pt x="1711675" y="1520939"/>
                </a:lnTo>
                <a:lnTo>
                  <a:pt x="1720606" y="1527484"/>
                </a:lnTo>
                <a:lnTo>
                  <a:pt x="1729141" y="1533633"/>
                </a:lnTo>
                <a:lnTo>
                  <a:pt x="1736683" y="1539980"/>
                </a:lnTo>
                <a:lnTo>
                  <a:pt x="1743431" y="1545732"/>
                </a:lnTo>
                <a:lnTo>
                  <a:pt x="1749584" y="1551484"/>
                </a:lnTo>
                <a:lnTo>
                  <a:pt x="1754745" y="1557037"/>
                </a:lnTo>
                <a:lnTo>
                  <a:pt x="1757127" y="1559616"/>
                </a:lnTo>
                <a:lnTo>
                  <a:pt x="1759111" y="1562393"/>
                </a:lnTo>
                <a:lnTo>
                  <a:pt x="1762287" y="1566756"/>
                </a:lnTo>
                <a:lnTo>
                  <a:pt x="1765661" y="1571913"/>
                </a:lnTo>
                <a:lnTo>
                  <a:pt x="1769035" y="1577467"/>
                </a:lnTo>
                <a:lnTo>
                  <a:pt x="1772409" y="1583814"/>
                </a:lnTo>
                <a:lnTo>
                  <a:pt x="1775585" y="1590557"/>
                </a:lnTo>
                <a:lnTo>
                  <a:pt x="1778959" y="1598094"/>
                </a:lnTo>
                <a:lnTo>
                  <a:pt x="1782532" y="1605830"/>
                </a:lnTo>
                <a:lnTo>
                  <a:pt x="1786105" y="1614160"/>
                </a:lnTo>
                <a:lnTo>
                  <a:pt x="1789677" y="1622887"/>
                </a:lnTo>
                <a:lnTo>
                  <a:pt x="1793250" y="1632209"/>
                </a:lnTo>
                <a:lnTo>
                  <a:pt x="1800197" y="1651845"/>
                </a:lnTo>
                <a:lnTo>
                  <a:pt x="1807540" y="1673266"/>
                </a:lnTo>
                <a:lnTo>
                  <a:pt x="1814884" y="1695878"/>
                </a:lnTo>
                <a:lnTo>
                  <a:pt x="1822228" y="1719282"/>
                </a:lnTo>
                <a:lnTo>
                  <a:pt x="1829572" y="1744075"/>
                </a:lnTo>
                <a:lnTo>
                  <a:pt x="1836915" y="1769661"/>
                </a:lnTo>
                <a:lnTo>
                  <a:pt x="1844259" y="1795644"/>
                </a:lnTo>
                <a:lnTo>
                  <a:pt x="1851405" y="1822222"/>
                </a:lnTo>
                <a:lnTo>
                  <a:pt x="1858153" y="1848999"/>
                </a:lnTo>
                <a:lnTo>
                  <a:pt x="1865100" y="1875775"/>
                </a:lnTo>
                <a:lnTo>
                  <a:pt x="1871649" y="1902551"/>
                </a:lnTo>
                <a:lnTo>
                  <a:pt x="1884551" y="1955112"/>
                </a:lnTo>
                <a:lnTo>
                  <a:pt x="1896261" y="2005491"/>
                </a:lnTo>
                <a:lnTo>
                  <a:pt x="1906780" y="2051904"/>
                </a:lnTo>
                <a:lnTo>
                  <a:pt x="1915911" y="2092961"/>
                </a:lnTo>
                <a:lnTo>
                  <a:pt x="1923453" y="2127274"/>
                </a:lnTo>
                <a:lnTo>
                  <a:pt x="1929010" y="2153654"/>
                </a:lnTo>
                <a:lnTo>
                  <a:pt x="1933575" y="2176463"/>
                </a:lnTo>
                <a:lnTo>
                  <a:pt x="1006475" y="2176463"/>
                </a:lnTo>
                <a:lnTo>
                  <a:pt x="1497515" y="1678027"/>
                </a:lnTo>
                <a:lnTo>
                  <a:pt x="1340716" y="1562393"/>
                </a:lnTo>
                <a:lnTo>
                  <a:pt x="1470720" y="1508642"/>
                </a:lnTo>
                <a:lnTo>
                  <a:pt x="1374656" y="1343025"/>
                </a:lnTo>
                <a:close/>
                <a:moveTo>
                  <a:pt x="559238" y="1343025"/>
                </a:moveTo>
                <a:lnTo>
                  <a:pt x="463153" y="1508642"/>
                </a:lnTo>
                <a:lnTo>
                  <a:pt x="593185" y="1562393"/>
                </a:lnTo>
                <a:lnTo>
                  <a:pt x="435955" y="1678027"/>
                </a:lnTo>
                <a:lnTo>
                  <a:pt x="927100" y="2176463"/>
                </a:lnTo>
                <a:lnTo>
                  <a:pt x="0" y="2176463"/>
                </a:lnTo>
                <a:lnTo>
                  <a:pt x="4566" y="2153654"/>
                </a:lnTo>
                <a:lnTo>
                  <a:pt x="10125" y="2127274"/>
                </a:lnTo>
                <a:lnTo>
                  <a:pt x="17668" y="2092961"/>
                </a:lnTo>
                <a:lnTo>
                  <a:pt x="26800" y="2051904"/>
                </a:lnTo>
                <a:lnTo>
                  <a:pt x="37322" y="2005491"/>
                </a:lnTo>
                <a:lnTo>
                  <a:pt x="49035" y="1955112"/>
                </a:lnTo>
                <a:lnTo>
                  <a:pt x="61740" y="1902551"/>
                </a:lnTo>
                <a:lnTo>
                  <a:pt x="68490" y="1875775"/>
                </a:lnTo>
                <a:lnTo>
                  <a:pt x="75438" y="1848999"/>
                </a:lnTo>
                <a:lnTo>
                  <a:pt x="82387" y="1822222"/>
                </a:lnTo>
                <a:lnTo>
                  <a:pt x="89335" y="1795644"/>
                </a:lnTo>
                <a:lnTo>
                  <a:pt x="96680" y="1769661"/>
                </a:lnTo>
                <a:lnTo>
                  <a:pt x="103827" y="1744075"/>
                </a:lnTo>
                <a:lnTo>
                  <a:pt x="111172" y="1719282"/>
                </a:lnTo>
                <a:lnTo>
                  <a:pt x="118518" y="1695878"/>
                </a:lnTo>
                <a:lnTo>
                  <a:pt x="125863" y="1673266"/>
                </a:lnTo>
                <a:lnTo>
                  <a:pt x="133010" y="1651845"/>
                </a:lnTo>
                <a:lnTo>
                  <a:pt x="140355" y="1632209"/>
                </a:lnTo>
                <a:lnTo>
                  <a:pt x="143929" y="1622887"/>
                </a:lnTo>
                <a:lnTo>
                  <a:pt x="147502" y="1614160"/>
                </a:lnTo>
                <a:lnTo>
                  <a:pt x="150877" y="1605830"/>
                </a:lnTo>
                <a:lnTo>
                  <a:pt x="154450" y="1598094"/>
                </a:lnTo>
                <a:lnTo>
                  <a:pt x="158024" y="1590557"/>
                </a:lnTo>
                <a:lnTo>
                  <a:pt x="161200" y="1583814"/>
                </a:lnTo>
                <a:lnTo>
                  <a:pt x="164575" y="1577467"/>
                </a:lnTo>
                <a:lnTo>
                  <a:pt x="167950" y="1571913"/>
                </a:lnTo>
                <a:lnTo>
                  <a:pt x="171325" y="1566756"/>
                </a:lnTo>
                <a:lnTo>
                  <a:pt x="174303" y="1562393"/>
                </a:lnTo>
                <a:lnTo>
                  <a:pt x="176288" y="1559616"/>
                </a:lnTo>
                <a:lnTo>
                  <a:pt x="178869" y="1557037"/>
                </a:lnTo>
                <a:lnTo>
                  <a:pt x="183832" y="1551484"/>
                </a:lnTo>
                <a:lnTo>
                  <a:pt x="189986" y="1545732"/>
                </a:lnTo>
                <a:lnTo>
                  <a:pt x="196736" y="1539980"/>
                </a:lnTo>
                <a:lnTo>
                  <a:pt x="204280" y="1533633"/>
                </a:lnTo>
                <a:lnTo>
                  <a:pt x="212816" y="1527484"/>
                </a:lnTo>
                <a:lnTo>
                  <a:pt x="221948" y="1520939"/>
                </a:lnTo>
                <a:lnTo>
                  <a:pt x="231477" y="1514394"/>
                </a:lnTo>
                <a:lnTo>
                  <a:pt x="241800" y="1507650"/>
                </a:lnTo>
                <a:lnTo>
                  <a:pt x="252520" y="1500708"/>
                </a:lnTo>
                <a:lnTo>
                  <a:pt x="264035" y="1493568"/>
                </a:lnTo>
                <a:lnTo>
                  <a:pt x="275748" y="1486427"/>
                </a:lnTo>
                <a:lnTo>
                  <a:pt x="288255" y="1479485"/>
                </a:lnTo>
                <a:lnTo>
                  <a:pt x="300960" y="1472146"/>
                </a:lnTo>
                <a:lnTo>
                  <a:pt x="327562" y="1457271"/>
                </a:lnTo>
                <a:lnTo>
                  <a:pt x="355355" y="1442395"/>
                </a:lnTo>
                <a:lnTo>
                  <a:pt x="384141" y="1427519"/>
                </a:lnTo>
                <a:lnTo>
                  <a:pt x="413522" y="1412644"/>
                </a:lnTo>
                <a:lnTo>
                  <a:pt x="443301" y="1397768"/>
                </a:lnTo>
                <a:lnTo>
                  <a:pt x="473079" y="1383487"/>
                </a:lnTo>
                <a:lnTo>
                  <a:pt x="502262" y="1369405"/>
                </a:lnTo>
                <a:lnTo>
                  <a:pt x="531246" y="1355917"/>
                </a:lnTo>
                <a:lnTo>
                  <a:pt x="559238" y="1343025"/>
                </a:lnTo>
                <a:close/>
                <a:moveTo>
                  <a:pt x="1211362" y="1270000"/>
                </a:moveTo>
                <a:lnTo>
                  <a:pt x="1244912" y="1284092"/>
                </a:lnTo>
                <a:lnTo>
                  <a:pt x="1282233" y="1300765"/>
                </a:lnTo>
                <a:lnTo>
                  <a:pt x="1330076" y="1322002"/>
                </a:lnTo>
                <a:lnTo>
                  <a:pt x="1429931" y="1494284"/>
                </a:lnTo>
                <a:lnTo>
                  <a:pt x="1283424" y="1554622"/>
                </a:lnTo>
                <a:lnTo>
                  <a:pt x="1454150" y="1680856"/>
                </a:lnTo>
                <a:lnTo>
                  <a:pt x="966787" y="2176463"/>
                </a:lnTo>
                <a:lnTo>
                  <a:pt x="1211362" y="1270000"/>
                </a:lnTo>
                <a:close/>
                <a:moveTo>
                  <a:pt x="723008" y="1270000"/>
                </a:moveTo>
                <a:lnTo>
                  <a:pt x="966787" y="2176463"/>
                </a:lnTo>
                <a:lnTo>
                  <a:pt x="481012" y="1680856"/>
                </a:lnTo>
                <a:lnTo>
                  <a:pt x="650924" y="1554622"/>
                </a:lnTo>
                <a:lnTo>
                  <a:pt x="504974" y="1494284"/>
                </a:lnTo>
                <a:lnTo>
                  <a:pt x="604584" y="1322002"/>
                </a:lnTo>
                <a:lnTo>
                  <a:pt x="652310" y="1300765"/>
                </a:lnTo>
                <a:lnTo>
                  <a:pt x="689739" y="1284092"/>
                </a:lnTo>
                <a:lnTo>
                  <a:pt x="723008" y="1270000"/>
                </a:lnTo>
                <a:close/>
                <a:moveTo>
                  <a:pt x="1212153" y="261938"/>
                </a:moveTo>
                <a:lnTo>
                  <a:pt x="1217712" y="264714"/>
                </a:lnTo>
                <a:lnTo>
                  <a:pt x="1223072" y="267887"/>
                </a:lnTo>
                <a:lnTo>
                  <a:pt x="1228035" y="271059"/>
                </a:lnTo>
                <a:lnTo>
                  <a:pt x="1232998" y="274034"/>
                </a:lnTo>
                <a:lnTo>
                  <a:pt x="1237762" y="277404"/>
                </a:lnTo>
                <a:lnTo>
                  <a:pt x="1242328" y="280775"/>
                </a:lnTo>
                <a:lnTo>
                  <a:pt x="1246695" y="284146"/>
                </a:lnTo>
                <a:lnTo>
                  <a:pt x="1251261" y="287517"/>
                </a:lnTo>
                <a:lnTo>
                  <a:pt x="1255430" y="291086"/>
                </a:lnTo>
                <a:lnTo>
                  <a:pt x="1259400" y="294853"/>
                </a:lnTo>
                <a:lnTo>
                  <a:pt x="1263172" y="298621"/>
                </a:lnTo>
                <a:lnTo>
                  <a:pt x="1266944" y="302388"/>
                </a:lnTo>
                <a:lnTo>
                  <a:pt x="1270517" y="306354"/>
                </a:lnTo>
                <a:lnTo>
                  <a:pt x="1274091" y="310518"/>
                </a:lnTo>
                <a:lnTo>
                  <a:pt x="1277466" y="314484"/>
                </a:lnTo>
                <a:lnTo>
                  <a:pt x="1280443" y="318648"/>
                </a:lnTo>
                <a:lnTo>
                  <a:pt x="1283620" y="323010"/>
                </a:lnTo>
                <a:lnTo>
                  <a:pt x="1286399" y="327372"/>
                </a:lnTo>
                <a:lnTo>
                  <a:pt x="1289377" y="331734"/>
                </a:lnTo>
                <a:lnTo>
                  <a:pt x="1291957" y="336295"/>
                </a:lnTo>
                <a:lnTo>
                  <a:pt x="1297317" y="345614"/>
                </a:lnTo>
                <a:lnTo>
                  <a:pt x="1302082" y="355132"/>
                </a:lnTo>
                <a:lnTo>
                  <a:pt x="1306449" y="365245"/>
                </a:lnTo>
                <a:lnTo>
                  <a:pt x="1310420" y="375357"/>
                </a:lnTo>
                <a:lnTo>
                  <a:pt x="1314191" y="385866"/>
                </a:lnTo>
                <a:lnTo>
                  <a:pt x="1317765" y="396574"/>
                </a:lnTo>
                <a:lnTo>
                  <a:pt x="1320941" y="407678"/>
                </a:lnTo>
                <a:lnTo>
                  <a:pt x="1323919" y="419178"/>
                </a:lnTo>
                <a:lnTo>
                  <a:pt x="1326698" y="431075"/>
                </a:lnTo>
                <a:lnTo>
                  <a:pt x="1329279" y="442972"/>
                </a:lnTo>
                <a:lnTo>
                  <a:pt x="1332058" y="455068"/>
                </a:lnTo>
                <a:lnTo>
                  <a:pt x="1334440" y="467758"/>
                </a:lnTo>
                <a:lnTo>
                  <a:pt x="1339006" y="493733"/>
                </a:lnTo>
                <a:lnTo>
                  <a:pt x="1348337" y="548658"/>
                </a:lnTo>
                <a:lnTo>
                  <a:pt x="1353696" y="577806"/>
                </a:lnTo>
                <a:lnTo>
                  <a:pt x="1356674" y="592678"/>
                </a:lnTo>
                <a:lnTo>
                  <a:pt x="1359652" y="607945"/>
                </a:lnTo>
                <a:lnTo>
                  <a:pt x="1364615" y="608739"/>
                </a:lnTo>
                <a:lnTo>
                  <a:pt x="1369181" y="609928"/>
                </a:lnTo>
                <a:lnTo>
                  <a:pt x="1374144" y="610920"/>
                </a:lnTo>
                <a:lnTo>
                  <a:pt x="1378710" y="612308"/>
                </a:lnTo>
                <a:lnTo>
                  <a:pt x="1383276" y="613894"/>
                </a:lnTo>
                <a:lnTo>
                  <a:pt x="1387842" y="615679"/>
                </a:lnTo>
                <a:lnTo>
                  <a:pt x="1392010" y="617463"/>
                </a:lnTo>
                <a:lnTo>
                  <a:pt x="1396576" y="619446"/>
                </a:lnTo>
                <a:lnTo>
                  <a:pt x="1400745" y="621429"/>
                </a:lnTo>
                <a:lnTo>
                  <a:pt x="1404914" y="623610"/>
                </a:lnTo>
                <a:lnTo>
                  <a:pt x="1408884" y="625990"/>
                </a:lnTo>
                <a:lnTo>
                  <a:pt x="1412656" y="628567"/>
                </a:lnTo>
                <a:lnTo>
                  <a:pt x="1416428" y="631145"/>
                </a:lnTo>
                <a:lnTo>
                  <a:pt x="1420200" y="634119"/>
                </a:lnTo>
                <a:lnTo>
                  <a:pt x="1423773" y="636895"/>
                </a:lnTo>
                <a:lnTo>
                  <a:pt x="1427148" y="639869"/>
                </a:lnTo>
                <a:lnTo>
                  <a:pt x="1430523" y="642844"/>
                </a:lnTo>
                <a:lnTo>
                  <a:pt x="1433501" y="646214"/>
                </a:lnTo>
                <a:lnTo>
                  <a:pt x="1436677" y="649585"/>
                </a:lnTo>
                <a:lnTo>
                  <a:pt x="1439655" y="652956"/>
                </a:lnTo>
                <a:lnTo>
                  <a:pt x="1442235" y="656327"/>
                </a:lnTo>
                <a:lnTo>
                  <a:pt x="1444618" y="660094"/>
                </a:lnTo>
                <a:lnTo>
                  <a:pt x="1447198" y="663862"/>
                </a:lnTo>
                <a:lnTo>
                  <a:pt x="1449382" y="667629"/>
                </a:lnTo>
                <a:lnTo>
                  <a:pt x="1451566" y="671793"/>
                </a:lnTo>
                <a:lnTo>
                  <a:pt x="1453352" y="675759"/>
                </a:lnTo>
                <a:lnTo>
                  <a:pt x="1455139" y="679923"/>
                </a:lnTo>
                <a:lnTo>
                  <a:pt x="1456727" y="684087"/>
                </a:lnTo>
                <a:lnTo>
                  <a:pt x="1457918" y="688251"/>
                </a:lnTo>
                <a:lnTo>
                  <a:pt x="1459109" y="692811"/>
                </a:lnTo>
                <a:lnTo>
                  <a:pt x="1460301" y="697174"/>
                </a:lnTo>
                <a:lnTo>
                  <a:pt x="1460896" y="701933"/>
                </a:lnTo>
                <a:lnTo>
                  <a:pt x="1461492" y="706493"/>
                </a:lnTo>
                <a:lnTo>
                  <a:pt x="1461690" y="711252"/>
                </a:lnTo>
                <a:lnTo>
                  <a:pt x="1462087" y="715812"/>
                </a:lnTo>
                <a:lnTo>
                  <a:pt x="1462087" y="720770"/>
                </a:lnTo>
                <a:lnTo>
                  <a:pt x="1461690" y="725528"/>
                </a:lnTo>
                <a:lnTo>
                  <a:pt x="1461095" y="730485"/>
                </a:lnTo>
                <a:lnTo>
                  <a:pt x="1460499" y="735443"/>
                </a:lnTo>
                <a:lnTo>
                  <a:pt x="1459506" y="740400"/>
                </a:lnTo>
                <a:lnTo>
                  <a:pt x="1458315" y="745555"/>
                </a:lnTo>
                <a:lnTo>
                  <a:pt x="1456926" y="750711"/>
                </a:lnTo>
                <a:lnTo>
                  <a:pt x="1455139" y="755866"/>
                </a:lnTo>
                <a:lnTo>
                  <a:pt x="1453352" y="761021"/>
                </a:lnTo>
                <a:lnTo>
                  <a:pt x="1451169" y="766375"/>
                </a:lnTo>
                <a:lnTo>
                  <a:pt x="1448588" y="771729"/>
                </a:lnTo>
                <a:lnTo>
                  <a:pt x="1446007" y="777083"/>
                </a:lnTo>
                <a:lnTo>
                  <a:pt x="1442831" y="782238"/>
                </a:lnTo>
                <a:lnTo>
                  <a:pt x="1439655" y="787790"/>
                </a:lnTo>
                <a:lnTo>
                  <a:pt x="1436280" y="793144"/>
                </a:lnTo>
                <a:lnTo>
                  <a:pt x="1432310" y="798696"/>
                </a:lnTo>
                <a:lnTo>
                  <a:pt x="1428339" y="804247"/>
                </a:lnTo>
                <a:lnTo>
                  <a:pt x="1423773" y="809601"/>
                </a:lnTo>
                <a:lnTo>
                  <a:pt x="1419207" y="815153"/>
                </a:lnTo>
                <a:lnTo>
                  <a:pt x="1414244" y="820705"/>
                </a:lnTo>
                <a:lnTo>
                  <a:pt x="1408884" y="826257"/>
                </a:lnTo>
                <a:lnTo>
                  <a:pt x="1403326" y="831809"/>
                </a:lnTo>
                <a:lnTo>
                  <a:pt x="1397370" y="837361"/>
                </a:lnTo>
                <a:lnTo>
                  <a:pt x="1391216" y="842913"/>
                </a:lnTo>
                <a:lnTo>
                  <a:pt x="1384864" y="848267"/>
                </a:lnTo>
                <a:lnTo>
                  <a:pt x="1377916" y="853819"/>
                </a:lnTo>
                <a:lnTo>
                  <a:pt x="1370769" y="859371"/>
                </a:lnTo>
                <a:lnTo>
                  <a:pt x="1363225" y="864724"/>
                </a:lnTo>
                <a:lnTo>
                  <a:pt x="1355285" y="870276"/>
                </a:lnTo>
                <a:lnTo>
                  <a:pt x="1353299" y="880587"/>
                </a:lnTo>
                <a:lnTo>
                  <a:pt x="1351314" y="890700"/>
                </a:lnTo>
                <a:lnTo>
                  <a:pt x="1348932" y="900812"/>
                </a:lnTo>
                <a:lnTo>
                  <a:pt x="1346351" y="911123"/>
                </a:lnTo>
                <a:lnTo>
                  <a:pt x="1343771" y="921037"/>
                </a:lnTo>
                <a:lnTo>
                  <a:pt x="1340991" y="930952"/>
                </a:lnTo>
                <a:lnTo>
                  <a:pt x="1338212" y="941064"/>
                </a:lnTo>
                <a:lnTo>
                  <a:pt x="1335036" y="950978"/>
                </a:lnTo>
                <a:lnTo>
                  <a:pt x="1332058" y="960893"/>
                </a:lnTo>
                <a:lnTo>
                  <a:pt x="1328683" y="970609"/>
                </a:lnTo>
                <a:lnTo>
                  <a:pt x="1325110" y="980523"/>
                </a:lnTo>
                <a:lnTo>
                  <a:pt x="1321537" y="990239"/>
                </a:lnTo>
                <a:lnTo>
                  <a:pt x="1317765" y="999756"/>
                </a:lnTo>
                <a:lnTo>
                  <a:pt x="1313993" y="1009274"/>
                </a:lnTo>
                <a:lnTo>
                  <a:pt x="1310023" y="1018594"/>
                </a:lnTo>
                <a:lnTo>
                  <a:pt x="1305854" y="1028111"/>
                </a:lnTo>
                <a:lnTo>
                  <a:pt x="1301486" y="1037232"/>
                </a:lnTo>
                <a:lnTo>
                  <a:pt x="1297119" y="1046552"/>
                </a:lnTo>
                <a:lnTo>
                  <a:pt x="1292553" y="1055276"/>
                </a:lnTo>
                <a:lnTo>
                  <a:pt x="1287789" y="1064397"/>
                </a:lnTo>
                <a:lnTo>
                  <a:pt x="1283223" y="1073320"/>
                </a:lnTo>
                <a:lnTo>
                  <a:pt x="1278061" y="1082045"/>
                </a:lnTo>
                <a:lnTo>
                  <a:pt x="1273098" y="1090571"/>
                </a:lnTo>
                <a:lnTo>
                  <a:pt x="1267937" y="1099295"/>
                </a:lnTo>
                <a:lnTo>
                  <a:pt x="1262577" y="1107425"/>
                </a:lnTo>
                <a:lnTo>
                  <a:pt x="1257217" y="1115951"/>
                </a:lnTo>
                <a:lnTo>
                  <a:pt x="1251658" y="1123883"/>
                </a:lnTo>
                <a:lnTo>
                  <a:pt x="1245901" y="1131814"/>
                </a:lnTo>
                <a:lnTo>
                  <a:pt x="1240144" y="1139745"/>
                </a:lnTo>
                <a:lnTo>
                  <a:pt x="1234387" y="1147280"/>
                </a:lnTo>
                <a:lnTo>
                  <a:pt x="1228432" y="1154815"/>
                </a:lnTo>
                <a:lnTo>
                  <a:pt x="1222079" y="1162350"/>
                </a:lnTo>
                <a:lnTo>
                  <a:pt x="1215925" y="1169488"/>
                </a:lnTo>
                <a:lnTo>
                  <a:pt x="1209573" y="1176626"/>
                </a:lnTo>
                <a:lnTo>
                  <a:pt x="1203021" y="1183765"/>
                </a:lnTo>
                <a:lnTo>
                  <a:pt x="1196470" y="1190308"/>
                </a:lnTo>
                <a:lnTo>
                  <a:pt x="1189721" y="1197050"/>
                </a:lnTo>
                <a:lnTo>
                  <a:pt x="1182773" y="1203197"/>
                </a:lnTo>
                <a:lnTo>
                  <a:pt x="1176023" y="1209542"/>
                </a:lnTo>
                <a:lnTo>
                  <a:pt x="1168876" y="1215689"/>
                </a:lnTo>
                <a:lnTo>
                  <a:pt x="1161730" y="1221439"/>
                </a:lnTo>
                <a:lnTo>
                  <a:pt x="1154583" y="1227189"/>
                </a:lnTo>
                <a:lnTo>
                  <a:pt x="1147436" y="1232543"/>
                </a:lnTo>
                <a:lnTo>
                  <a:pt x="1139893" y="1237698"/>
                </a:lnTo>
                <a:lnTo>
                  <a:pt x="1132349" y="1242655"/>
                </a:lnTo>
                <a:lnTo>
                  <a:pt x="1124805" y="1247613"/>
                </a:lnTo>
                <a:lnTo>
                  <a:pt x="1116865" y="1252173"/>
                </a:lnTo>
                <a:lnTo>
                  <a:pt x="1109122" y="1256535"/>
                </a:lnTo>
                <a:lnTo>
                  <a:pt x="1101182" y="1260898"/>
                </a:lnTo>
                <a:lnTo>
                  <a:pt x="1093241" y="1264863"/>
                </a:lnTo>
                <a:lnTo>
                  <a:pt x="1085102" y="1268432"/>
                </a:lnTo>
                <a:lnTo>
                  <a:pt x="1076764" y="1272002"/>
                </a:lnTo>
                <a:lnTo>
                  <a:pt x="1068625" y="1275174"/>
                </a:lnTo>
                <a:lnTo>
                  <a:pt x="1060089" y="1278148"/>
                </a:lnTo>
                <a:lnTo>
                  <a:pt x="1051751" y="1280924"/>
                </a:lnTo>
                <a:lnTo>
                  <a:pt x="1043016" y="1283502"/>
                </a:lnTo>
                <a:lnTo>
                  <a:pt x="1034480" y="1285683"/>
                </a:lnTo>
                <a:lnTo>
                  <a:pt x="1025745" y="1287666"/>
                </a:lnTo>
                <a:lnTo>
                  <a:pt x="1016812" y="1289451"/>
                </a:lnTo>
                <a:lnTo>
                  <a:pt x="1008077" y="1290839"/>
                </a:lnTo>
                <a:lnTo>
                  <a:pt x="998945" y="1292028"/>
                </a:lnTo>
                <a:lnTo>
                  <a:pt x="989813" y="1293020"/>
                </a:lnTo>
                <a:lnTo>
                  <a:pt x="980681" y="1293416"/>
                </a:lnTo>
                <a:lnTo>
                  <a:pt x="971550" y="1293813"/>
                </a:lnTo>
                <a:lnTo>
                  <a:pt x="962219" y="1293416"/>
                </a:lnTo>
                <a:lnTo>
                  <a:pt x="953286" y="1293020"/>
                </a:lnTo>
                <a:lnTo>
                  <a:pt x="944154" y="1292028"/>
                </a:lnTo>
                <a:lnTo>
                  <a:pt x="935022" y="1290839"/>
                </a:lnTo>
                <a:lnTo>
                  <a:pt x="926089" y="1289451"/>
                </a:lnTo>
                <a:lnTo>
                  <a:pt x="917156" y="1287666"/>
                </a:lnTo>
                <a:lnTo>
                  <a:pt x="908619" y="1285683"/>
                </a:lnTo>
                <a:lnTo>
                  <a:pt x="899885" y="1283502"/>
                </a:lnTo>
                <a:lnTo>
                  <a:pt x="891348" y="1280924"/>
                </a:lnTo>
                <a:lnTo>
                  <a:pt x="882812" y="1278148"/>
                </a:lnTo>
                <a:lnTo>
                  <a:pt x="874474" y="1275174"/>
                </a:lnTo>
                <a:lnTo>
                  <a:pt x="866136" y="1272002"/>
                </a:lnTo>
                <a:lnTo>
                  <a:pt x="857997" y="1268432"/>
                </a:lnTo>
                <a:lnTo>
                  <a:pt x="849858" y="1264863"/>
                </a:lnTo>
                <a:lnTo>
                  <a:pt x="841719" y="1260898"/>
                </a:lnTo>
                <a:lnTo>
                  <a:pt x="833778" y="1256535"/>
                </a:lnTo>
                <a:lnTo>
                  <a:pt x="826036" y="1252173"/>
                </a:lnTo>
                <a:lnTo>
                  <a:pt x="818294" y="1247613"/>
                </a:lnTo>
                <a:lnTo>
                  <a:pt x="810750" y="1242655"/>
                </a:lnTo>
                <a:lnTo>
                  <a:pt x="803206" y="1237698"/>
                </a:lnTo>
                <a:lnTo>
                  <a:pt x="795663" y="1232543"/>
                </a:lnTo>
                <a:lnTo>
                  <a:pt x="788317" y="1227189"/>
                </a:lnTo>
                <a:lnTo>
                  <a:pt x="780972" y="1221439"/>
                </a:lnTo>
                <a:lnTo>
                  <a:pt x="773826" y="1215689"/>
                </a:lnTo>
                <a:lnTo>
                  <a:pt x="767076" y="1209542"/>
                </a:lnTo>
                <a:lnTo>
                  <a:pt x="759929" y="1203197"/>
                </a:lnTo>
                <a:lnTo>
                  <a:pt x="753180" y="1197050"/>
                </a:lnTo>
                <a:lnTo>
                  <a:pt x="746629" y="1190308"/>
                </a:lnTo>
                <a:lnTo>
                  <a:pt x="739879" y="1183765"/>
                </a:lnTo>
                <a:lnTo>
                  <a:pt x="733527" y="1176626"/>
                </a:lnTo>
                <a:lnTo>
                  <a:pt x="727174" y="1169488"/>
                </a:lnTo>
                <a:lnTo>
                  <a:pt x="720821" y="1162350"/>
                </a:lnTo>
                <a:lnTo>
                  <a:pt x="714667" y="1154815"/>
                </a:lnTo>
                <a:lnTo>
                  <a:pt x="708712" y="1147280"/>
                </a:lnTo>
                <a:lnTo>
                  <a:pt x="702756" y="1139745"/>
                </a:lnTo>
                <a:lnTo>
                  <a:pt x="696999" y="1131814"/>
                </a:lnTo>
                <a:lnTo>
                  <a:pt x="691441" y="1123883"/>
                </a:lnTo>
                <a:lnTo>
                  <a:pt x="685882" y="1115951"/>
                </a:lnTo>
                <a:lnTo>
                  <a:pt x="680324" y="1107425"/>
                </a:lnTo>
                <a:lnTo>
                  <a:pt x="674964" y="1099295"/>
                </a:lnTo>
                <a:lnTo>
                  <a:pt x="669802" y="1090571"/>
                </a:lnTo>
                <a:lnTo>
                  <a:pt x="664641" y="1082045"/>
                </a:lnTo>
                <a:lnTo>
                  <a:pt x="659876" y="1073320"/>
                </a:lnTo>
                <a:lnTo>
                  <a:pt x="654913" y="1064397"/>
                </a:lnTo>
                <a:lnTo>
                  <a:pt x="650348" y="1055276"/>
                </a:lnTo>
                <a:lnTo>
                  <a:pt x="645782" y="1046552"/>
                </a:lnTo>
                <a:lnTo>
                  <a:pt x="641414" y="1037232"/>
                </a:lnTo>
                <a:lnTo>
                  <a:pt x="637245" y="1028111"/>
                </a:lnTo>
                <a:lnTo>
                  <a:pt x="633077" y="1018594"/>
                </a:lnTo>
                <a:lnTo>
                  <a:pt x="629106" y="1009274"/>
                </a:lnTo>
                <a:lnTo>
                  <a:pt x="624937" y="999756"/>
                </a:lnTo>
                <a:lnTo>
                  <a:pt x="621562" y="990239"/>
                </a:lnTo>
                <a:lnTo>
                  <a:pt x="617791" y="980523"/>
                </a:lnTo>
                <a:lnTo>
                  <a:pt x="614416" y="970609"/>
                </a:lnTo>
                <a:lnTo>
                  <a:pt x="611041" y="960893"/>
                </a:lnTo>
                <a:lnTo>
                  <a:pt x="607666" y="950978"/>
                </a:lnTo>
                <a:lnTo>
                  <a:pt x="604887" y="941064"/>
                </a:lnTo>
                <a:lnTo>
                  <a:pt x="601909" y="930952"/>
                </a:lnTo>
                <a:lnTo>
                  <a:pt x="599130" y="921037"/>
                </a:lnTo>
                <a:lnTo>
                  <a:pt x="596351" y="911123"/>
                </a:lnTo>
                <a:lnTo>
                  <a:pt x="593969" y="900812"/>
                </a:lnTo>
                <a:lnTo>
                  <a:pt x="591785" y="890700"/>
                </a:lnTo>
                <a:lnTo>
                  <a:pt x="589601" y="880587"/>
                </a:lnTo>
                <a:lnTo>
                  <a:pt x="587616" y="870276"/>
                </a:lnTo>
                <a:lnTo>
                  <a:pt x="579675" y="864724"/>
                </a:lnTo>
                <a:lnTo>
                  <a:pt x="572132" y="859371"/>
                </a:lnTo>
                <a:lnTo>
                  <a:pt x="565183" y="853819"/>
                </a:lnTo>
                <a:lnTo>
                  <a:pt x="558235" y="848267"/>
                </a:lnTo>
                <a:lnTo>
                  <a:pt x="551486" y="842913"/>
                </a:lnTo>
                <a:lnTo>
                  <a:pt x="545332" y="837361"/>
                </a:lnTo>
                <a:lnTo>
                  <a:pt x="539575" y="831809"/>
                </a:lnTo>
                <a:lnTo>
                  <a:pt x="534016" y="826257"/>
                </a:lnTo>
                <a:lnTo>
                  <a:pt x="528656" y="820705"/>
                </a:lnTo>
                <a:lnTo>
                  <a:pt x="523693" y="815153"/>
                </a:lnTo>
                <a:lnTo>
                  <a:pt x="518929" y="809601"/>
                </a:lnTo>
                <a:lnTo>
                  <a:pt x="514760" y="804247"/>
                </a:lnTo>
                <a:lnTo>
                  <a:pt x="510591" y="798696"/>
                </a:lnTo>
                <a:lnTo>
                  <a:pt x="506819" y="793144"/>
                </a:lnTo>
                <a:lnTo>
                  <a:pt x="503246" y="787790"/>
                </a:lnTo>
                <a:lnTo>
                  <a:pt x="500070" y="782238"/>
                </a:lnTo>
                <a:lnTo>
                  <a:pt x="496893" y="777083"/>
                </a:lnTo>
                <a:lnTo>
                  <a:pt x="494313" y="771729"/>
                </a:lnTo>
                <a:lnTo>
                  <a:pt x="491930" y="766375"/>
                </a:lnTo>
                <a:lnTo>
                  <a:pt x="489747" y="761021"/>
                </a:lnTo>
                <a:lnTo>
                  <a:pt x="487761" y="755866"/>
                </a:lnTo>
                <a:lnTo>
                  <a:pt x="486173" y="750711"/>
                </a:lnTo>
                <a:lnTo>
                  <a:pt x="484585" y="745555"/>
                </a:lnTo>
                <a:lnTo>
                  <a:pt x="483394" y="740400"/>
                </a:lnTo>
                <a:lnTo>
                  <a:pt x="482600" y="735443"/>
                </a:lnTo>
                <a:lnTo>
                  <a:pt x="481607" y="730485"/>
                </a:lnTo>
                <a:lnTo>
                  <a:pt x="481210" y="725528"/>
                </a:lnTo>
                <a:lnTo>
                  <a:pt x="481012" y="720770"/>
                </a:lnTo>
                <a:lnTo>
                  <a:pt x="481012" y="715812"/>
                </a:lnTo>
                <a:lnTo>
                  <a:pt x="481012" y="711252"/>
                </a:lnTo>
                <a:lnTo>
                  <a:pt x="481409" y="706493"/>
                </a:lnTo>
                <a:lnTo>
                  <a:pt x="482203" y="701933"/>
                </a:lnTo>
                <a:lnTo>
                  <a:pt x="482799" y="697174"/>
                </a:lnTo>
                <a:lnTo>
                  <a:pt x="483593" y="692811"/>
                </a:lnTo>
                <a:lnTo>
                  <a:pt x="484982" y="688251"/>
                </a:lnTo>
                <a:lnTo>
                  <a:pt x="486372" y="684087"/>
                </a:lnTo>
                <a:lnTo>
                  <a:pt x="487960" y="679923"/>
                </a:lnTo>
                <a:lnTo>
                  <a:pt x="489747" y="675759"/>
                </a:lnTo>
                <a:lnTo>
                  <a:pt x="491533" y="671793"/>
                </a:lnTo>
                <a:lnTo>
                  <a:pt x="493518" y="667629"/>
                </a:lnTo>
                <a:lnTo>
                  <a:pt x="495901" y="663862"/>
                </a:lnTo>
                <a:lnTo>
                  <a:pt x="498084" y="660094"/>
                </a:lnTo>
                <a:lnTo>
                  <a:pt x="500665" y="656327"/>
                </a:lnTo>
                <a:lnTo>
                  <a:pt x="503444" y="652956"/>
                </a:lnTo>
                <a:lnTo>
                  <a:pt x="506224" y="649585"/>
                </a:lnTo>
                <a:lnTo>
                  <a:pt x="509400" y="646214"/>
                </a:lnTo>
                <a:lnTo>
                  <a:pt x="512576" y="642844"/>
                </a:lnTo>
                <a:lnTo>
                  <a:pt x="515752" y="639869"/>
                </a:lnTo>
                <a:lnTo>
                  <a:pt x="519127" y="636895"/>
                </a:lnTo>
                <a:lnTo>
                  <a:pt x="522701" y="634119"/>
                </a:lnTo>
                <a:lnTo>
                  <a:pt x="526274" y="631145"/>
                </a:lnTo>
                <a:lnTo>
                  <a:pt x="530244" y="628567"/>
                </a:lnTo>
                <a:lnTo>
                  <a:pt x="534016" y="625990"/>
                </a:lnTo>
                <a:lnTo>
                  <a:pt x="537986" y="623610"/>
                </a:lnTo>
                <a:lnTo>
                  <a:pt x="542155" y="621429"/>
                </a:lnTo>
                <a:lnTo>
                  <a:pt x="546523" y="619446"/>
                </a:lnTo>
                <a:lnTo>
                  <a:pt x="550692" y="617463"/>
                </a:lnTo>
                <a:lnTo>
                  <a:pt x="555059" y="615679"/>
                </a:lnTo>
                <a:lnTo>
                  <a:pt x="559625" y="613894"/>
                </a:lnTo>
                <a:lnTo>
                  <a:pt x="564191" y="612308"/>
                </a:lnTo>
                <a:lnTo>
                  <a:pt x="568955" y="610920"/>
                </a:lnTo>
                <a:lnTo>
                  <a:pt x="573521" y="609928"/>
                </a:lnTo>
                <a:lnTo>
                  <a:pt x="578484" y="608739"/>
                </a:lnTo>
                <a:lnTo>
                  <a:pt x="583249" y="607945"/>
                </a:lnTo>
                <a:lnTo>
                  <a:pt x="587219" y="587919"/>
                </a:lnTo>
                <a:lnTo>
                  <a:pt x="590991" y="568487"/>
                </a:lnTo>
                <a:lnTo>
                  <a:pt x="594366" y="549451"/>
                </a:lnTo>
                <a:lnTo>
                  <a:pt x="597740" y="530614"/>
                </a:lnTo>
                <a:lnTo>
                  <a:pt x="603696" y="494526"/>
                </a:lnTo>
                <a:lnTo>
                  <a:pt x="606872" y="477276"/>
                </a:lnTo>
                <a:lnTo>
                  <a:pt x="609850" y="460421"/>
                </a:lnTo>
                <a:lnTo>
                  <a:pt x="613225" y="444360"/>
                </a:lnTo>
                <a:lnTo>
                  <a:pt x="616798" y="428299"/>
                </a:lnTo>
                <a:lnTo>
                  <a:pt x="620570" y="413031"/>
                </a:lnTo>
                <a:lnTo>
                  <a:pt x="624739" y="398160"/>
                </a:lnTo>
                <a:lnTo>
                  <a:pt x="626922" y="391022"/>
                </a:lnTo>
                <a:lnTo>
                  <a:pt x="629503" y="384082"/>
                </a:lnTo>
                <a:lnTo>
                  <a:pt x="631885" y="376943"/>
                </a:lnTo>
                <a:lnTo>
                  <a:pt x="634466" y="370003"/>
                </a:lnTo>
                <a:lnTo>
                  <a:pt x="637245" y="363460"/>
                </a:lnTo>
                <a:lnTo>
                  <a:pt x="640025" y="356917"/>
                </a:lnTo>
                <a:lnTo>
                  <a:pt x="643201" y="350572"/>
                </a:lnTo>
                <a:lnTo>
                  <a:pt x="646377" y="344028"/>
                </a:lnTo>
                <a:lnTo>
                  <a:pt x="658685" y="348589"/>
                </a:lnTo>
                <a:lnTo>
                  <a:pt x="666825" y="350968"/>
                </a:lnTo>
                <a:lnTo>
                  <a:pt x="675758" y="353942"/>
                </a:lnTo>
                <a:lnTo>
                  <a:pt x="685882" y="356520"/>
                </a:lnTo>
                <a:lnTo>
                  <a:pt x="696999" y="359693"/>
                </a:lnTo>
                <a:lnTo>
                  <a:pt x="708910" y="362469"/>
                </a:lnTo>
                <a:lnTo>
                  <a:pt x="722012" y="365245"/>
                </a:lnTo>
                <a:lnTo>
                  <a:pt x="735710" y="368021"/>
                </a:lnTo>
                <a:lnTo>
                  <a:pt x="750599" y="370400"/>
                </a:lnTo>
                <a:lnTo>
                  <a:pt x="766083" y="372779"/>
                </a:lnTo>
                <a:lnTo>
                  <a:pt x="782362" y="374762"/>
                </a:lnTo>
                <a:lnTo>
                  <a:pt x="799434" y="376547"/>
                </a:lnTo>
                <a:lnTo>
                  <a:pt x="817103" y="377538"/>
                </a:lnTo>
                <a:lnTo>
                  <a:pt x="826234" y="377935"/>
                </a:lnTo>
                <a:lnTo>
                  <a:pt x="835565" y="378530"/>
                </a:lnTo>
                <a:lnTo>
                  <a:pt x="845094" y="378728"/>
                </a:lnTo>
                <a:lnTo>
                  <a:pt x="854622" y="378728"/>
                </a:lnTo>
                <a:lnTo>
                  <a:pt x="864350" y="378530"/>
                </a:lnTo>
                <a:lnTo>
                  <a:pt x="874474" y="378331"/>
                </a:lnTo>
                <a:lnTo>
                  <a:pt x="884400" y="377737"/>
                </a:lnTo>
                <a:lnTo>
                  <a:pt x="894326" y="377340"/>
                </a:lnTo>
                <a:lnTo>
                  <a:pt x="904848" y="376547"/>
                </a:lnTo>
                <a:lnTo>
                  <a:pt x="915171" y="375555"/>
                </a:lnTo>
                <a:lnTo>
                  <a:pt x="925692" y="374564"/>
                </a:lnTo>
                <a:lnTo>
                  <a:pt x="936412" y="373176"/>
                </a:lnTo>
                <a:lnTo>
                  <a:pt x="946933" y="371590"/>
                </a:lnTo>
                <a:lnTo>
                  <a:pt x="957852" y="369805"/>
                </a:lnTo>
                <a:lnTo>
                  <a:pt x="968770" y="367822"/>
                </a:lnTo>
                <a:lnTo>
                  <a:pt x="979887" y="365641"/>
                </a:lnTo>
                <a:lnTo>
                  <a:pt x="991004" y="363262"/>
                </a:lnTo>
                <a:lnTo>
                  <a:pt x="1001923" y="360486"/>
                </a:lnTo>
                <a:lnTo>
                  <a:pt x="1013238" y="357511"/>
                </a:lnTo>
                <a:lnTo>
                  <a:pt x="1024554" y="354339"/>
                </a:lnTo>
                <a:lnTo>
                  <a:pt x="1036266" y="350770"/>
                </a:lnTo>
                <a:lnTo>
                  <a:pt x="1047582" y="347201"/>
                </a:lnTo>
                <a:lnTo>
                  <a:pt x="1059096" y="343037"/>
                </a:lnTo>
                <a:lnTo>
                  <a:pt x="1070809" y="338873"/>
                </a:lnTo>
                <a:lnTo>
                  <a:pt x="1082323" y="334114"/>
                </a:lnTo>
                <a:lnTo>
                  <a:pt x="1094035" y="329355"/>
                </a:lnTo>
                <a:lnTo>
                  <a:pt x="1105946" y="324200"/>
                </a:lnTo>
                <a:lnTo>
                  <a:pt x="1117659" y="318648"/>
                </a:lnTo>
                <a:lnTo>
                  <a:pt x="1129371" y="312699"/>
                </a:lnTo>
                <a:lnTo>
                  <a:pt x="1141084" y="306354"/>
                </a:lnTo>
                <a:lnTo>
                  <a:pt x="1152995" y="300009"/>
                </a:lnTo>
                <a:lnTo>
                  <a:pt x="1164707" y="293069"/>
                </a:lnTo>
                <a:lnTo>
                  <a:pt x="1176619" y="285732"/>
                </a:lnTo>
                <a:lnTo>
                  <a:pt x="1188331" y="278197"/>
                </a:lnTo>
                <a:lnTo>
                  <a:pt x="1200441" y="270266"/>
                </a:lnTo>
                <a:lnTo>
                  <a:pt x="1212153" y="261938"/>
                </a:lnTo>
                <a:close/>
                <a:moveTo>
                  <a:pt x="959343" y="0"/>
                </a:moveTo>
                <a:lnTo>
                  <a:pt x="971649" y="0"/>
                </a:lnTo>
                <a:lnTo>
                  <a:pt x="983955" y="0"/>
                </a:lnTo>
                <a:lnTo>
                  <a:pt x="996062" y="397"/>
                </a:lnTo>
                <a:lnTo>
                  <a:pt x="1008170" y="794"/>
                </a:lnTo>
                <a:lnTo>
                  <a:pt x="1020078" y="1787"/>
                </a:lnTo>
                <a:lnTo>
                  <a:pt x="1031789" y="2978"/>
                </a:lnTo>
                <a:lnTo>
                  <a:pt x="1043301" y="4169"/>
                </a:lnTo>
                <a:lnTo>
                  <a:pt x="1054812" y="5558"/>
                </a:lnTo>
                <a:lnTo>
                  <a:pt x="1066126" y="7345"/>
                </a:lnTo>
                <a:lnTo>
                  <a:pt x="1077241" y="9330"/>
                </a:lnTo>
                <a:lnTo>
                  <a:pt x="1088157" y="11315"/>
                </a:lnTo>
                <a:lnTo>
                  <a:pt x="1099073" y="13697"/>
                </a:lnTo>
                <a:lnTo>
                  <a:pt x="1109394" y="16277"/>
                </a:lnTo>
                <a:lnTo>
                  <a:pt x="1119914" y="18858"/>
                </a:lnTo>
                <a:lnTo>
                  <a:pt x="1130036" y="21835"/>
                </a:lnTo>
                <a:lnTo>
                  <a:pt x="1139960" y="24813"/>
                </a:lnTo>
                <a:lnTo>
                  <a:pt x="1149686" y="28187"/>
                </a:lnTo>
                <a:lnTo>
                  <a:pt x="1159014" y="31562"/>
                </a:lnTo>
                <a:lnTo>
                  <a:pt x="1168144" y="35135"/>
                </a:lnTo>
                <a:lnTo>
                  <a:pt x="1176878" y="38906"/>
                </a:lnTo>
                <a:lnTo>
                  <a:pt x="1185611" y="42876"/>
                </a:lnTo>
                <a:lnTo>
                  <a:pt x="1193748" y="46846"/>
                </a:lnTo>
                <a:lnTo>
                  <a:pt x="1201688" y="51015"/>
                </a:lnTo>
                <a:lnTo>
                  <a:pt x="1209230" y="55382"/>
                </a:lnTo>
                <a:lnTo>
                  <a:pt x="1216574" y="59948"/>
                </a:lnTo>
                <a:lnTo>
                  <a:pt x="1223719" y="64513"/>
                </a:lnTo>
                <a:lnTo>
                  <a:pt x="1230467" y="69476"/>
                </a:lnTo>
                <a:lnTo>
                  <a:pt x="1236818" y="74240"/>
                </a:lnTo>
                <a:lnTo>
                  <a:pt x="1242574" y="79401"/>
                </a:lnTo>
                <a:lnTo>
                  <a:pt x="1248330" y="84562"/>
                </a:lnTo>
                <a:lnTo>
                  <a:pt x="1253491" y="89921"/>
                </a:lnTo>
                <a:lnTo>
                  <a:pt x="1258254" y="95281"/>
                </a:lnTo>
                <a:lnTo>
                  <a:pt x="1262819" y="100640"/>
                </a:lnTo>
                <a:lnTo>
                  <a:pt x="1267583" y="101037"/>
                </a:lnTo>
                <a:lnTo>
                  <a:pt x="1272346" y="101236"/>
                </a:lnTo>
                <a:lnTo>
                  <a:pt x="1276911" y="101633"/>
                </a:lnTo>
                <a:lnTo>
                  <a:pt x="1281675" y="102228"/>
                </a:lnTo>
                <a:lnTo>
                  <a:pt x="1286042" y="103022"/>
                </a:lnTo>
                <a:lnTo>
                  <a:pt x="1290607" y="103816"/>
                </a:lnTo>
                <a:lnTo>
                  <a:pt x="1294973" y="105007"/>
                </a:lnTo>
                <a:lnTo>
                  <a:pt x="1299141" y="106000"/>
                </a:lnTo>
                <a:lnTo>
                  <a:pt x="1303111" y="107389"/>
                </a:lnTo>
                <a:lnTo>
                  <a:pt x="1307279" y="108977"/>
                </a:lnTo>
                <a:lnTo>
                  <a:pt x="1311447" y="110565"/>
                </a:lnTo>
                <a:lnTo>
                  <a:pt x="1315218" y="112352"/>
                </a:lnTo>
                <a:lnTo>
                  <a:pt x="1319188" y="114138"/>
                </a:lnTo>
                <a:lnTo>
                  <a:pt x="1322959" y="116123"/>
                </a:lnTo>
                <a:lnTo>
                  <a:pt x="1326532" y="118108"/>
                </a:lnTo>
                <a:lnTo>
                  <a:pt x="1329906" y="120292"/>
                </a:lnTo>
                <a:lnTo>
                  <a:pt x="1333478" y="122475"/>
                </a:lnTo>
                <a:lnTo>
                  <a:pt x="1337051" y="124857"/>
                </a:lnTo>
                <a:lnTo>
                  <a:pt x="1340425" y="127637"/>
                </a:lnTo>
                <a:lnTo>
                  <a:pt x="1343799" y="130217"/>
                </a:lnTo>
                <a:lnTo>
                  <a:pt x="1349952" y="135775"/>
                </a:lnTo>
                <a:lnTo>
                  <a:pt x="1356105" y="141730"/>
                </a:lnTo>
                <a:lnTo>
                  <a:pt x="1361861" y="148479"/>
                </a:lnTo>
                <a:lnTo>
                  <a:pt x="1367220" y="155030"/>
                </a:lnTo>
                <a:lnTo>
                  <a:pt x="1372579" y="162374"/>
                </a:lnTo>
                <a:lnTo>
                  <a:pt x="1377541" y="169917"/>
                </a:lnTo>
                <a:lnTo>
                  <a:pt x="1382304" y="177857"/>
                </a:lnTo>
                <a:lnTo>
                  <a:pt x="1386869" y="186194"/>
                </a:lnTo>
                <a:lnTo>
                  <a:pt x="1391038" y="194531"/>
                </a:lnTo>
                <a:lnTo>
                  <a:pt x="1394809" y="203464"/>
                </a:lnTo>
                <a:lnTo>
                  <a:pt x="1398580" y="212595"/>
                </a:lnTo>
                <a:lnTo>
                  <a:pt x="1402152" y="221925"/>
                </a:lnTo>
                <a:lnTo>
                  <a:pt x="1405527" y="231453"/>
                </a:lnTo>
                <a:lnTo>
                  <a:pt x="1408305" y="241179"/>
                </a:lnTo>
                <a:lnTo>
                  <a:pt x="1411282" y="251104"/>
                </a:lnTo>
                <a:lnTo>
                  <a:pt x="1413863" y="261426"/>
                </a:lnTo>
                <a:lnTo>
                  <a:pt x="1416244" y="271550"/>
                </a:lnTo>
                <a:lnTo>
                  <a:pt x="1418428" y="282269"/>
                </a:lnTo>
                <a:lnTo>
                  <a:pt x="1420809" y="292591"/>
                </a:lnTo>
                <a:lnTo>
                  <a:pt x="1422596" y="303509"/>
                </a:lnTo>
                <a:lnTo>
                  <a:pt x="1424382" y="314426"/>
                </a:lnTo>
                <a:lnTo>
                  <a:pt x="1425771" y="325344"/>
                </a:lnTo>
                <a:lnTo>
                  <a:pt x="1427161" y="336063"/>
                </a:lnTo>
                <a:lnTo>
                  <a:pt x="1428352" y="347179"/>
                </a:lnTo>
                <a:lnTo>
                  <a:pt x="1429344" y="358295"/>
                </a:lnTo>
                <a:lnTo>
                  <a:pt x="1430535" y="369411"/>
                </a:lnTo>
                <a:lnTo>
                  <a:pt x="1431924" y="391445"/>
                </a:lnTo>
                <a:lnTo>
                  <a:pt x="1432917" y="413677"/>
                </a:lnTo>
                <a:lnTo>
                  <a:pt x="1433314" y="435115"/>
                </a:lnTo>
                <a:lnTo>
                  <a:pt x="1433512" y="456355"/>
                </a:lnTo>
                <a:lnTo>
                  <a:pt x="1433314" y="477198"/>
                </a:lnTo>
                <a:lnTo>
                  <a:pt x="1432917" y="497246"/>
                </a:lnTo>
                <a:lnTo>
                  <a:pt x="1432123" y="516501"/>
                </a:lnTo>
                <a:lnTo>
                  <a:pt x="1431130" y="534763"/>
                </a:lnTo>
                <a:lnTo>
                  <a:pt x="1430138" y="552033"/>
                </a:lnTo>
                <a:lnTo>
                  <a:pt x="1428947" y="568111"/>
                </a:lnTo>
                <a:lnTo>
                  <a:pt x="1427558" y="582403"/>
                </a:lnTo>
                <a:lnTo>
                  <a:pt x="1426565" y="595504"/>
                </a:lnTo>
                <a:lnTo>
                  <a:pt x="1424382" y="616744"/>
                </a:lnTo>
                <a:lnTo>
                  <a:pt x="1418825" y="613767"/>
                </a:lnTo>
                <a:lnTo>
                  <a:pt x="1413267" y="610988"/>
                </a:lnTo>
                <a:lnTo>
                  <a:pt x="1407511" y="608606"/>
                </a:lnTo>
                <a:lnTo>
                  <a:pt x="1401358" y="606224"/>
                </a:lnTo>
                <a:lnTo>
                  <a:pt x="1395404" y="604239"/>
                </a:lnTo>
                <a:lnTo>
                  <a:pt x="1389251" y="602452"/>
                </a:lnTo>
                <a:lnTo>
                  <a:pt x="1383098" y="600864"/>
                </a:lnTo>
                <a:lnTo>
                  <a:pt x="1376548" y="599475"/>
                </a:lnTo>
                <a:lnTo>
                  <a:pt x="1367815" y="537939"/>
                </a:lnTo>
                <a:lnTo>
                  <a:pt x="1363052" y="508362"/>
                </a:lnTo>
                <a:lnTo>
                  <a:pt x="1360869" y="494070"/>
                </a:lnTo>
                <a:lnTo>
                  <a:pt x="1358487" y="480175"/>
                </a:lnTo>
                <a:lnTo>
                  <a:pt x="1355907" y="466479"/>
                </a:lnTo>
                <a:lnTo>
                  <a:pt x="1353326" y="453179"/>
                </a:lnTo>
                <a:lnTo>
                  <a:pt x="1350349" y="440078"/>
                </a:lnTo>
                <a:lnTo>
                  <a:pt x="1347570" y="427175"/>
                </a:lnTo>
                <a:lnTo>
                  <a:pt x="1344395" y="414471"/>
                </a:lnTo>
                <a:lnTo>
                  <a:pt x="1340822" y="402363"/>
                </a:lnTo>
                <a:lnTo>
                  <a:pt x="1337249" y="390452"/>
                </a:lnTo>
                <a:lnTo>
                  <a:pt x="1333280" y="378741"/>
                </a:lnTo>
                <a:lnTo>
                  <a:pt x="1329112" y="367426"/>
                </a:lnTo>
                <a:lnTo>
                  <a:pt x="1324745" y="356509"/>
                </a:lnTo>
                <a:lnTo>
                  <a:pt x="1319783" y="345988"/>
                </a:lnTo>
                <a:lnTo>
                  <a:pt x="1314623" y="335468"/>
                </a:lnTo>
                <a:lnTo>
                  <a:pt x="1309065" y="325542"/>
                </a:lnTo>
                <a:lnTo>
                  <a:pt x="1306088" y="320580"/>
                </a:lnTo>
                <a:lnTo>
                  <a:pt x="1303111" y="315816"/>
                </a:lnTo>
                <a:lnTo>
                  <a:pt x="1299737" y="311052"/>
                </a:lnTo>
                <a:lnTo>
                  <a:pt x="1296759" y="306486"/>
                </a:lnTo>
                <a:lnTo>
                  <a:pt x="1293385" y="301921"/>
                </a:lnTo>
                <a:lnTo>
                  <a:pt x="1289813" y="297554"/>
                </a:lnTo>
                <a:lnTo>
                  <a:pt x="1286240" y="293187"/>
                </a:lnTo>
                <a:lnTo>
                  <a:pt x="1282469" y="288820"/>
                </a:lnTo>
                <a:lnTo>
                  <a:pt x="1278499" y="284651"/>
                </a:lnTo>
                <a:lnTo>
                  <a:pt x="1274530" y="280483"/>
                </a:lnTo>
                <a:lnTo>
                  <a:pt x="1270560" y="276513"/>
                </a:lnTo>
                <a:lnTo>
                  <a:pt x="1266392" y="272741"/>
                </a:lnTo>
                <a:lnTo>
                  <a:pt x="1261827" y="268771"/>
                </a:lnTo>
                <a:lnTo>
                  <a:pt x="1257460" y="265000"/>
                </a:lnTo>
                <a:lnTo>
                  <a:pt x="1252895" y="261426"/>
                </a:lnTo>
                <a:lnTo>
                  <a:pt x="1247933" y="257853"/>
                </a:lnTo>
                <a:lnTo>
                  <a:pt x="1242971" y="254280"/>
                </a:lnTo>
                <a:lnTo>
                  <a:pt x="1238009" y="250906"/>
                </a:lnTo>
                <a:lnTo>
                  <a:pt x="1232650" y="247531"/>
                </a:lnTo>
                <a:lnTo>
                  <a:pt x="1227291" y="244554"/>
                </a:lnTo>
                <a:lnTo>
                  <a:pt x="1221734" y="241378"/>
                </a:lnTo>
                <a:lnTo>
                  <a:pt x="1215978" y="238400"/>
                </a:lnTo>
                <a:lnTo>
                  <a:pt x="1203672" y="246936"/>
                </a:lnTo>
                <a:lnTo>
                  <a:pt x="1191367" y="255471"/>
                </a:lnTo>
                <a:lnTo>
                  <a:pt x="1178862" y="263411"/>
                </a:lnTo>
                <a:lnTo>
                  <a:pt x="1166755" y="270955"/>
                </a:lnTo>
                <a:lnTo>
                  <a:pt x="1154251" y="278101"/>
                </a:lnTo>
                <a:lnTo>
                  <a:pt x="1142144" y="284850"/>
                </a:lnTo>
                <a:lnTo>
                  <a:pt x="1129838" y="291400"/>
                </a:lnTo>
                <a:lnTo>
                  <a:pt x="1117532" y="297355"/>
                </a:lnTo>
                <a:lnTo>
                  <a:pt x="1105226" y="303112"/>
                </a:lnTo>
                <a:lnTo>
                  <a:pt x="1093317" y="308670"/>
                </a:lnTo>
                <a:lnTo>
                  <a:pt x="1081012" y="313831"/>
                </a:lnTo>
                <a:lnTo>
                  <a:pt x="1069103" y="318595"/>
                </a:lnTo>
                <a:lnTo>
                  <a:pt x="1057194" y="323160"/>
                </a:lnTo>
                <a:lnTo>
                  <a:pt x="1045087" y="327329"/>
                </a:lnTo>
                <a:lnTo>
                  <a:pt x="1033377" y="331101"/>
                </a:lnTo>
                <a:lnTo>
                  <a:pt x="1021468" y="334872"/>
                </a:lnTo>
                <a:lnTo>
                  <a:pt x="1009956" y="338247"/>
                </a:lnTo>
                <a:lnTo>
                  <a:pt x="998047" y="341224"/>
                </a:lnTo>
                <a:lnTo>
                  <a:pt x="986535" y="344003"/>
                </a:lnTo>
                <a:lnTo>
                  <a:pt x="975023" y="346584"/>
                </a:lnTo>
                <a:lnTo>
                  <a:pt x="963710" y="348767"/>
                </a:lnTo>
                <a:lnTo>
                  <a:pt x="952397" y="350951"/>
                </a:lnTo>
                <a:lnTo>
                  <a:pt x="941282" y="352737"/>
                </a:lnTo>
                <a:lnTo>
                  <a:pt x="930167" y="354325"/>
                </a:lnTo>
                <a:lnTo>
                  <a:pt x="919449" y="355913"/>
                </a:lnTo>
                <a:lnTo>
                  <a:pt x="908533" y="357104"/>
                </a:lnTo>
                <a:lnTo>
                  <a:pt x="897815" y="357898"/>
                </a:lnTo>
                <a:lnTo>
                  <a:pt x="887097" y="358692"/>
                </a:lnTo>
                <a:lnTo>
                  <a:pt x="876776" y="359486"/>
                </a:lnTo>
                <a:lnTo>
                  <a:pt x="866653" y="359883"/>
                </a:lnTo>
                <a:lnTo>
                  <a:pt x="856332" y="360082"/>
                </a:lnTo>
                <a:lnTo>
                  <a:pt x="846408" y="360280"/>
                </a:lnTo>
                <a:lnTo>
                  <a:pt x="836683" y="360082"/>
                </a:lnTo>
                <a:lnTo>
                  <a:pt x="826759" y="359883"/>
                </a:lnTo>
                <a:lnTo>
                  <a:pt x="817232" y="359685"/>
                </a:lnTo>
                <a:lnTo>
                  <a:pt x="807903" y="359288"/>
                </a:lnTo>
                <a:lnTo>
                  <a:pt x="789841" y="357898"/>
                </a:lnTo>
                <a:lnTo>
                  <a:pt x="772177" y="356112"/>
                </a:lnTo>
                <a:lnTo>
                  <a:pt x="755504" y="354127"/>
                </a:lnTo>
                <a:lnTo>
                  <a:pt x="739427" y="351745"/>
                </a:lnTo>
                <a:lnTo>
                  <a:pt x="724343" y="348966"/>
                </a:lnTo>
                <a:lnTo>
                  <a:pt x="710251" y="346187"/>
                </a:lnTo>
                <a:lnTo>
                  <a:pt x="696754" y="343209"/>
                </a:lnTo>
                <a:lnTo>
                  <a:pt x="684448" y="340232"/>
                </a:lnTo>
                <a:lnTo>
                  <a:pt x="673135" y="337254"/>
                </a:lnTo>
                <a:lnTo>
                  <a:pt x="662616" y="334078"/>
                </a:lnTo>
                <a:lnTo>
                  <a:pt x="653486" y="331498"/>
                </a:lnTo>
                <a:lnTo>
                  <a:pt x="645348" y="328917"/>
                </a:lnTo>
                <a:lnTo>
                  <a:pt x="632248" y="324153"/>
                </a:lnTo>
                <a:lnTo>
                  <a:pt x="628874" y="330902"/>
                </a:lnTo>
                <a:lnTo>
                  <a:pt x="625897" y="337453"/>
                </a:lnTo>
                <a:lnTo>
                  <a:pt x="622721" y="344400"/>
                </a:lnTo>
                <a:lnTo>
                  <a:pt x="619942" y="351149"/>
                </a:lnTo>
                <a:lnTo>
                  <a:pt x="617164" y="358295"/>
                </a:lnTo>
                <a:lnTo>
                  <a:pt x="614583" y="365640"/>
                </a:lnTo>
                <a:lnTo>
                  <a:pt x="612003" y="373183"/>
                </a:lnTo>
                <a:lnTo>
                  <a:pt x="609820" y="380726"/>
                </a:lnTo>
                <a:lnTo>
                  <a:pt x="607637" y="388269"/>
                </a:lnTo>
                <a:lnTo>
                  <a:pt x="605453" y="396011"/>
                </a:lnTo>
                <a:lnTo>
                  <a:pt x="601484" y="412288"/>
                </a:lnTo>
                <a:lnTo>
                  <a:pt x="597911" y="428763"/>
                </a:lnTo>
                <a:lnTo>
                  <a:pt x="594339" y="445834"/>
                </a:lnTo>
                <a:lnTo>
                  <a:pt x="590964" y="463302"/>
                </a:lnTo>
                <a:lnTo>
                  <a:pt x="587987" y="481565"/>
                </a:lnTo>
                <a:lnTo>
                  <a:pt x="581437" y="519081"/>
                </a:lnTo>
                <a:lnTo>
                  <a:pt x="578063" y="538535"/>
                </a:lnTo>
                <a:lnTo>
                  <a:pt x="574689" y="558385"/>
                </a:lnTo>
                <a:lnTo>
                  <a:pt x="570918" y="578830"/>
                </a:lnTo>
                <a:lnTo>
                  <a:pt x="566551" y="599475"/>
                </a:lnTo>
                <a:lnTo>
                  <a:pt x="560001" y="600864"/>
                </a:lnTo>
                <a:lnTo>
                  <a:pt x="553452" y="602452"/>
                </a:lnTo>
                <a:lnTo>
                  <a:pt x="547299" y="604437"/>
                </a:lnTo>
                <a:lnTo>
                  <a:pt x="541146" y="606422"/>
                </a:lnTo>
                <a:lnTo>
                  <a:pt x="535191" y="608804"/>
                </a:lnTo>
                <a:lnTo>
                  <a:pt x="529039" y="611583"/>
                </a:lnTo>
                <a:lnTo>
                  <a:pt x="523481" y="614362"/>
                </a:lnTo>
                <a:lnTo>
                  <a:pt x="518122" y="617538"/>
                </a:lnTo>
                <a:lnTo>
                  <a:pt x="516336" y="606621"/>
                </a:lnTo>
                <a:lnTo>
                  <a:pt x="514351" y="593519"/>
                </a:lnTo>
                <a:lnTo>
                  <a:pt x="512565" y="578235"/>
                </a:lnTo>
                <a:lnTo>
                  <a:pt x="510580" y="561362"/>
                </a:lnTo>
                <a:lnTo>
                  <a:pt x="508992" y="542505"/>
                </a:lnTo>
                <a:lnTo>
                  <a:pt x="507603" y="522059"/>
                </a:lnTo>
                <a:lnTo>
                  <a:pt x="507206" y="511538"/>
                </a:lnTo>
                <a:lnTo>
                  <a:pt x="507007" y="500422"/>
                </a:lnTo>
                <a:lnTo>
                  <a:pt x="506809" y="489108"/>
                </a:lnTo>
                <a:lnTo>
                  <a:pt x="506412" y="477396"/>
                </a:lnTo>
                <a:lnTo>
                  <a:pt x="506809" y="465486"/>
                </a:lnTo>
                <a:lnTo>
                  <a:pt x="507007" y="453377"/>
                </a:lnTo>
                <a:lnTo>
                  <a:pt x="507404" y="441070"/>
                </a:lnTo>
                <a:lnTo>
                  <a:pt x="508198" y="428366"/>
                </a:lnTo>
                <a:lnTo>
                  <a:pt x="509191" y="415861"/>
                </a:lnTo>
                <a:lnTo>
                  <a:pt x="510183" y="402958"/>
                </a:lnTo>
                <a:lnTo>
                  <a:pt x="511771" y="389857"/>
                </a:lnTo>
                <a:lnTo>
                  <a:pt x="513359" y="376756"/>
                </a:lnTo>
                <a:lnTo>
                  <a:pt x="515343" y="363456"/>
                </a:lnTo>
                <a:lnTo>
                  <a:pt x="517527" y="350157"/>
                </a:lnTo>
                <a:lnTo>
                  <a:pt x="520305" y="336857"/>
                </a:lnTo>
                <a:lnTo>
                  <a:pt x="523084" y="323557"/>
                </a:lnTo>
                <a:lnTo>
                  <a:pt x="526458" y="310059"/>
                </a:lnTo>
                <a:lnTo>
                  <a:pt x="530229" y="296561"/>
                </a:lnTo>
                <a:lnTo>
                  <a:pt x="534199" y="283262"/>
                </a:lnTo>
                <a:lnTo>
                  <a:pt x="538566" y="269962"/>
                </a:lnTo>
                <a:lnTo>
                  <a:pt x="543329" y="256662"/>
                </a:lnTo>
                <a:lnTo>
                  <a:pt x="548688" y="243561"/>
                </a:lnTo>
                <a:lnTo>
                  <a:pt x="554246" y="230460"/>
                </a:lnTo>
                <a:lnTo>
                  <a:pt x="560398" y="217756"/>
                </a:lnTo>
                <a:lnTo>
                  <a:pt x="566750" y="205052"/>
                </a:lnTo>
                <a:lnTo>
                  <a:pt x="573895" y="192546"/>
                </a:lnTo>
                <a:lnTo>
                  <a:pt x="577666" y="186393"/>
                </a:lnTo>
                <a:lnTo>
                  <a:pt x="581437" y="180239"/>
                </a:lnTo>
                <a:lnTo>
                  <a:pt x="585407" y="174086"/>
                </a:lnTo>
                <a:lnTo>
                  <a:pt x="589377" y="168131"/>
                </a:lnTo>
                <a:lnTo>
                  <a:pt x="593743" y="162176"/>
                </a:lnTo>
                <a:lnTo>
                  <a:pt x="598110" y="156221"/>
                </a:lnTo>
                <a:lnTo>
                  <a:pt x="602476" y="150464"/>
                </a:lnTo>
                <a:lnTo>
                  <a:pt x="607240" y="144708"/>
                </a:lnTo>
                <a:lnTo>
                  <a:pt x="611805" y="138951"/>
                </a:lnTo>
                <a:lnTo>
                  <a:pt x="616767" y="133393"/>
                </a:lnTo>
                <a:lnTo>
                  <a:pt x="621927" y="127835"/>
                </a:lnTo>
                <a:lnTo>
                  <a:pt x="626889" y="122277"/>
                </a:lnTo>
                <a:lnTo>
                  <a:pt x="632248" y="116917"/>
                </a:lnTo>
                <a:lnTo>
                  <a:pt x="637806" y="111558"/>
                </a:lnTo>
                <a:lnTo>
                  <a:pt x="643363" y="106595"/>
                </a:lnTo>
                <a:lnTo>
                  <a:pt x="649119" y="101434"/>
                </a:lnTo>
                <a:lnTo>
                  <a:pt x="654875" y="96273"/>
                </a:lnTo>
                <a:lnTo>
                  <a:pt x="661028" y="91509"/>
                </a:lnTo>
                <a:lnTo>
                  <a:pt x="667379" y="86547"/>
                </a:lnTo>
                <a:lnTo>
                  <a:pt x="673730" y="81783"/>
                </a:lnTo>
                <a:lnTo>
                  <a:pt x="680280" y="77217"/>
                </a:lnTo>
                <a:lnTo>
                  <a:pt x="686830" y="72850"/>
                </a:lnTo>
                <a:lnTo>
                  <a:pt x="693777" y="68285"/>
                </a:lnTo>
                <a:lnTo>
                  <a:pt x="700922" y="64116"/>
                </a:lnTo>
                <a:lnTo>
                  <a:pt x="707869" y="59948"/>
                </a:lnTo>
                <a:lnTo>
                  <a:pt x="715213" y="55977"/>
                </a:lnTo>
                <a:lnTo>
                  <a:pt x="722755" y="52007"/>
                </a:lnTo>
                <a:lnTo>
                  <a:pt x="730496" y="48236"/>
                </a:lnTo>
                <a:lnTo>
                  <a:pt x="738236" y="44464"/>
                </a:lnTo>
                <a:lnTo>
                  <a:pt x="746573" y="40891"/>
                </a:lnTo>
                <a:lnTo>
                  <a:pt x="754710" y="37318"/>
                </a:lnTo>
                <a:lnTo>
                  <a:pt x="763245" y="33944"/>
                </a:lnTo>
                <a:lnTo>
                  <a:pt x="771581" y="30768"/>
                </a:lnTo>
                <a:lnTo>
                  <a:pt x="780513" y="27790"/>
                </a:lnTo>
                <a:lnTo>
                  <a:pt x="789444" y="24813"/>
                </a:lnTo>
                <a:lnTo>
                  <a:pt x="798376" y="22232"/>
                </a:lnTo>
                <a:lnTo>
                  <a:pt x="807903" y="19453"/>
                </a:lnTo>
                <a:lnTo>
                  <a:pt x="817232" y="17071"/>
                </a:lnTo>
                <a:lnTo>
                  <a:pt x="827156" y="14888"/>
                </a:lnTo>
                <a:lnTo>
                  <a:pt x="837080" y="12704"/>
                </a:lnTo>
                <a:lnTo>
                  <a:pt x="847004" y="10719"/>
                </a:lnTo>
                <a:lnTo>
                  <a:pt x="857523" y="8933"/>
                </a:lnTo>
                <a:lnTo>
                  <a:pt x="867844" y="7146"/>
                </a:lnTo>
                <a:lnTo>
                  <a:pt x="878562" y="5757"/>
                </a:lnTo>
                <a:lnTo>
                  <a:pt x="889479" y="4367"/>
                </a:lnTo>
                <a:lnTo>
                  <a:pt x="900593" y="3176"/>
                </a:lnTo>
                <a:lnTo>
                  <a:pt x="911907" y="2184"/>
                </a:lnTo>
                <a:lnTo>
                  <a:pt x="923419" y="1390"/>
                </a:lnTo>
                <a:lnTo>
                  <a:pt x="935129" y="596"/>
                </a:lnTo>
                <a:lnTo>
                  <a:pt x="947038" y="199"/>
                </a:lnTo>
                <a:lnTo>
                  <a:pt x="959343" y="0"/>
                </a:lnTo>
                <a:close/>
              </a:path>
            </a:pathLst>
          </a:custGeom>
          <a:solidFill>
            <a:srgbClr val="8A0554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fontAlgn="base"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  <p:sp>
        <p:nvSpPr>
          <p:cNvPr id="41986" name="文本框 1"/>
          <p:cNvSpPr txBox="1"/>
          <p:nvPr/>
        </p:nvSpPr>
        <p:spPr>
          <a:xfrm>
            <a:off x="1708150" y="3776663"/>
            <a:ext cx="2355850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solidFill>
                  <a:srgbClr val="8A0554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As exporters</a:t>
            </a:r>
            <a:endParaRPr lang="en-US" altLang="zh-CN" sz="2800" b="1" dirty="0">
              <a:solidFill>
                <a:srgbClr val="8A0554"/>
              </a:solidFill>
              <a:latin typeface="Arial" panose="020B0604020202020204" pitchFamily="34" charset="0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41987" name="文本框 2"/>
          <p:cNvSpPr txBox="1"/>
          <p:nvPr/>
        </p:nvSpPr>
        <p:spPr>
          <a:xfrm>
            <a:off x="4786313" y="2535238"/>
            <a:ext cx="5694362" cy="644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solidFill>
                  <a:srgbClr val="232526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Collection Bill Purchased</a:t>
            </a:r>
            <a:endParaRPr lang="en-US" altLang="zh-CN" sz="3600" b="1">
              <a:solidFill>
                <a:srgbClr val="232526"/>
              </a:solidFill>
              <a:latin typeface="Arial" panose="020B0604020202020204" pitchFamily="34" charset="0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003868" y="1981200"/>
            <a:ext cx="6184265" cy="14452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en-US" altLang="zh-CN" sz="8800" b="1" strike="noStrike" noProof="1">
                <a:solidFill>
                  <a:srgbClr val="8A0554"/>
                </a:solidFill>
                <a:effectLst>
                  <a:reflection blurRad="6350" stA="53000" endA="300" endPos="35500" dir="5400000" sy="-90000" algn="bl" rotWithShape="0"/>
                </a:effectLst>
                <a:latin typeface="Segoe Print" panose="02000600000000000000" charset="0"/>
                <a:ea typeface="宋体" panose="02010600030101010101" pitchFamily="2" charset="-122"/>
                <a:cs typeface="+mn-cs"/>
              </a:rPr>
              <a:t>Thank You</a:t>
            </a:r>
            <a:endParaRPr lang="en-US" altLang="zh-CN" sz="8800" b="1" strike="noStrike" noProof="1">
              <a:solidFill>
                <a:srgbClr val="8A0554"/>
              </a:solidFill>
              <a:effectLst>
                <a:reflection blurRad="6350" stA="53000" endA="300" endPos="35500" dir="5400000" sy="-90000" algn="bl" rotWithShape="0"/>
              </a:effectLst>
              <a:latin typeface="Segoe Print" panose="02000600000000000000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192143" y="2136140"/>
            <a:ext cx="536321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A0554"/>
                </a:solidFill>
              </a14:hiddenFill>
            </a:ext>
          </a:extLst>
        </p:spPr>
        <p:txBody>
          <a:bodyPr wrap="none" rtlCol="0" anchor="t">
            <a:spAutoFit/>
          </a:bodyPr>
          <a:p>
            <a:pPr algn="ctr" fontAlgn="base"/>
            <a:r>
              <a:rPr lang="en-US" altLang="zh-CN" sz="5400" b="1" strike="noStrike" noProof="1">
                <a:gradFill>
                  <a:gsLst>
                    <a:gs pos="0">
                      <a:srgbClr val="B90090"/>
                    </a:gs>
                    <a:gs pos="61000">
                      <a:srgbClr val="8A0554"/>
                    </a:gs>
                  </a:gsLst>
                  <a:lin ang="2700000" scaled="0"/>
                  <a:tileRect/>
                </a:gra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14.1		Remittance</a:t>
            </a:r>
            <a:endParaRPr lang="en-US" altLang="zh-CN" sz="5400" b="1" strike="noStrike" noProof="1">
              <a:gradFill>
                <a:gsLst>
                  <a:gs pos="0">
                    <a:srgbClr val="B90090"/>
                  </a:gs>
                  <a:gs pos="61000">
                    <a:srgbClr val="8A0554"/>
                  </a:gs>
                </a:gsLst>
                <a:lin ang="2700000" scaled="0"/>
                <a:tileRect/>
              </a:gradFill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标题 1"/>
          <p:cNvSpPr>
            <a:spLocks noGrp="1"/>
          </p:cNvSpPr>
          <p:nvPr>
            <p:ph type="title"/>
          </p:nvPr>
        </p:nvSpPr>
        <p:spPr>
          <a:xfrm>
            <a:off x="2682875" y="312738"/>
            <a:ext cx="9509125" cy="984250"/>
          </a:xfrm>
          <a:ln/>
        </p:spPr>
        <p:txBody>
          <a:bodyPr lIns="91440" tIns="45720" rIns="91440" bIns="45720" anchor="b"/>
          <a:p>
            <a:pPr algn="ctr"/>
            <a:r>
              <a:rPr lang="en-US" altLang="zh-CN" sz="4800">
                <a:solidFill>
                  <a:srgbClr val="8A0554"/>
                </a:solidFill>
              </a:rPr>
              <a:t>What is remittance?</a:t>
            </a:r>
            <a:endParaRPr lang="en-US" altLang="zh-CN" sz="4800">
              <a:solidFill>
                <a:srgbClr val="8A0554"/>
              </a:solidFill>
            </a:endParaRPr>
          </a:p>
        </p:txBody>
      </p:sp>
      <p:sp>
        <p:nvSpPr>
          <p:cNvPr id="139268" name="文本框 139267"/>
          <p:cNvSpPr txBox="1"/>
          <p:nvPr/>
        </p:nvSpPr>
        <p:spPr>
          <a:xfrm>
            <a:off x="606425" y="1550988"/>
            <a:ext cx="5902325" cy="3414712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zh-CN" sz="3600" b="1">
                <a:solidFill>
                  <a:srgbClr val="232526"/>
                </a:solidFill>
                <a:latin typeface="Times New Roman" panose="02020603050405020304" pitchFamily="18" charset="0"/>
              </a:rPr>
              <a:t>Remittance refers to transfer of funds from the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payer</a:t>
            </a:r>
            <a:r>
              <a:rPr lang="en-US" altLang="zh-CN" sz="3600" b="1">
                <a:solidFill>
                  <a:srgbClr val="232526"/>
                </a:solidFill>
                <a:latin typeface="Times New Roman" panose="02020603050405020304" pitchFamily="18" charset="0"/>
              </a:rPr>
              <a:t> to the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payee</a:t>
            </a:r>
            <a:r>
              <a:rPr lang="en-US" altLang="zh-CN" sz="3600" b="1">
                <a:solidFill>
                  <a:srgbClr val="232526"/>
                </a:solidFill>
                <a:latin typeface="Times New Roman" panose="02020603050405020304" pitchFamily="18" charset="0"/>
              </a:rPr>
              <a:t> among different countries through banks. </a:t>
            </a:r>
            <a:endParaRPr lang="en-US" altLang="zh-CN" sz="3600" b="1">
              <a:solidFill>
                <a:srgbClr val="232526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4549775" y="4005263"/>
            <a:ext cx="1835150" cy="111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701925" y="4881563"/>
            <a:ext cx="27860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18019" y="2138044"/>
            <a:ext cx="5039354" cy="3776981"/>
          </a:xfrm>
          <a:prstGeom prst="ellipse">
            <a:avLst/>
          </a:prstGeom>
        </p:spPr>
      </p:pic>
      <p:cxnSp>
        <p:nvCxnSpPr>
          <p:cNvPr id="3" name="直接连接符 2"/>
          <p:cNvCxnSpPr/>
          <p:nvPr/>
        </p:nvCxnSpPr>
        <p:spPr>
          <a:xfrm flipV="1">
            <a:off x="708025" y="4852988"/>
            <a:ext cx="1833563" cy="111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l="6303" t="5252" r="5737" b="5858"/>
          <a:stretch>
            <a:fillRect/>
          </a:stretch>
        </p:blipFill>
        <p:spPr>
          <a:xfrm>
            <a:off x="8923338" y="2589213"/>
            <a:ext cx="1382712" cy="1397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265" name="组合 4"/>
          <p:cNvGrpSpPr/>
          <p:nvPr/>
        </p:nvGrpSpPr>
        <p:grpSpPr>
          <a:xfrm>
            <a:off x="1131888" y="1114425"/>
            <a:ext cx="2833687" cy="1822450"/>
            <a:chOff x="1110842" y="1752600"/>
            <a:chExt cx="2832917" cy="1822450"/>
          </a:xfrm>
        </p:grpSpPr>
        <p:sp>
          <p:nvSpPr>
            <p:cNvPr id="22" name="任意多边形 21"/>
            <p:cNvSpPr/>
            <p:nvPr>
              <p:custDataLst>
                <p:tags r:id="rId2"/>
              </p:custDataLst>
            </p:nvPr>
          </p:nvSpPr>
          <p:spPr>
            <a:xfrm>
              <a:off x="1110842" y="1752600"/>
              <a:ext cx="2832917" cy="1822450"/>
            </a:xfrm>
            <a:custGeom>
              <a:avLst/>
              <a:gdLst>
                <a:gd name="connsiteX0" fmla="*/ 176782 w 1993900"/>
                <a:gd name="connsiteY0" fmla="*/ 0 h 1282700"/>
                <a:gd name="connsiteX1" fmla="*/ 399032 w 1993900"/>
                <a:gd name="connsiteY1" fmla="*/ 0 h 1282700"/>
                <a:gd name="connsiteX2" fmla="*/ 435678 w 1993900"/>
                <a:gd name="connsiteY2" fmla="*/ 0 h 1282700"/>
                <a:gd name="connsiteX3" fmla="*/ 657928 w 1993900"/>
                <a:gd name="connsiteY3" fmla="*/ 0 h 1282700"/>
                <a:gd name="connsiteX4" fmla="*/ 854778 w 1993900"/>
                <a:gd name="connsiteY4" fmla="*/ 196850 h 1282700"/>
                <a:gd name="connsiteX5" fmla="*/ 996950 w 1993900"/>
                <a:gd name="connsiteY5" fmla="*/ 196850 h 1282700"/>
                <a:gd name="connsiteX6" fmla="*/ 1844248 w 1993900"/>
                <a:gd name="connsiteY6" fmla="*/ 196850 h 1282700"/>
                <a:gd name="connsiteX7" fmla="*/ 1993900 w 1993900"/>
                <a:gd name="connsiteY7" fmla="*/ 346502 h 1282700"/>
                <a:gd name="connsiteX8" fmla="*/ 1993900 w 1993900"/>
                <a:gd name="connsiteY8" fmla="*/ 590550 h 1282700"/>
                <a:gd name="connsiteX9" fmla="*/ 1993900 w 1993900"/>
                <a:gd name="connsiteY9" fmla="*/ 1105918 h 1282700"/>
                <a:gd name="connsiteX10" fmla="*/ 1993900 w 1993900"/>
                <a:gd name="connsiteY10" fmla="*/ 1133048 h 1282700"/>
                <a:gd name="connsiteX11" fmla="*/ 1844248 w 1993900"/>
                <a:gd name="connsiteY11" fmla="*/ 1282700 h 1282700"/>
                <a:gd name="connsiteX12" fmla="*/ 1817118 w 1993900"/>
                <a:gd name="connsiteY12" fmla="*/ 1282700 h 1282700"/>
                <a:gd name="connsiteX13" fmla="*/ 996950 w 1993900"/>
                <a:gd name="connsiteY13" fmla="*/ 1282700 h 1282700"/>
                <a:gd name="connsiteX14" fmla="*/ 399032 w 1993900"/>
                <a:gd name="connsiteY14" fmla="*/ 1282700 h 1282700"/>
                <a:gd name="connsiteX15" fmla="*/ 371902 w 1993900"/>
                <a:gd name="connsiteY15" fmla="*/ 1282700 h 1282700"/>
                <a:gd name="connsiteX16" fmla="*/ 176782 w 1993900"/>
                <a:gd name="connsiteY16" fmla="*/ 1282700 h 1282700"/>
                <a:gd name="connsiteX17" fmla="*/ 149652 w 1993900"/>
                <a:gd name="connsiteY17" fmla="*/ 1282700 h 1282700"/>
                <a:gd name="connsiteX18" fmla="*/ 0 w 1993900"/>
                <a:gd name="connsiteY18" fmla="*/ 1133048 h 1282700"/>
                <a:gd name="connsiteX19" fmla="*/ 0 w 1993900"/>
                <a:gd name="connsiteY19" fmla="*/ 1105918 h 1282700"/>
                <a:gd name="connsiteX20" fmla="*/ 0 w 1993900"/>
                <a:gd name="connsiteY20" fmla="*/ 346502 h 1282700"/>
                <a:gd name="connsiteX21" fmla="*/ 0 w 1993900"/>
                <a:gd name="connsiteY21" fmla="*/ 176782 h 1282700"/>
                <a:gd name="connsiteX22" fmla="*/ 176782 w 1993900"/>
                <a:gd name="connsiteY22" fmla="*/ 0 h 128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93900" h="1282700">
                  <a:moveTo>
                    <a:pt x="176782" y="0"/>
                  </a:moveTo>
                  <a:lnTo>
                    <a:pt x="399032" y="0"/>
                  </a:lnTo>
                  <a:lnTo>
                    <a:pt x="435678" y="0"/>
                  </a:lnTo>
                  <a:lnTo>
                    <a:pt x="657928" y="0"/>
                  </a:lnTo>
                  <a:lnTo>
                    <a:pt x="854778" y="196850"/>
                  </a:lnTo>
                  <a:lnTo>
                    <a:pt x="996950" y="196850"/>
                  </a:lnTo>
                  <a:lnTo>
                    <a:pt x="1844248" y="196850"/>
                  </a:lnTo>
                  <a:cubicBezTo>
                    <a:pt x="1926899" y="196850"/>
                    <a:pt x="1993900" y="263851"/>
                    <a:pt x="1993900" y="346502"/>
                  </a:cubicBezTo>
                  <a:lnTo>
                    <a:pt x="1993900" y="590550"/>
                  </a:lnTo>
                  <a:lnTo>
                    <a:pt x="1993900" y="1105918"/>
                  </a:lnTo>
                  <a:lnTo>
                    <a:pt x="1993900" y="1133048"/>
                  </a:lnTo>
                  <a:cubicBezTo>
                    <a:pt x="1993900" y="1215699"/>
                    <a:pt x="1926899" y="1282700"/>
                    <a:pt x="1844248" y="1282700"/>
                  </a:cubicBezTo>
                  <a:lnTo>
                    <a:pt x="1817118" y="1282700"/>
                  </a:lnTo>
                  <a:lnTo>
                    <a:pt x="996950" y="1282700"/>
                  </a:lnTo>
                  <a:lnTo>
                    <a:pt x="399032" y="1282700"/>
                  </a:lnTo>
                  <a:lnTo>
                    <a:pt x="371902" y="1282700"/>
                  </a:lnTo>
                  <a:lnTo>
                    <a:pt x="176782" y="1282700"/>
                  </a:lnTo>
                  <a:lnTo>
                    <a:pt x="149652" y="1282700"/>
                  </a:lnTo>
                  <a:cubicBezTo>
                    <a:pt x="67001" y="1282700"/>
                    <a:pt x="0" y="1215699"/>
                    <a:pt x="0" y="1133048"/>
                  </a:cubicBezTo>
                  <a:lnTo>
                    <a:pt x="0" y="1105918"/>
                  </a:lnTo>
                  <a:lnTo>
                    <a:pt x="0" y="346502"/>
                  </a:lnTo>
                  <a:lnTo>
                    <a:pt x="0" y="176782"/>
                  </a:lnTo>
                  <a:cubicBezTo>
                    <a:pt x="0" y="79148"/>
                    <a:pt x="79148" y="0"/>
                    <a:pt x="17678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rot="0" spcFirstLastPara="0" vertOverflow="overflow" horzOverflow="overflow" vert="horz" wrap="square" lIns="91440" tIns="45720" rIns="1800000" bIns="1368000" numCol="1" spcCol="0" rtlCol="0" fromWordArt="0" anchor="ctr" anchorCtr="0" forceAA="0" compatLnSpc="1">
              <a:normAutofit fontScale="85000" lnSpcReduction="20000"/>
            </a:bodyPr>
            <a:p>
              <a:pPr algn="ctr" fontAlgn="base">
                <a:lnSpc>
                  <a:spcPct val="130000"/>
                </a:lnSpc>
              </a:pPr>
              <a:r>
                <a:rPr lang="en-US" altLang="zh-CN" sz="2800" b="1" strike="noStrike" kern="0" noProof="1" dirty="0" smtClean="0">
                  <a:solidFill>
                    <a:srgbClr val="FB78D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Arial" panose="020B0604020202020204" pitchFamily="34" charset="0"/>
                </a:rPr>
                <a:t>01</a:t>
              </a:r>
              <a:endParaRPr lang="en-US" altLang="zh-CN" sz="2800" b="1" strike="noStrike" kern="0" noProof="1" dirty="0" smtClean="0">
                <a:solidFill>
                  <a:srgbClr val="FB78D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36" name="任意多边形 25"/>
            <p:cNvSpPr/>
            <p:nvPr>
              <p:custDataLst>
                <p:tags r:id="rId3"/>
              </p:custDataLst>
            </p:nvPr>
          </p:nvSpPr>
          <p:spPr>
            <a:xfrm>
              <a:off x="1110842" y="2086415"/>
              <a:ext cx="2832917" cy="1488635"/>
            </a:xfrm>
            <a:custGeom>
              <a:avLst/>
              <a:gdLst>
                <a:gd name="txL" fmla="*/ 0 w 1993900"/>
                <a:gd name="txT" fmla="*/ 0 h 1047750"/>
                <a:gd name="txR" fmla="*/ 1993900 w 1993900"/>
                <a:gd name="txB" fmla="*/ 1047750 h 1047750"/>
              </a:gdLst>
              <a:ahLst/>
              <a:cxnLst>
                <a:cxn ang="0">
                  <a:pos x="1290147" y="0"/>
                </a:cxn>
                <a:cxn ang="0">
                  <a:pos x="2627753" y="0"/>
                </a:cxn>
                <a:cxn ang="0">
                  <a:pos x="2832917" y="205163"/>
                </a:cxn>
                <a:cxn ang="0">
                  <a:pos x="2832917" y="1283471"/>
                </a:cxn>
                <a:cxn ang="0">
                  <a:pos x="2627753" y="1488635"/>
                </a:cxn>
                <a:cxn ang="0">
                  <a:pos x="205163" y="1488635"/>
                </a:cxn>
                <a:cxn ang="0">
                  <a:pos x="0" y="1283471"/>
                </a:cxn>
                <a:cxn ang="0">
                  <a:pos x="0" y="340579"/>
                </a:cxn>
                <a:cxn ang="0">
                  <a:pos x="164652" y="175926"/>
                </a:cxn>
                <a:cxn ang="0">
                  <a:pos x="1114220" y="175926"/>
                </a:cxn>
              </a:cxnLst>
              <a:rect l="txL" t="txT" r="txR" b="txB"/>
              <a:pathLst>
                <a:path w="1993900" h="1047750">
                  <a:moveTo>
                    <a:pt x="908048" y="0"/>
                  </a:moveTo>
                  <a:lnTo>
                    <a:pt x="1849499" y="0"/>
                  </a:lnTo>
                  <a:cubicBezTo>
                    <a:pt x="1929249" y="0"/>
                    <a:pt x="1993900" y="64651"/>
                    <a:pt x="1993900" y="144401"/>
                  </a:cubicBezTo>
                  <a:lnTo>
                    <a:pt x="1993900" y="903349"/>
                  </a:lnTo>
                  <a:cubicBezTo>
                    <a:pt x="1993900" y="983099"/>
                    <a:pt x="1929249" y="1047750"/>
                    <a:pt x="1849499" y="1047750"/>
                  </a:cubicBezTo>
                  <a:lnTo>
                    <a:pt x="144401" y="1047750"/>
                  </a:lnTo>
                  <a:cubicBezTo>
                    <a:pt x="64651" y="1047750"/>
                    <a:pt x="0" y="983099"/>
                    <a:pt x="0" y="903349"/>
                  </a:cubicBezTo>
                  <a:lnTo>
                    <a:pt x="0" y="239711"/>
                  </a:lnTo>
                  <a:lnTo>
                    <a:pt x="115888" y="123823"/>
                  </a:lnTo>
                  <a:lnTo>
                    <a:pt x="784225" y="123823"/>
                  </a:lnTo>
                  <a:close/>
                </a:path>
              </a:pathLst>
            </a:custGeom>
            <a:solidFill>
              <a:srgbClr val="FB78D1"/>
            </a:solidFill>
            <a:ln w="9525">
              <a:noFill/>
            </a:ln>
          </p:spPr>
          <p:txBody>
            <a:bodyPr wrap="square" lIns="91440" tIns="216000" rIns="91440" bIns="45720" anchor="ctr"/>
            <a:p>
              <a:pPr algn="ctr">
                <a:lnSpc>
                  <a:spcPct val="130000"/>
                </a:lnSpc>
              </a:pP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sym typeface="Arial" panose="020B0604020202020204" pitchFamily="34" charset="0"/>
                </a:rPr>
                <a:t>M/T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" name="组合 2"/>
          <p:cNvGrpSpPr/>
          <p:nvPr/>
        </p:nvGrpSpPr>
        <p:grpSpPr>
          <a:xfrm>
            <a:off x="4702175" y="2255838"/>
            <a:ext cx="2833688" cy="1822450"/>
            <a:chOff x="4679542" y="1752600"/>
            <a:chExt cx="2832917" cy="1822450"/>
          </a:xfrm>
        </p:grpSpPr>
        <p:sp>
          <p:nvSpPr>
            <p:cNvPr id="31" name="任意多边形 30"/>
            <p:cNvSpPr/>
            <p:nvPr>
              <p:custDataLst>
                <p:tags r:id="rId4"/>
              </p:custDataLst>
            </p:nvPr>
          </p:nvSpPr>
          <p:spPr>
            <a:xfrm>
              <a:off x="4679542" y="1752600"/>
              <a:ext cx="2832917" cy="1822450"/>
            </a:xfrm>
            <a:custGeom>
              <a:avLst/>
              <a:gdLst>
                <a:gd name="connsiteX0" fmla="*/ 176782 w 1993900"/>
                <a:gd name="connsiteY0" fmla="*/ 0 h 1282700"/>
                <a:gd name="connsiteX1" fmla="*/ 399032 w 1993900"/>
                <a:gd name="connsiteY1" fmla="*/ 0 h 1282700"/>
                <a:gd name="connsiteX2" fmla="*/ 435678 w 1993900"/>
                <a:gd name="connsiteY2" fmla="*/ 0 h 1282700"/>
                <a:gd name="connsiteX3" fmla="*/ 657928 w 1993900"/>
                <a:gd name="connsiteY3" fmla="*/ 0 h 1282700"/>
                <a:gd name="connsiteX4" fmla="*/ 854778 w 1993900"/>
                <a:gd name="connsiteY4" fmla="*/ 196850 h 1282700"/>
                <a:gd name="connsiteX5" fmla="*/ 996950 w 1993900"/>
                <a:gd name="connsiteY5" fmla="*/ 196850 h 1282700"/>
                <a:gd name="connsiteX6" fmla="*/ 1844248 w 1993900"/>
                <a:gd name="connsiteY6" fmla="*/ 196850 h 1282700"/>
                <a:gd name="connsiteX7" fmla="*/ 1993900 w 1993900"/>
                <a:gd name="connsiteY7" fmla="*/ 346502 h 1282700"/>
                <a:gd name="connsiteX8" fmla="*/ 1993900 w 1993900"/>
                <a:gd name="connsiteY8" fmla="*/ 590550 h 1282700"/>
                <a:gd name="connsiteX9" fmla="*/ 1993900 w 1993900"/>
                <a:gd name="connsiteY9" fmla="*/ 1105918 h 1282700"/>
                <a:gd name="connsiteX10" fmla="*/ 1993900 w 1993900"/>
                <a:gd name="connsiteY10" fmla="*/ 1133048 h 1282700"/>
                <a:gd name="connsiteX11" fmla="*/ 1844248 w 1993900"/>
                <a:gd name="connsiteY11" fmla="*/ 1282700 h 1282700"/>
                <a:gd name="connsiteX12" fmla="*/ 1817118 w 1993900"/>
                <a:gd name="connsiteY12" fmla="*/ 1282700 h 1282700"/>
                <a:gd name="connsiteX13" fmla="*/ 996950 w 1993900"/>
                <a:gd name="connsiteY13" fmla="*/ 1282700 h 1282700"/>
                <a:gd name="connsiteX14" fmla="*/ 399032 w 1993900"/>
                <a:gd name="connsiteY14" fmla="*/ 1282700 h 1282700"/>
                <a:gd name="connsiteX15" fmla="*/ 371902 w 1993900"/>
                <a:gd name="connsiteY15" fmla="*/ 1282700 h 1282700"/>
                <a:gd name="connsiteX16" fmla="*/ 176782 w 1993900"/>
                <a:gd name="connsiteY16" fmla="*/ 1282700 h 1282700"/>
                <a:gd name="connsiteX17" fmla="*/ 149652 w 1993900"/>
                <a:gd name="connsiteY17" fmla="*/ 1282700 h 1282700"/>
                <a:gd name="connsiteX18" fmla="*/ 0 w 1993900"/>
                <a:gd name="connsiteY18" fmla="*/ 1133048 h 1282700"/>
                <a:gd name="connsiteX19" fmla="*/ 0 w 1993900"/>
                <a:gd name="connsiteY19" fmla="*/ 1105918 h 1282700"/>
                <a:gd name="connsiteX20" fmla="*/ 0 w 1993900"/>
                <a:gd name="connsiteY20" fmla="*/ 346502 h 1282700"/>
                <a:gd name="connsiteX21" fmla="*/ 0 w 1993900"/>
                <a:gd name="connsiteY21" fmla="*/ 176782 h 1282700"/>
                <a:gd name="connsiteX22" fmla="*/ 176782 w 1993900"/>
                <a:gd name="connsiteY22" fmla="*/ 0 h 128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93900" h="1282700">
                  <a:moveTo>
                    <a:pt x="176782" y="0"/>
                  </a:moveTo>
                  <a:lnTo>
                    <a:pt x="399032" y="0"/>
                  </a:lnTo>
                  <a:lnTo>
                    <a:pt x="435678" y="0"/>
                  </a:lnTo>
                  <a:lnTo>
                    <a:pt x="657928" y="0"/>
                  </a:lnTo>
                  <a:lnTo>
                    <a:pt x="854778" y="196850"/>
                  </a:lnTo>
                  <a:lnTo>
                    <a:pt x="996950" y="196850"/>
                  </a:lnTo>
                  <a:lnTo>
                    <a:pt x="1844248" y="196850"/>
                  </a:lnTo>
                  <a:cubicBezTo>
                    <a:pt x="1926899" y="196850"/>
                    <a:pt x="1993900" y="263851"/>
                    <a:pt x="1993900" y="346502"/>
                  </a:cubicBezTo>
                  <a:lnTo>
                    <a:pt x="1993900" y="590550"/>
                  </a:lnTo>
                  <a:lnTo>
                    <a:pt x="1993900" y="1105918"/>
                  </a:lnTo>
                  <a:lnTo>
                    <a:pt x="1993900" y="1133048"/>
                  </a:lnTo>
                  <a:cubicBezTo>
                    <a:pt x="1993900" y="1215699"/>
                    <a:pt x="1926899" y="1282700"/>
                    <a:pt x="1844248" y="1282700"/>
                  </a:cubicBezTo>
                  <a:lnTo>
                    <a:pt x="1817118" y="1282700"/>
                  </a:lnTo>
                  <a:lnTo>
                    <a:pt x="996950" y="1282700"/>
                  </a:lnTo>
                  <a:lnTo>
                    <a:pt x="399032" y="1282700"/>
                  </a:lnTo>
                  <a:lnTo>
                    <a:pt x="371902" y="1282700"/>
                  </a:lnTo>
                  <a:lnTo>
                    <a:pt x="176782" y="1282700"/>
                  </a:lnTo>
                  <a:lnTo>
                    <a:pt x="149652" y="1282700"/>
                  </a:lnTo>
                  <a:cubicBezTo>
                    <a:pt x="67001" y="1282700"/>
                    <a:pt x="0" y="1215699"/>
                    <a:pt x="0" y="1133048"/>
                  </a:cubicBezTo>
                  <a:lnTo>
                    <a:pt x="0" y="1105918"/>
                  </a:lnTo>
                  <a:lnTo>
                    <a:pt x="0" y="346502"/>
                  </a:lnTo>
                  <a:lnTo>
                    <a:pt x="0" y="176782"/>
                  </a:lnTo>
                  <a:cubicBezTo>
                    <a:pt x="0" y="79148"/>
                    <a:pt x="79148" y="0"/>
                    <a:pt x="17678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rot="0" spcFirstLastPara="0" vertOverflow="overflow" horzOverflow="overflow" vert="horz" wrap="square" lIns="91440" tIns="45720" rIns="1800000" bIns="1368000" numCol="1" spcCol="0" rtlCol="0" fromWordArt="0" anchor="ctr" anchorCtr="0" forceAA="0" compatLnSpc="1">
              <a:normAutofit fontScale="85000" lnSpcReduction="20000"/>
            </a:bodyPr>
            <a:p>
              <a:pPr algn="ctr" fontAlgn="base">
                <a:lnSpc>
                  <a:spcPct val="130000"/>
                </a:lnSpc>
              </a:pPr>
              <a:r>
                <a:rPr lang="en-US" altLang="zh-CN" sz="2800" b="1" strike="noStrike" kern="0" noProof="1" dirty="0" smtClean="0">
                  <a:solidFill>
                    <a:srgbClr val="C7078A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Arial" panose="020B0604020202020204" pitchFamily="34" charset="0"/>
                </a:rPr>
                <a:t>02</a:t>
              </a:r>
              <a:endParaRPr lang="en-US" altLang="zh-CN" sz="2800" b="1" strike="noStrike" kern="0" noProof="1" dirty="0" smtClean="0">
                <a:solidFill>
                  <a:srgbClr val="C7078A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8439" name="任意多边形 31"/>
            <p:cNvSpPr/>
            <p:nvPr>
              <p:custDataLst>
                <p:tags r:id="rId5"/>
              </p:custDataLst>
            </p:nvPr>
          </p:nvSpPr>
          <p:spPr>
            <a:xfrm>
              <a:off x="4679542" y="2086415"/>
              <a:ext cx="2832917" cy="1488635"/>
            </a:xfrm>
            <a:custGeom>
              <a:avLst/>
              <a:gdLst>
                <a:gd name="txL" fmla="*/ 0 w 1993900"/>
                <a:gd name="txT" fmla="*/ 0 h 1047750"/>
                <a:gd name="txR" fmla="*/ 1993900 w 1993900"/>
                <a:gd name="txB" fmla="*/ 1047750 h 1047750"/>
              </a:gdLst>
              <a:ahLst/>
              <a:cxnLst>
                <a:cxn ang="0">
                  <a:pos x="1290147" y="0"/>
                </a:cxn>
                <a:cxn ang="0">
                  <a:pos x="2627753" y="0"/>
                </a:cxn>
                <a:cxn ang="0">
                  <a:pos x="2832917" y="205163"/>
                </a:cxn>
                <a:cxn ang="0">
                  <a:pos x="2832917" y="1283471"/>
                </a:cxn>
                <a:cxn ang="0">
                  <a:pos x="2627753" y="1488635"/>
                </a:cxn>
                <a:cxn ang="0">
                  <a:pos x="205163" y="1488635"/>
                </a:cxn>
                <a:cxn ang="0">
                  <a:pos x="0" y="1283471"/>
                </a:cxn>
                <a:cxn ang="0">
                  <a:pos x="0" y="340579"/>
                </a:cxn>
                <a:cxn ang="0">
                  <a:pos x="164652" y="175926"/>
                </a:cxn>
                <a:cxn ang="0">
                  <a:pos x="1114220" y="175926"/>
                </a:cxn>
              </a:cxnLst>
              <a:rect l="txL" t="txT" r="txR" b="txB"/>
              <a:pathLst>
                <a:path w="1993900" h="1047750">
                  <a:moveTo>
                    <a:pt x="908048" y="0"/>
                  </a:moveTo>
                  <a:lnTo>
                    <a:pt x="1849499" y="0"/>
                  </a:lnTo>
                  <a:cubicBezTo>
                    <a:pt x="1929249" y="0"/>
                    <a:pt x="1993900" y="64651"/>
                    <a:pt x="1993900" y="144401"/>
                  </a:cubicBezTo>
                  <a:lnTo>
                    <a:pt x="1993900" y="903349"/>
                  </a:lnTo>
                  <a:cubicBezTo>
                    <a:pt x="1993900" y="983099"/>
                    <a:pt x="1929249" y="1047750"/>
                    <a:pt x="1849499" y="1047750"/>
                  </a:cubicBezTo>
                  <a:lnTo>
                    <a:pt x="144401" y="1047750"/>
                  </a:lnTo>
                  <a:cubicBezTo>
                    <a:pt x="64651" y="1047750"/>
                    <a:pt x="0" y="983099"/>
                    <a:pt x="0" y="903349"/>
                  </a:cubicBezTo>
                  <a:lnTo>
                    <a:pt x="0" y="239711"/>
                  </a:lnTo>
                  <a:lnTo>
                    <a:pt x="115888" y="123823"/>
                  </a:lnTo>
                  <a:lnTo>
                    <a:pt x="784225" y="123823"/>
                  </a:lnTo>
                  <a:close/>
                </a:path>
              </a:pathLst>
            </a:custGeom>
            <a:solidFill>
              <a:srgbClr val="C7078A"/>
            </a:solidFill>
            <a:ln w="9525">
              <a:noFill/>
            </a:ln>
          </p:spPr>
          <p:txBody>
            <a:bodyPr wrap="square" lIns="91440" tIns="216000" rIns="91440" bIns="45720" anchor="ctr"/>
            <a:p>
              <a:pPr algn="ctr">
                <a:lnSpc>
                  <a:spcPct val="130000"/>
                </a:lnSpc>
              </a:pP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sym typeface="Arial" panose="020B0604020202020204" pitchFamily="34" charset="0"/>
                </a:rPr>
                <a:t>T/T</a:t>
              </a:r>
              <a:endParaRPr lang="zh-CN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274" name="文本框 1"/>
          <p:cNvSpPr txBox="1"/>
          <p:nvPr/>
        </p:nvSpPr>
        <p:spPr>
          <a:xfrm>
            <a:off x="754063" y="3949700"/>
            <a:ext cx="347027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b="1">
                <a:solidFill>
                  <a:srgbClr val="23252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黑体" panose="02010609060101010101" pitchFamily="49" charset="-122"/>
              </a:rPr>
              <a:t>Lower speed and charges</a:t>
            </a:r>
            <a:endParaRPr lang="en-US" altLang="zh-CN" b="1">
              <a:solidFill>
                <a:srgbClr val="232526"/>
              </a:solidFill>
              <a:latin typeface="Times New Roman" panose="02020603050405020304" pitchFamily="18" charset="0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1275" name="文本框 5"/>
          <p:cNvSpPr txBox="1"/>
          <p:nvPr/>
        </p:nvSpPr>
        <p:spPr>
          <a:xfrm>
            <a:off x="1554163" y="3268663"/>
            <a:ext cx="199072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b="1">
                <a:solidFill>
                  <a:srgbClr val="23252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黑体" panose="02010609060101010101" pitchFamily="49" charset="-122"/>
              </a:rPr>
              <a:t>Mail Transfer</a:t>
            </a:r>
            <a:endParaRPr lang="en-US" altLang="zh-CN" b="1">
              <a:solidFill>
                <a:srgbClr val="232526"/>
              </a:solidFill>
              <a:latin typeface="Times New Roman" panose="02020603050405020304" pitchFamily="18" charset="0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1276" name="文本框 6"/>
          <p:cNvSpPr txBox="1"/>
          <p:nvPr/>
        </p:nvSpPr>
        <p:spPr>
          <a:xfrm>
            <a:off x="4324350" y="5108575"/>
            <a:ext cx="3538538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b="1">
                <a:solidFill>
                  <a:srgbClr val="23252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黑体" panose="02010609060101010101" pitchFamily="49" charset="-122"/>
              </a:rPr>
              <a:t>Higher speed and charges</a:t>
            </a:r>
            <a:endParaRPr lang="en-US" altLang="zh-CN" b="1">
              <a:solidFill>
                <a:srgbClr val="232526"/>
              </a:solidFill>
              <a:latin typeface="Times New Roman" panose="02020603050405020304" pitchFamily="18" charset="0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11277" name="文本框 7"/>
          <p:cNvSpPr txBox="1"/>
          <p:nvPr/>
        </p:nvSpPr>
        <p:spPr>
          <a:xfrm>
            <a:off x="4618038" y="4410075"/>
            <a:ext cx="2909887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b="1">
                <a:solidFill>
                  <a:srgbClr val="23252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黑体" panose="02010609060101010101" pitchFamily="49" charset="-122"/>
              </a:rPr>
              <a:t>Telegraphic Transfer</a:t>
            </a:r>
            <a:endParaRPr lang="en-US" altLang="zh-CN" b="1">
              <a:solidFill>
                <a:srgbClr val="232526"/>
              </a:solidFill>
              <a:latin typeface="Times New Roman" panose="02020603050405020304" pitchFamily="18" charset="0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3" name="文本框 1"/>
          <p:cNvSpPr txBox="1"/>
          <p:nvPr/>
        </p:nvSpPr>
        <p:spPr>
          <a:xfrm>
            <a:off x="4605338" y="1098550"/>
            <a:ext cx="112553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Cable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文本框 2"/>
          <p:cNvSpPr txBox="1"/>
          <p:nvPr/>
        </p:nvSpPr>
        <p:spPr>
          <a:xfrm>
            <a:off x="6402388" y="1114425"/>
            <a:ext cx="112553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Telex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5" name="直接箭头连接符 3"/>
          <p:cNvCxnSpPr>
            <a:stCxn id="31" idx="3"/>
            <a:endCxn id="3" idx="2"/>
          </p:cNvCxnSpPr>
          <p:nvPr/>
        </p:nvCxnSpPr>
        <p:spPr>
          <a:xfrm flipH="1" flipV="1">
            <a:off x="5167313" y="1620838"/>
            <a:ext cx="469900" cy="63500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4"/>
          <p:cNvCxnSpPr>
            <a:stCxn id="18439" idx="0"/>
            <a:endCxn id="4" idx="2"/>
          </p:cNvCxnSpPr>
          <p:nvPr/>
        </p:nvCxnSpPr>
        <p:spPr>
          <a:xfrm flipV="1">
            <a:off x="5992813" y="1636713"/>
            <a:ext cx="973138" cy="95250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  <p:bldP spid="11275" grpId="0"/>
      <p:bldP spid="11276" grpId="0"/>
      <p:bldP spid="11277" grpId="0"/>
      <p:bldP spid="11274" grpId="1"/>
      <p:bldP spid="11275" grpId="1"/>
      <p:bldP spid="11274" grpId="2"/>
      <p:bldP spid="11275" grpId="2"/>
      <p:bldP spid="3" grpId="0"/>
      <p:bldP spid="4" grpId="0"/>
      <p:bldP spid="3" grpId="1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7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8225" y="298450"/>
            <a:ext cx="10115550" cy="561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8" name="文本框 2"/>
          <p:cNvSpPr txBox="1"/>
          <p:nvPr/>
        </p:nvSpPr>
        <p:spPr>
          <a:xfrm>
            <a:off x="7597775" y="2119313"/>
            <a:ext cx="3159125" cy="11985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ociety for 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orldwide 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nterbank 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inancial 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lang="zh-CN" altLang="en-US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elecommunication</a:t>
            </a:r>
            <a:endParaRPr lang="zh-CN" altLang="en-US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" name="组合 13"/>
          <p:cNvGrpSpPr/>
          <p:nvPr/>
        </p:nvGrpSpPr>
        <p:grpSpPr>
          <a:xfrm>
            <a:off x="9031288" y="2138363"/>
            <a:ext cx="2633662" cy="2425700"/>
            <a:chOff x="14223" y="2795"/>
            <a:chExt cx="4147" cy="3820"/>
          </a:xfrm>
        </p:grpSpPr>
        <p:pic>
          <p:nvPicPr>
            <p:cNvPr id="20482" name="图片 4" descr="office6\wpsassist\cache\A000220150322B95PPIC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347" y="4155"/>
              <a:ext cx="2280" cy="246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83" name="文本框 5"/>
            <p:cNvSpPr txBox="1"/>
            <p:nvPr/>
          </p:nvSpPr>
          <p:spPr>
            <a:xfrm>
              <a:off x="14223" y="2795"/>
              <a:ext cx="4147" cy="91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3200" b="1">
                  <a:solidFill>
                    <a:schemeClr val="accent1"/>
                  </a:solidFill>
                  <a:latin typeface="Times New Roman" panose="02020603050405020304" pitchFamily="18" charset="0"/>
                </a:rPr>
                <a:t>Exporter</a:t>
              </a:r>
              <a:endParaRPr lang="en-US" altLang="zh-CN" sz="3200" b="1">
                <a:solidFill>
                  <a:schemeClr val="accent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27050" y="2138363"/>
            <a:ext cx="2103438" cy="2414587"/>
            <a:chOff x="830" y="2795"/>
            <a:chExt cx="3313" cy="3803"/>
          </a:xfrm>
        </p:grpSpPr>
        <p:pic>
          <p:nvPicPr>
            <p:cNvPr id="20485" name="图片 3" descr="office6\wpsassist\cache\A000220150322C41PPIC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3" y="4155"/>
              <a:ext cx="2390" cy="244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86" name="文本框 6"/>
            <p:cNvSpPr txBox="1"/>
            <p:nvPr/>
          </p:nvSpPr>
          <p:spPr>
            <a:xfrm>
              <a:off x="830" y="2795"/>
              <a:ext cx="3313" cy="91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3200" b="1">
                  <a:solidFill>
                    <a:schemeClr val="accent1"/>
                  </a:solidFill>
                  <a:latin typeface="Times New Roman" panose="02020603050405020304" pitchFamily="18" charset="0"/>
                </a:rPr>
                <a:t>Importer</a:t>
              </a:r>
              <a:endParaRPr lang="en-US" altLang="zh-CN" sz="3200" b="1">
                <a:solidFill>
                  <a:schemeClr val="accent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154738" y="1755775"/>
            <a:ext cx="2492375" cy="4062413"/>
            <a:chOff x="9693" y="2192"/>
            <a:chExt cx="3924" cy="6399"/>
          </a:xfrm>
        </p:grpSpPr>
        <p:sp>
          <p:nvSpPr>
            <p:cNvPr id="20488" name="文本框 139273"/>
            <p:cNvSpPr txBox="1"/>
            <p:nvPr/>
          </p:nvSpPr>
          <p:spPr>
            <a:xfrm>
              <a:off x="9693" y="6895"/>
              <a:ext cx="3924" cy="1696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3200" b="1">
                  <a:solidFill>
                    <a:schemeClr val="accent1"/>
                  </a:solidFill>
                  <a:latin typeface="Times New Roman" panose="02020603050405020304" pitchFamily="18" charset="0"/>
                </a:rPr>
                <a:t>Exporter's Bank</a:t>
              </a:r>
              <a:endParaRPr lang="en-US" altLang="zh-CN" sz="3200" b="1">
                <a:solidFill>
                  <a:schemeClr val="accent1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20489" name="图片 8" descr="office6\wpsassist\cache\A000220150321E81PPIC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13" y="2192"/>
              <a:ext cx="1083" cy="470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7" name="组合 16"/>
          <p:cNvGrpSpPr/>
          <p:nvPr/>
        </p:nvGrpSpPr>
        <p:grpSpPr>
          <a:xfrm>
            <a:off x="3187700" y="1755775"/>
            <a:ext cx="2655888" cy="4062413"/>
            <a:chOff x="5020" y="2192"/>
            <a:chExt cx="4182" cy="6399"/>
          </a:xfrm>
        </p:grpSpPr>
        <p:pic>
          <p:nvPicPr>
            <p:cNvPr id="20491" name="图片 7" descr="office6\wpsassist\cache\A000220150321E81PPIC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577" y="2192"/>
              <a:ext cx="1100" cy="470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92" name="文本框 9"/>
            <p:cNvSpPr txBox="1"/>
            <p:nvPr/>
          </p:nvSpPr>
          <p:spPr>
            <a:xfrm>
              <a:off x="5020" y="6895"/>
              <a:ext cx="4182" cy="1696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3200" b="1">
                  <a:solidFill>
                    <a:schemeClr val="accent1"/>
                  </a:solidFill>
                  <a:latin typeface="Times New Roman" panose="02020603050405020304" pitchFamily="18" charset="0"/>
                </a:rPr>
                <a:t>Importer's Bank</a:t>
              </a:r>
              <a:endParaRPr lang="en-US" altLang="zh-CN" sz="3200" b="1">
                <a:solidFill>
                  <a:schemeClr val="accent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1" name="右箭头 10"/>
          <p:cNvSpPr/>
          <p:nvPr/>
        </p:nvSpPr>
        <p:spPr>
          <a:xfrm>
            <a:off x="2735263" y="3387725"/>
            <a:ext cx="1152525" cy="28733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3200" strike="noStrike" noProof="1"/>
          </a:p>
        </p:txBody>
      </p:sp>
      <p:sp>
        <p:nvSpPr>
          <p:cNvPr id="12" name="右箭头 11"/>
          <p:cNvSpPr/>
          <p:nvPr/>
        </p:nvSpPr>
        <p:spPr>
          <a:xfrm>
            <a:off x="5422900" y="3387725"/>
            <a:ext cx="1154113" cy="28733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3200" strike="noStrike" noProof="1"/>
          </a:p>
        </p:txBody>
      </p:sp>
      <p:sp>
        <p:nvSpPr>
          <p:cNvPr id="13" name="右箭头 12"/>
          <p:cNvSpPr/>
          <p:nvPr/>
        </p:nvSpPr>
        <p:spPr>
          <a:xfrm>
            <a:off x="7920038" y="3387725"/>
            <a:ext cx="1152525" cy="28733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3200" strike="noStrike" noProof="1"/>
          </a:p>
        </p:txBody>
      </p:sp>
      <p:sp>
        <p:nvSpPr>
          <p:cNvPr id="20496" name="文本框 1"/>
          <p:cNvSpPr txBox="1"/>
          <p:nvPr/>
        </p:nvSpPr>
        <p:spPr>
          <a:xfrm>
            <a:off x="4122738" y="406400"/>
            <a:ext cx="3754437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3200" b="1">
                <a:solidFill>
                  <a:schemeClr val="accent1"/>
                </a:solidFill>
                <a:latin typeface="Times New Roman" panose="02020603050405020304" pitchFamily="18" charset="0"/>
              </a:rPr>
              <a:t>T/T</a:t>
            </a:r>
            <a:endParaRPr lang="en-US" altLang="zh-CN" sz="3200" b="1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l="6303" t="5254" r="5737" b="5859"/>
          <a:stretch>
            <a:fillRect/>
          </a:stretch>
        </p:blipFill>
        <p:spPr>
          <a:xfrm>
            <a:off x="5326063" y="2219325"/>
            <a:ext cx="1155700" cy="116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814388" y="4740275"/>
            <a:ext cx="14478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Payer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45663" y="4740275"/>
            <a:ext cx="14478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Payee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1505" name="组合 3"/>
          <p:cNvGrpSpPr/>
          <p:nvPr/>
        </p:nvGrpSpPr>
        <p:grpSpPr>
          <a:xfrm>
            <a:off x="3130550" y="2197100"/>
            <a:ext cx="2832100" cy="1822450"/>
            <a:chOff x="2895192" y="4102100"/>
            <a:chExt cx="2832917" cy="1822450"/>
          </a:xfrm>
        </p:grpSpPr>
        <p:sp>
          <p:nvSpPr>
            <p:cNvPr id="37" name="任意多边形 36"/>
            <p:cNvSpPr/>
            <p:nvPr>
              <p:custDataLst>
                <p:tags r:id="rId1"/>
              </p:custDataLst>
            </p:nvPr>
          </p:nvSpPr>
          <p:spPr>
            <a:xfrm>
              <a:off x="2895192" y="4102100"/>
              <a:ext cx="2832917" cy="1822450"/>
            </a:xfrm>
            <a:custGeom>
              <a:avLst/>
              <a:gdLst>
                <a:gd name="connsiteX0" fmla="*/ 176782 w 1993900"/>
                <a:gd name="connsiteY0" fmla="*/ 0 h 1282700"/>
                <a:gd name="connsiteX1" fmla="*/ 399032 w 1993900"/>
                <a:gd name="connsiteY1" fmla="*/ 0 h 1282700"/>
                <a:gd name="connsiteX2" fmla="*/ 435678 w 1993900"/>
                <a:gd name="connsiteY2" fmla="*/ 0 h 1282700"/>
                <a:gd name="connsiteX3" fmla="*/ 657928 w 1993900"/>
                <a:gd name="connsiteY3" fmla="*/ 0 h 1282700"/>
                <a:gd name="connsiteX4" fmla="*/ 854778 w 1993900"/>
                <a:gd name="connsiteY4" fmla="*/ 196850 h 1282700"/>
                <a:gd name="connsiteX5" fmla="*/ 996950 w 1993900"/>
                <a:gd name="connsiteY5" fmla="*/ 196850 h 1282700"/>
                <a:gd name="connsiteX6" fmla="*/ 1844248 w 1993900"/>
                <a:gd name="connsiteY6" fmla="*/ 196850 h 1282700"/>
                <a:gd name="connsiteX7" fmla="*/ 1993900 w 1993900"/>
                <a:gd name="connsiteY7" fmla="*/ 346502 h 1282700"/>
                <a:gd name="connsiteX8" fmla="*/ 1993900 w 1993900"/>
                <a:gd name="connsiteY8" fmla="*/ 590550 h 1282700"/>
                <a:gd name="connsiteX9" fmla="*/ 1993900 w 1993900"/>
                <a:gd name="connsiteY9" fmla="*/ 1105918 h 1282700"/>
                <a:gd name="connsiteX10" fmla="*/ 1993900 w 1993900"/>
                <a:gd name="connsiteY10" fmla="*/ 1133048 h 1282700"/>
                <a:gd name="connsiteX11" fmla="*/ 1844248 w 1993900"/>
                <a:gd name="connsiteY11" fmla="*/ 1282700 h 1282700"/>
                <a:gd name="connsiteX12" fmla="*/ 1817118 w 1993900"/>
                <a:gd name="connsiteY12" fmla="*/ 1282700 h 1282700"/>
                <a:gd name="connsiteX13" fmla="*/ 996950 w 1993900"/>
                <a:gd name="connsiteY13" fmla="*/ 1282700 h 1282700"/>
                <a:gd name="connsiteX14" fmla="*/ 399032 w 1993900"/>
                <a:gd name="connsiteY14" fmla="*/ 1282700 h 1282700"/>
                <a:gd name="connsiteX15" fmla="*/ 371902 w 1993900"/>
                <a:gd name="connsiteY15" fmla="*/ 1282700 h 1282700"/>
                <a:gd name="connsiteX16" fmla="*/ 176782 w 1993900"/>
                <a:gd name="connsiteY16" fmla="*/ 1282700 h 1282700"/>
                <a:gd name="connsiteX17" fmla="*/ 149652 w 1993900"/>
                <a:gd name="connsiteY17" fmla="*/ 1282700 h 1282700"/>
                <a:gd name="connsiteX18" fmla="*/ 0 w 1993900"/>
                <a:gd name="connsiteY18" fmla="*/ 1133048 h 1282700"/>
                <a:gd name="connsiteX19" fmla="*/ 0 w 1993900"/>
                <a:gd name="connsiteY19" fmla="*/ 1105918 h 1282700"/>
                <a:gd name="connsiteX20" fmla="*/ 0 w 1993900"/>
                <a:gd name="connsiteY20" fmla="*/ 346502 h 1282700"/>
                <a:gd name="connsiteX21" fmla="*/ 0 w 1993900"/>
                <a:gd name="connsiteY21" fmla="*/ 176782 h 1282700"/>
                <a:gd name="connsiteX22" fmla="*/ 176782 w 1993900"/>
                <a:gd name="connsiteY22" fmla="*/ 0 h 128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93900" h="1282700">
                  <a:moveTo>
                    <a:pt x="176782" y="0"/>
                  </a:moveTo>
                  <a:lnTo>
                    <a:pt x="399032" y="0"/>
                  </a:lnTo>
                  <a:lnTo>
                    <a:pt x="435678" y="0"/>
                  </a:lnTo>
                  <a:lnTo>
                    <a:pt x="657928" y="0"/>
                  </a:lnTo>
                  <a:lnTo>
                    <a:pt x="854778" y="196850"/>
                  </a:lnTo>
                  <a:lnTo>
                    <a:pt x="996950" y="196850"/>
                  </a:lnTo>
                  <a:lnTo>
                    <a:pt x="1844248" y="196850"/>
                  </a:lnTo>
                  <a:cubicBezTo>
                    <a:pt x="1926899" y="196850"/>
                    <a:pt x="1993900" y="263851"/>
                    <a:pt x="1993900" y="346502"/>
                  </a:cubicBezTo>
                  <a:lnTo>
                    <a:pt x="1993900" y="590550"/>
                  </a:lnTo>
                  <a:lnTo>
                    <a:pt x="1993900" y="1105918"/>
                  </a:lnTo>
                  <a:lnTo>
                    <a:pt x="1993900" y="1133048"/>
                  </a:lnTo>
                  <a:cubicBezTo>
                    <a:pt x="1993900" y="1215699"/>
                    <a:pt x="1926899" y="1282700"/>
                    <a:pt x="1844248" y="1282700"/>
                  </a:cubicBezTo>
                  <a:lnTo>
                    <a:pt x="1817118" y="1282700"/>
                  </a:lnTo>
                  <a:lnTo>
                    <a:pt x="996950" y="1282700"/>
                  </a:lnTo>
                  <a:lnTo>
                    <a:pt x="399032" y="1282700"/>
                  </a:lnTo>
                  <a:lnTo>
                    <a:pt x="371902" y="1282700"/>
                  </a:lnTo>
                  <a:lnTo>
                    <a:pt x="176782" y="1282700"/>
                  </a:lnTo>
                  <a:lnTo>
                    <a:pt x="149652" y="1282700"/>
                  </a:lnTo>
                  <a:cubicBezTo>
                    <a:pt x="67001" y="1282700"/>
                    <a:pt x="0" y="1215699"/>
                    <a:pt x="0" y="1133048"/>
                  </a:cubicBezTo>
                  <a:lnTo>
                    <a:pt x="0" y="1105918"/>
                  </a:lnTo>
                  <a:lnTo>
                    <a:pt x="0" y="346502"/>
                  </a:lnTo>
                  <a:lnTo>
                    <a:pt x="0" y="176782"/>
                  </a:lnTo>
                  <a:cubicBezTo>
                    <a:pt x="0" y="79148"/>
                    <a:pt x="79148" y="0"/>
                    <a:pt x="17678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rot="0" spcFirstLastPara="0" vertOverflow="overflow" horzOverflow="overflow" vert="horz" wrap="square" lIns="91440" tIns="45720" rIns="1800000" bIns="1368000" numCol="1" spcCol="0" rtlCol="0" fromWordArt="0" anchor="ctr" anchorCtr="0" forceAA="0" compatLnSpc="1">
              <a:normAutofit fontScale="85000" lnSpcReduction="20000"/>
            </a:bodyPr>
            <a:p>
              <a:pPr algn="ctr" fontAlgn="base">
                <a:lnSpc>
                  <a:spcPct val="130000"/>
                </a:lnSpc>
              </a:pPr>
              <a:r>
                <a:rPr lang="en-US" altLang="zh-CN" sz="2800" b="1" strike="noStrike" kern="0" noProof="1" dirty="0" smtClean="0">
                  <a:solidFill>
                    <a:srgbClr val="8A0554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  <a:sym typeface="Arial" panose="020B0604020202020204" pitchFamily="34" charset="0"/>
                </a:rPr>
                <a:t>03</a:t>
              </a:r>
              <a:endParaRPr lang="en-US" altLang="zh-CN" sz="2800" b="1" strike="noStrike" kern="0" noProof="1" dirty="0" smtClean="0">
                <a:solidFill>
                  <a:srgbClr val="8A0554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507" name="任意多边形 37"/>
            <p:cNvSpPr/>
            <p:nvPr>
              <p:custDataLst>
                <p:tags r:id="rId2"/>
              </p:custDataLst>
            </p:nvPr>
          </p:nvSpPr>
          <p:spPr>
            <a:xfrm>
              <a:off x="2895192" y="4435915"/>
              <a:ext cx="2832917" cy="1488635"/>
            </a:xfrm>
            <a:custGeom>
              <a:avLst/>
              <a:gdLst>
                <a:gd name="txL" fmla="*/ 0 w 1993900"/>
                <a:gd name="txT" fmla="*/ 0 h 1047750"/>
                <a:gd name="txR" fmla="*/ 1993900 w 1993900"/>
                <a:gd name="txB" fmla="*/ 1047750 h 1047750"/>
              </a:gdLst>
              <a:ahLst/>
              <a:cxnLst>
                <a:cxn ang="0">
                  <a:pos x="1290147" y="0"/>
                </a:cxn>
                <a:cxn ang="0">
                  <a:pos x="2627753" y="0"/>
                </a:cxn>
                <a:cxn ang="0">
                  <a:pos x="2832917" y="205163"/>
                </a:cxn>
                <a:cxn ang="0">
                  <a:pos x="2832917" y="1283471"/>
                </a:cxn>
                <a:cxn ang="0">
                  <a:pos x="2627753" y="1488635"/>
                </a:cxn>
                <a:cxn ang="0">
                  <a:pos x="205163" y="1488635"/>
                </a:cxn>
                <a:cxn ang="0">
                  <a:pos x="0" y="1283471"/>
                </a:cxn>
                <a:cxn ang="0">
                  <a:pos x="0" y="340579"/>
                </a:cxn>
                <a:cxn ang="0">
                  <a:pos x="164652" y="175926"/>
                </a:cxn>
                <a:cxn ang="0">
                  <a:pos x="1114220" y="175926"/>
                </a:cxn>
              </a:cxnLst>
              <a:rect l="txL" t="txT" r="txR" b="txB"/>
              <a:pathLst>
                <a:path w="1993900" h="1047750">
                  <a:moveTo>
                    <a:pt x="908048" y="0"/>
                  </a:moveTo>
                  <a:lnTo>
                    <a:pt x="1849499" y="0"/>
                  </a:lnTo>
                  <a:cubicBezTo>
                    <a:pt x="1929249" y="0"/>
                    <a:pt x="1993900" y="64651"/>
                    <a:pt x="1993900" y="144401"/>
                  </a:cubicBezTo>
                  <a:lnTo>
                    <a:pt x="1993900" y="903349"/>
                  </a:lnTo>
                  <a:cubicBezTo>
                    <a:pt x="1993900" y="983099"/>
                    <a:pt x="1929249" y="1047750"/>
                    <a:pt x="1849499" y="1047750"/>
                  </a:cubicBezTo>
                  <a:lnTo>
                    <a:pt x="144401" y="1047750"/>
                  </a:lnTo>
                  <a:cubicBezTo>
                    <a:pt x="64651" y="1047750"/>
                    <a:pt x="0" y="983099"/>
                    <a:pt x="0" y="903349"/>
                  </a:cubicBezTo>
                  <a:lnTo>
                    <a:pt x="0" y="239711"/>
                  </a:lnTo>
                  <a:lnTo>
                    <a:pt x="115888" y="123823"/>
                  </a:lnTo>
                  <a:lnTo>
                    <a:pt x="784225" y="123823"/>
                  </a:lnTo>
                  <a:close/>
                </a:path>
              </a:pathLst>
            </a:custGeom>
            <a:solidFill>
              <a:srgbClr val="8A0554"/>
            </a:solidFill>
            <a:ln w="9525">
              <a:noFill/>
            </a:ln>
          </p:spPr>
          <p:txBody>
            <a:bodyPr wrap="square" lIns="91440" tIns="216000" rIns="91440" bIns="45720" anchor="ctr"/>
            <a:p>
              <a:pPr algn="ctr">
                <a:lnSpc>
                  <a:spcPct val="130000"/>
                </a:lnSpc>
              </a:pPr>
              <a:r>
                <a:rPr lang="en-US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sym typeface="Arial" panose="020B0604020202020204" pitchFamily="34" charset="0"/>
                </a:rPr>
                <a:t>D/D</a:t>
              </a:r>
              <a:endPara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21508" name="文本框 9"/>
          <p:cNvSpPr txBox="1"/>
          <p:nvPr/>
        </p:nvSpPr>
        <p:spPr>
          <a:xfrm>
            <a:off x="3440113" y="4351338"/>
            <a:ext cx="2384425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>
                <a:solidFill>
                  <a:srgbClr val="232526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黑体" panose="02010609060101010101" pitchFamily="49" charset="-122"/>
              </a:rPr>
              <a:t>Demand Draft</a:t>
            </a:r>
            <a:endParaRPr lang="en-US" altLang="zh-CN" sz="2800" b="1">
              <a:solidFill>
                <a:srgbClr val="232526"/>
              </a:solidFill>
              <a:latin typeface="Times New Roman" panose="02020603050405020304" pitchFamily="18" charset="0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21509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213" y="0"/>
            <a:ext cx="4025900" cy="2686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529" name="组合 13"/>
          <p:cNvGrpSpPr/>
          <p:nvPr/>
        </p:nvGrpSpPr>
        <p:grpSpPr>
          <a:xfrm>
            <a:off x="9031288" y="1774825"/>
            <a:ext cx="2633662" cy="2425700"/>
            <a:chOff x="14223" y="2795"/>
            <a:chExt cx="4147" cy="3820"/>
          </a:xfrm>
        </p:grpSpPr>
        <p:pic>
          <p:nvPicPr>
            <p:cNvPr id="22530" name="图片 4" descr="office6\wpsassist\cache\A000220150322B95PPIC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347" y="4155"/>
              <a:ext cx="2280" cy="246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31" name="文本框 5"/>
            <p:cNvSpPr txBox="1"/>
            <p:nvPr/>
          </p:nvSpPr>
          <p:spPr>
            <a:xfrm>
              <a:off x="14223" y="2795"/>
              <a:ext cx="4147" cy="91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3200" b="1">
                  <a:solidFill>
                    <a:schemeClr val="accent1"/>
                  </a:solidFill>
                  <a:latin typeface="Times New Roman" panose="02020603050405020304" pitchFamily="18" charset="0"/>
                </a:rPr>
                <a:t>Exporter</a:t>
              </a:r>
              <a:endParaRPr lang="en-US" altLang="zh-CN" sz="3200" b="1">
                <a:solidFill>
                  <a:schemeClr val="accent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2532" name="组合 2"/>
          <p:cNvGrpSpPr/>
          <p:nvPr/>
        </p:nvGrpSpPr>
        <p:grpSpPr>
          <a:xfrm>
            <a:off x="527050" y="1774825"/>
            <a:ext cx="2103438" cy="2414588"/>
            <a:chOff x="830" y="2795"/>
            <a:chExt cx="3313" cy="3803"/>
          </a:xfrm>
        </p:grpSpPr>
        <p:pic>
          <p:nvPicPr>
            <p:cNvPr id="22533" name="图片 3" descr="office6\wpsassist\cache\A000220150322C41PPIC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3" y="4155"/>
              <a:ext cx="2390" cy="244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34" name="文本框 6"/>
            <p:cNvSpPr txBox="1"/>
            <p:nvPr/>
          </p:nvSpPr>
          <p:spPr>
            <a:xfrm>
              <a:off x="830" y="2795"/>
              <a:ext cx="3313" cy="91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3200" b="1">
                  <a:solidFill>
                    <a:schemeClr val="accent1"/>
                  </a:solidFill>
                  <a:latin typeface="Times New Roman" panose="02020603050405020304" pitchFamily="18" charset="0"/>
                </a:rPr>
                <a:t>Importer</a:t>
              </a:r>
              <a:endParaRPr lang="en-US" altLang="zh-CN" sz="3200" b="1">
                <a:solidFill>
                  <a:schemeClr val="accent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2535" name="组合 17"/>
          <p:cNvGrpSpPr/>
          <p:nvPr/>
        </p:nvGrpSpPr>
        <p:grpSpPr>
          <a:xfrm>
            <a:off x="6081713" y="1392238"/>
            <a:ext cx="3117850" cy="3570287"/>
            <a:chOff x="9578" y="2192"/>
            <a:chExt cx="4910" cy="5622"/>
          </a:xfrm>
        </p:grpSpPr>
        <p:sp>
          <p:nvSpPr>
            <p:cNvPr id="22536" name="文本框 139273"/>
            <p:cNvSpPr txBox="1"/>
            <p:nvPr/>
          </p:nvSpPr>
          <p:spPr>
            <a:xfrm>
              <a:off x="9578" y="6895"/>
              <a:ext cx="4910" cy="91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3200" b="1">
                  <a:solidFill>
                    <a:schemeClr val="accent1"/>
                  </a:solidFill>
                  <a:latin typeface="Times New Roman" panose="02020603050405020304" pitchFamily="18" charset="0"/>
                </a:rPr>
                <a:t>Exporter's Bank</a:t>
              </a:r>
              <a:endParaRPr lang="en-US" altLang="zh-CN" sz="3200" b="1">
                <a:solidFill>
                  <a:schemeClr val="accent1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22537" name="图片 8" descr="office6\wpsassist\cache\A000220150321E81PPIC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13" y="2192"/>
              <a:ext cx="1083" cy="470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2538" name="组合 16"/>
          <p:cNvGrpSpPr/>
          <p:nvPr/>
        </p:nvGrpSpPr>
        <p:grpSpPr>
          <a:xfrm>
            <a:off x="2630488" y="1392238"/>
            <a:ext cx="3206750" cy="3571875"/>
            <a:chOff x="4142" y="2192"/>
            <a:chExt cx="5049" cy="5625"/>
          </a:xfrm>
        </p:grpSpPr>
        <p:pic>
          <p:nvPicPr>
            <p:cNvPr id="22539" name="图片 7" descr="office6\wpsassist\cache\A000220150321E81PPIC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577" y="2192"/>
              <a:ext cx="1100" cy="470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40" name="文本框 9"/>
            <p:cNvSpPr txBox="1"/>
            <p:nvPr/>
          </p:nvSpPr>
          <p:spPr>
            <a:xfrm>
              <a:off x="4142" y="6898"/>
              <a:ext cx="5049" cy="91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3200" b="1">
                  <a:solidFill>
                    <a:schemeClr val="accent1"/>
                  </a:solidFill>
                  <a:latin typeface="Times New Roman" panose="02020603050405020304" pitchFamily="18" charset="0"/>
                </a:rPr>
                <a:t>Importer's Bank</a:t>
              </a:r>
              <a:endParaRPr lang="en-US" altLang="zh-CN" sz="3200" b="1">
                <a:solidFill>
                  <a:schemeClr val="accent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1" name="右箭头 10"/>
          <p:cNvSpPr/>
          <p:nvPr/>
        </p:nvSpPr>
        <p:spPr>
          <a:xfrm>
            <a:off x="2735263" y="3024188"/>
            <a:ext cx="1154113" cy="28733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3200" strike="noStrike" noProof="1"/>
          </a:p>
        </p:txBody>
      </p:sp>
      <p:sp>
        <p:nvSpPr>
          <p:cNvPr id="12" name="右箭头 11"/>
          <p:cNvSpPr/>
          <p:nvPr/>
        </p:nvSpPr>
        <p:spPr>
          <a:xfrm>
            <a:off x="5422900" y="3024188"/>
            <a:ext cx="1154113" cy="28733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3200" strike="noStrike" noProof="1"/>
          </a:p>
        </p:txBody>
      </p:sp>
      <p:sp>
        <p:nvSpPr>
          <p:cNvPr id="13" name="右箭头 12"/>
          <p:cNvSpPr/>
          <p:nvPr/>
        </p:nvSpPr>
        <p:spPr>
          <a:xfrm flipH="1">
            <a:off x="7920038" y="2638425"/>
            <a:ext cx="1152525" cy="28733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3200" strike="noStrike" noProof="1"/>
          </a:p>
        </p:txBody>
      </p:sp>
      <p:sp>
        <p:nvSpPr>
          <p:cNvPr id="22544" name="文本框 1"/>
          <p:cNvSpPr txBox="1"/>
          <p:nvPr/>
        </p:nvSpPr>
        <p:spPr>
          <a:xfrm>
            <a:off x="9031288" y="406400"/>
            <a:ext cx="1957387" cy="584200"/>
          </a:xfrm>
          <a:prstGeom prst="rect">
            <a:avLst/>
          </a:prstGeom>
          <a:solidFill>
            <a:srgbClr val="046FB6"/>
          </a:solidFill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3200" b="1">
                <a:solidFill>
                  <a:schemeClr val="bg1"/>
                </a:solidFill>
                <a:latin typeface="Arial" panose="020B0604020202020204" pitchFamily="34" charset="0"/>
              </a:rPr>
              <a:t>D/D</a:t>
            </a:r>
            <a:endParaRPr lang="en-US" altLang="zh-CN" sz="32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" name="右箭头 15"/>
          <p:cNvSpPr/>
          <p:nvPr/>
        </p:nvSpPr>
        <p:spPr>
          <a:xfrm>
            <a:off x="7920038" y="3311525"/>
            <a:ext cx="1152525" cy="28733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3200" strike="noStrike" noProof="1"/>
          </a:p>
        </p:txBody>
      </p:sp>
      <p:sp>
        <p:nvSpPr>
          <p:cNvPr id="171021" name="文本框 171020"/>
          <p:cNvSpPr txBox="1"/>
          <p:nvPr/>
        </p:nvSpPr>
        <p:spPr>
          <a:xfrm>
            <a:off x="5319713" y="2654300"/>
            <a:ext cx="1155700" cy="460375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b="1" noProof="1">
                <a:solidFill>
                  <a:schemeClr val="accent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Issue</a:t>
            </a:r>
            <a:endParaRPr lang="en-US" altLang="zh-CN" sz="2665" b="1" noProof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1022" name="文本框 171021"/>
          <p:cNvSpPr txBox="1"/>
          <p:nvPr/>
        </p:nvSpPr>
        <p:spPr>
          <a:xfrm>
            <a:off x="7948613" y="3516313"/>
            <a:ext cx="958850" cy="46037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chemeClr val="accent1"/>
                </a:solidFill>
                <a:latin typeface="Times New Roman" panose="02020603050405020304" pitchFamily="18" charset="0"/>
              </a:rPr>
              <a:t>Pay</a:t>
            </a:r>
            <a:endParaRPr lang="en-US" altLang="zh-CN" b="1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1028" name="文本框 171027"/>
          <p:cNvSpPr txBox="1"/>
          <p:nvPr/>
        </p:nvSpPr>
        <p:spPr>
          <a:xfrm>
            <a:off x="7688263" y="2236788"/>
            <a:ext cx="1730375" cy="46037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chemeClr val="accent1"/>
                </a:solidFill>
                <a:latin typeface="Times New Roman" panose="02020603050405020304" pitchFamily="18" charset="0"/>
              </a:rPr>
              <a:t>Present</a:t>
            </a:r>
            <a:endParaRPr lang="en-US" altLang="zh-CN" b="1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1029" name="文本框 171028"/>
          <p:cNvSpPr txBox="1"/>
          <p:nvPr/>
        </p:nvSpPr>
        <p:spPr>
          <a:xfrm>
            <a:off x="2630488" y="2563813"/>
            <a:ext cx="1147762" cy="460375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chemeClr val="accent1"/>
                </a:solidFill>
                <a:latin typeface="Times New Roman" panose="02020603050405020304" pitchFamily="18" charset="0"/>
              </a:rPr>
              <a:t>Apply</a:t>
            </a:r>
            <a:endParaRPr lang="en-US" altLang="zh-CN" b="1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4388" y="4378325"/>
            <a:ext cx="14478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Drawer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89375" y="869950"/>
            <a:ext cx="14478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Drawee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745663" y="4441825"/>
            <a:ext cx="14478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Payee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8" name="肘形连接符 7"/>
          <p:cNvCxnSpPr/>
          <p:nvPr/>
        </p:nvCxnSpPr>
        <p:spPr>
          <a:xfrm rot="5400000" flipH="1" flipV="1">
            <a:off x="5896769" y="3259931"/>
            <a:ext cx="1588" cy="3406775"/>
          </a:xfrm>
          <a:prstGeom prst="bentConnector3">
            <a:avLst>
              <a:gd name="adj1" fmla="val -30260000"/>
            </a:avLst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305425" y="5524500"/>
            <a:ext cx="1581150" cy="460375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b="1">
                <a:solidFill>
                  <a:schemeClr val="accent1"/>
                </a:solidFill>
                <a:latin typeface="Times New Roman" panose="02020603050405020304" pitchFamily="18" charset="0"/>
              </a:rPr>
              <a:t>Transfer</a:t>
            </a:r>
            <a:endParaRPr lang="en-US" altLang="zh-CN" b="1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16" grpId="0" bldLvl="0" animBg="1"/>
      <p:bldP spid="171021" grpId="0"/>
      <p:bldP spid="171022" grpId="0"/>
      <p:bldP spid="171028" grpId="0"/>
      <p:bldP spid="171029" grpId="0"/>
      <p:bldP spid="5" grpId="0"/>
      <p:bldP spid="6" grpId="0"/>
      <p:bldP spid="7" grpId="0"/>
      <p:bldP spid="9" grpId="0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11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22"/>
  <p:tag name="KSO_WM_UNIT_TYPE" val="l_i"/>
  <p:tag name="KSO_WM_UNIT_INDEX" val="1_1"/>
  <p:tag name="KSO_WM_UNIT_ID" val="diagram722_2*l_i*1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22"/>
  <p:tag name="KSO_WM_UNIT_TYPE" val="l_i"/>
  <p:tag name="KSO_WM_UNIT_INDEX" val="1_2"/>
  <p:tag name="KSO_WM_UNIT_ID" val="diagram722_2*l_i*1_2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22"/>
  <p:tag name="KSO_WM_UNIT_TYPE" val="l_h_f"/>
  <p:tag name="KSO_WM_UNIT_INDEX" val="1_1_1"/>
  <p:tag name="KSO_WM_UNIT_ID" val="diagram722_2*l_h_f*1_1_1"/>
  <p:tag name="KSO_WM_UNIT_CLEAR" val="1"/>
  <p:tag name="KSO_WM_UNIT_LAYERLEVEL" val="1_1_1"/>
  <p:tag name="KSO_WM_UNIT_VALUE" val="27"/>
  <p:tag name="KSO_WM_UNIT_HIGHLIGHT" val="0"/>
  <p:tag name="KSO_WM_UNIT_COMPATIBLE" val="0"/>
  <p:tag name="KSO_WM_UNIT_PRESET_TEXT_INDEX" val="4"/>
  <p:tag name="KSO_WM_UNIT_PRESET_TEXT_LEN" val="26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22"/>
  <p:tag name="KSO_WM_UNIT_TYPE" val="l_i"/>
  <p:tag name="KSO_WM_UNIT_INDEX" val="1_1"/>
  <p:tag name="KSO_WM_UNIT_ID" val="diagram722_2*l_i*1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22"/>
  <p:tag name="KSO_WM_UNIT_TYPE" val="l_i"/>
  <p:tag name="KSO_WM_UNIT_INDEX" val="1_2"/>
  <p:tag name="KSO_WM_UNIT_ID" val="diagram722_2*l_i*1_2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11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90"/>
  <p:tag name="KSO_WM_UNIT_TYPE" val="l_i"/>
  <p:tag name="KSO_WM_UNIT_INDEX" val="1_1"/>
  <p:tag name="KSO_WM_UNIT_ID" val="diagram790_4*l_i*1_1"/>
  <p:tag name="KSO_WM_UNIT_CLEAR" val="1"/>
  <p:tag name="KSO_WM_UNIT_LAYERLEVEL" val="1_1"/>
  <p:tag name="KSO_WM_DIAGRAM_GROUP_CODE" val="l1-1"/>
  <p:tag name="KSO_WM_UNIT_FILL_FORE_SCHEMECOLOR_INDEX" val="14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90"/>
  <p:tag name="KSO_WM_UNIT_TYPE" val="l_h_f"/>
  <p:tag name="KSO_WM_UNIT_INDEX" val="1_1_1"/>
  <p:tag name="KSO_WM_UNIT_ID" val="diagram790_4*l_h_f*1_1_1"/>
  <p:tag name="KSO_WM_UNIT_CLEAR" val="1"/>
  <p:tag name="KSO_WM_UNIT_LAYERLEVEL" val="1_1_1"/>
  <p:tag name="KSO_WM_UNIT_VALUE" val="33"/>
  <p:tag name="KSO_WM_UNIT_HIGHLIGHT" val="0"/>
  <p:tag name="KSO_WM_UNIT_COMPATIBLE" val="0"/>
  <p:tag name="KSO_WM_UNIT_PRESET_TEXT_INDEX" val="4"/>
  <p:tag name="KSO_WM_UNIT_PRESET_TEXT_LEN" val="35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90"/>
  <p:tag name="KSO_WM_UNIT_TYPE" val="l_i"/>
  <p:tag name="KSO_WM_UNIT_INDEX" val="1_2"/>
  <p:tag name="KSO_WM_UNIT_ID" val="diagram790_4*l_i*1_2"/>
  <p:tag name="KSO_WM_UNIT_CLEAR" val="1"/>
  <p:tag name="KSO_WM_UNIT_LAYERLEVEL" val="1_1"/>
  <p:tag name="KSO_WM_DIAGRAM_GROUP_CODE" val="l1-1"/>
  <p:tag name="KSO_WM_UNIT_FILL_FORE_SCHEMECOLOR_INDEX" val="14"/>
  <p:tag name="KSO_WM_UNIT_FILL_TYPE" val="1"/>
  <p:tag name="KSO_WM_UNIT_TEXT_FILL_FORE_SCHEMECOLOR_INDEX" val="6"/>
  <p:tag name="KSO_WM_UNIT_TEXT_FILL_TYPE" val="1"/>
  <p:tag name="KSO_WM_UNIT_USESOURCEFORMAT_APPLY" val="0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90"/>
  <p:tag name="KSO_WM_UNIT_TYPE" val="l_h_f"/>
  <p:tag name="KSO_WM_UNIT_INDEX" val="1_2_1"/>
  <p:tag name="KSO_WM_UNIT_ID" val="diagram790_4*l_h_f*1_2_1"/>
  <p:tag name="KSO_WM_UNIT_CLEAR" val="1"/>
  <p:tag name="KSO_WM_UNIT_LAYERLEVEL" val="1_1_1"/>
  <p:tag name="KSO_WM_UNIT_VALUE" val="33"/>
  <p:tag name="KSO_WM_UNIT_HIGHLIGHT" val="0"/>
  <p:tag name="KSO_WM_UNIT_COMPATIBLE" val="0"/>
  <p:tag name="KSO_WM_UNIT_PRESET_TEXT_INDEX" val="4"/>
  <p:tag name="KSO_WM_UNIT_PRESET_TEXT_LEN" val="34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90"/>
  <p:tag name="KSO_WM_UNIT_TYPE" val="l_i"/>
  <p:tag name="KSO_WM_UNIT_INDEX" val="1_3"/>
  <p:tag name="KSO_WM_UNIT_ID" val="diagram790_4*l_i*1_3"/>
  <p:tag name="KSO_WM_UNIT_CLEAR" val="1"/>
  <p:tag name="KSO_WM_UNIT_LAYERLEVEL" val="1_1"/>
  <p:tag name="KSO_WM_DIAGRAM_GROUP_CODE" val="l1-1"/>
  <p:tag name="KSO_WM_UNIT_FILL_FORE_SCHEMECOLOR_INDEX" val="14"/>
  <p:tag name="KSO_WM_UNIT_FILL_TYPE" val="1"/>
  <p:tag name="KSO_WM_UNIT_TEXT_FILL_FORE_SCHEMECOLOR_INDEX" val="7"/>
  <p:tag name="KSO_WM_UNIT_TEXT_FILL_TYPE" val="1"/>
  <p:tag name="KSO_WM_UNIT_USESOURCEFORMAT_APPLY" val="0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90"/>
  <p:tag name="KSO_WM_UNIT_TYPE" val="l_h_f"/>
  <p:tag name="KSO_WM_UNIT_INDEX" val="1_3_1"/>
  <p:tag name="KSO_WM_UNIT_ID" val="diagram790_4*l_h_f*1_3_1"/>
  <p:tag name="KSO_WM_UNIT_CLEAR" val="1"/>
  <p:tag name="KSO_WM_UNIT_LAYERLEVEL" val="1_1_1"/>
  <p:tag name="KSO_WM_UNIT_VALUE" val="33"/>
  <p:tag name="KSO_WM_UNIT_HIGHLIGHT" val="0"/>
  <p:tag name="KSO_WM_UNIT_COMPATIBLE" val="0"/>
  <p:tag name="KSO_WM_UNIT_PRESET_TEXT_INDEX" val="4"/>
  <p:tag name="KSO_WM_UNIT_PRESET_TEXT_LEN" val="34"/>
  <p:tag name="KSO_WM_DIAGRAM_GROUP_CODE" val="l1-1"/>
  <p:tag name="KSO_WM_UNIT_FILL_FORE_SCHEMECOLOR_INDEX" val="7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22"/>
  <p:tag name="KSO_WM_UNIT_TYPE" val="l_h_f"/>
  <p:tag name="KSO_WM_UNIT_INDEX" val="1_1_1"/>
  <p:tag name="KSO_WM_UNIT_ID" val="diagram722_2*l_h_f*1_1_1"/>
  <p:tag name="KSO_WM_UNIT_CLEAR" val="1"/>
  <p:tag name="KSO_WM_UNIT_LAYERLEVEL" val="1_1_1"/>
  <p:tag name="KSO_WM_UNIT_VALUE" val="27"/>
  <p:tag name="KSO_WM_UNIT_HIGHLIGHT" val="0"/>
  <p:tag name="KSO_WM_UNIT_COMPATIBLE" val="0"/>
  <p:tag name="KSO_WM_UNIT_PRESET_TEXT_INDEX" val="4"/>
  <p:tag name="KSO_WM_UNIT_PRESET_TEXT_LEN" val="26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heme/theme1.xml><?xml version="1.0" encoding="utf-8"?>
<a:theme xmlns:a="http://schemas.openxmlformats.org/drawingml/2006/main" name="1_A000120140530A99PPBG">
  <a:themeElements>
    <a:clrScheme name="21111">
      <a:dk1>
        <a:srgbClr val="47494B"/>
      </a:dk1>
      <a:lt1>
        <a:srgbClr val="FFFFFF"/>
      </a:lt1>
      <a:dk2>
        <a:srgbClr val="454749"/>
      </a:dk2>
      <a:lt2>
        <a:srgbClr val="FFFFFF"/>
      </a:lt2>
      <a:accent1>
        <a:srgbClr val="046FB6"/>
      </a:accent1>
      <a:accent2>
        <a:srgbClr val="22B1DE"/>
      </a:accent2>
      <a:accent3>
        <a:srgbClr val="7B93D7"/>
      </a:accent3>
      <a:accent4>
        <a:srgbClr val="FFC000"/>
      </a:accent4>
      <a:accent5>
        <a:srgbClr val="00B050"/>
      </a:accent5>
      <a:accent6>
        <a:srgbClr val="5D76BA"/>
      </a:accent6>
      <a:hlink>
        <a:srgbClr val="00B0F0"/>
      </a:hlink>
      <a:folHlink>
        <a:srgbClr val="AFB2B4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A000120140530A99PPBG">
  <a:themeElements>
    <a:clrScheme name="21111">
      <a:dk1>
        <a:srgbClr val="47494B"/>
      </a:dk1>
      <a:lt1>
        <a:srgbClr val="FFFFFF"/>
      </a:lt1>
      <a:dk2>
        <a:srgbClr val="454749"/>
      </a:dk2>
      <a:lt2>
        <a:srgbClr val="FFFFFF"/>
      </a:lt2>
      <a:accent1>
        <a:srgbClr val="046FB6"/>
      </a:accent1>
      <a:accent2>
        <a:srgbClr val="22B1DE"/>
      </a:accent2>
      <a:accent3>
        <a:srgbClr val="7B93D7"/>
      </a:accent3>
      <a:accent4>
        <a:srgbClr val="FFC000"/>
      </a:accent4>
      <a:accent5>
        <a:srgbClr val="00B050"/>
      </a:accent5>
      <a:accent6>
        <a:srgbClr val="5D76BA"/>
      </a:accent6>
      <a:hlink>
        <a:srgbClr val="00B0F0"/>
      </a:hlink>
      <a:folHlink>
        <a:srgbClr val="AFB2B4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0</TotalTime>
  <Words>2810</Words>
  <Application>WPS 演示</Application>
  <PresentationFormat>在屏幕上显示</PresentationFormat>
  <Paragraphs>212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48" baseType="lpstr">
      <vt:lpstr>Arial</vt:lpstr>
      <vt:lpstr>宋体</vt:lpstr>
      <vt:lpstr>Wingdings</vt:lpstr>
      <vt:lpstr>Times New Roman</vt:lpstr>
      <vt:lpstr>黑体</vt:lpstr>
      <vt:lpstr>微软雅黑</vt:lpstr>
      <vt:lpstr>Wingdings</vt:lpstr>
      <vt:lpstr>Arial Unicode MS</vt:lpstr>
      <vt:lpstr>Calibri Light</vt:lpstr>
      <vt:lpstr>Calibri</vt:lpstr>
      <vt:lpstr>幼圆</vt:lpstr>
      <vt:lpstr>Segoe Print</vt:lpstr>
      <vt:lpstr>Comic Sans MS</vt:lpstr>
      <vt:lpstr>Agency FB</vt:lpstr>
      <vt:lpstr>楷体_GB2312</vt:lpstr>
      <vt:lpstr>MS Gothic</vt:lpstr>
      <vt:lpstr>Arial Black</vt:lpstr>
      <vt:lpstr>新宋体</vt:lpstr>
      <vt:lpstr>1_A000120140530A99PPBG</vt:lpstr>
      <vt:lpstr>2_A000120140530A99PPBG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财经大学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第九章     国际货款的收付 </dc:title>
  <dc:creator/>
  <cp:lastModifiedBy>沧粟</cp:lastModifiedBy>
  <cp:revision>253</cp:revision>
  <dcterms:created xsi:type="dcterms:W3CDTF">2003-03-24T13:46:00Z</dcterms:created>
  <dcterms:modified xsi:type="dcterms:W3CDTF">2018-08-14T08:56:27Z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