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/>
    <p:restoredTop sz="93836"/>
  </p:normalViewPr>
  <p:slideViewPr>
    <p:cSldViewPr snapToGrid="0" snapToObjects="1">
      <p:cViewPr varScale="1">
        <p:scale>
          <a:sx n="68" d="100"/>
          <a:sy n="68" d="100"/>
        </p:scale>
        <p:origin x="5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B97A2-6F9C-0C44-94CB-DE3998019733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E9DF4-DF20-6549-8F19-5B8E762E291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8536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4849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1745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0218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436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05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0330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873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638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1116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52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26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7B007-CF12-1545-BB8D-5C6BDDF45D5B}" type="datetimeFigureOut">
              <a:rPr kumimoji="1" lang="zh-TW" altLang="en-US" smtClean="0"/>
              <a:t>2020/2/11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8D92A-877A-7B41-B6DE-F254D338123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129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7175" y="614045"/>
            <a:ext cx="2263775" cy="152463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-9525" y="2370455"/>
            <a:ext cx="12211685" cy="2536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6600" b="1" dirty="0" smtClean="0">
                <a:ea typeface="黑体" panose="02010609060101010101" pitchFamily="49" charset="-122"/>
                <a:sym typeface="+mn-ea"/>
              </a:rPr>
              <a:t>走遍俄罗斯</a:t>
            </a:r>
            <a:r>
              <a:rPr lang="en-US" altLang="zh-CN" sz="6600" b="1" dirty="0" smtClean="0">
                <a:ea typeface="黑体" panose="02010609060101010101" pitchFamily="49" charset="-122"/>
                <a:sym typeface="+mn-ea"/>
              </a:rPr>
              <a:t>(1)</a:t>
            </a:r>
            <a:br>
              <a:rPr lang="en-US" altLang="zh-CN" sz="6600" b="1" dirty="0" smtClean="0">
                <a:ea typeface="黑体" panose="02010609060101010101" pitchFamily="49" charset="-122"/>
                <a:sym typeface="+mn-ea"/>
              </a:rPr>
            </a:br>
            <a:r>
              <a:rPr lang="ru-RU" altLang="zh-CN" sz="6600" b="1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Дорога в Россию</a:t>
            </a:r>
            <a:endParaRPr lang="zh-CN" altLang="en-US" sz="6600" dirty="0"/>
          </a:p>
        </p:txBody>
      </p:sp>
      <p:pic>
        <p:nvPicPr>
          <p:cNvPr id="1028" name="Picture 4" descr="http://www.jw3cd.cn/720/timg01/uploaded/i1/T1q3jwFgNfXXXXXXXX_!!0-item_pi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364" y="0"/>
            <a:ext cx="2291379" cy="229138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383971" y="5460321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 </a:t>
            </a:r>
            <a:r>
              <a:rPr lang="en-US" altLang="zh-C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12-4</a:t>
            </a:r>
            <a:endParaRPr lang="zh-CN" alt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01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6978" y="978946"/>
            <a:ext cx="9976821" cy="711742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名词第二格的用法</a:t>
            </a:r>
            <a:endParaRPr lang="zh-CN" altLang="en-US" dirty="0"/>
          </a:p>
        </p:txBody>
      </p:sp>
      <p:pic>
        <p:nvPicPr>
          <p:cNvPr id="20" name="内容占位符 19" descr="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69195" y="365125"/>
            <a:ext cx="2037715" cy="1372235"/>
          </a:xfrm>
          <a:prstGeom prst="rect">
            <a:avLst/>
          </a:prstGeom>
        </p:spPr>
      </p:pic>
      <p:sp>
        <p:nvSpPr>
          <p:cNvPr id="4" name="内容占位符 2"/>
          <p:cNvSpPr>
            <a:spLocks noGrp="1"/>
          </p:cNvSpPr>
          <p:nvPr/>
        </p:nvSpPr>
        <p:spPr>
          <a:xfrm>
            <a:off x="871369" y="2466975"/>
            <a:ext cx="9585064" cy="3409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5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9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3)</a:t>
            </a:r>
            <a:r>
              <a:rPr lang="zh-CN" alt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前置词</a:t>
            </a:r>
            <a:r>
              <a:rPr lang="ru-RU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из\с </a:t>
            </a:r>
            <a:r>
              <a:rPr lang="zh-CN" alt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后接二格名词，表示“从</a:t>
            </a:r>
            <a:r>
              <a:rPr lang="en-US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……</a:t>
            </a:r>
            <a:r>
              <a:rPr lang="zh-CN" alt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地方来”，回答</a:t>
            </a:r>
            <a:r>
              <a:rPr lang="ru-RU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откуда</a:t>
            </a:r>
            <a:r>
              <a:rPr lang="zh-CN" alt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的问题。如：</a:t>
            </a:r>
            <a:endParaRPr lang="en-US" altLang="zh-CN" sz="4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None/>
            </a:pPr>
            <a:r>
              <a:rPr lang="en-US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ru-RU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--Откуда приехал Джон?</a:t>
            </a:r>
          </a:p>
          <a:p>
            <a:pPr>
              <a:buNone/>
            </a:pPr>
            <a:r>
              <a:rPr lang="ru-RU" altLang="zh-CN" sz="4000" dirty="0" smtClean="0">
                <a:latin typeface="Times New Roman" charset="0"/>
                <a:ea typeface="Times New Roman" charset="0"/>
                <a:cs typeface="Times New Roman" charset="0"/>
              </a:rPr>
              <a:t>    --Из Америки. Он приехал из Америки.</a:t>
            </a:r>
            <a:endParaRPr lang="en-US" altLang="zh-CN" sz="4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5" name="Picture 4" descr="http://www.jw3cd.cn/720/timg01/uploaded/i1/T1q3jwFgNfXXXXXXXX_!!0-item_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8941"/>
            <a:ext cx="1280160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85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6978" y="978946"/>
            <a:ext cx="9976821" cy="711742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名词第二格的用法</a:t>
            </a:r>
            <a:endParaRPr lang="zh-CN" altLang="en-US" dirty="0"/>
          </a:p>
        </p:txBody>
      </p:sp>
      <p:pic>
        <p:nvPicPr>
          <p:cNvPr id="20" name="内容占位符 19" descr="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69195" y="365125"/>
            <a:ext cx="2037715" cy="1372235"/>
          </a:xfrm>
          <a:prstGeom prst="rect">
            <a:avLst/>
          </a:prstGeom>
        </p:spPr>
      </p:pic>
      <p:sp>
        <p:nvSpPr>
          <p:cNvPr id="4" name="内容占位符 2"/>
          <p:cNvSpPr>
            <a:spLocks noGrp="1"/>
          </p:cNvSpPr>
          <p:nvPr/>
        </p:nvSpPr>
        <p:spPr>
          <a:xfrm>
            <a:off x="751114" y="1959429"/>
            <a:ext cx="9705319" cy="3916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5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9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SzPct val="66000"/>
              <a:defRPr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–Отку́да прие́хал Ива́н? –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Росси́и.</a:t>
            </a:r>
          </a:p>
          <a:p>
            <a:pPr marL="514350" indent="-514350">
              <a:buSzPct val="66000"/>
              <a:defRPr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–Отку́да прие́хала Ма́ша? –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Кита́я.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SzPct val="66000"/>
              <a:defRPr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–Отку́да вы прие́хали? –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прови́нции Шаньси́.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</a:t>
            </a: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pPr marL="514350" indent="-514350">
              <a:defRPr/>
            </a:pP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ЖИТЬ – ГДЕ? 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в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Росси́и</a:t>
            </a:r>
          </a:p>
          <a:p>
            <a:pPr marL="514350" indent="2000250"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в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Кита́е </a:t>
            </a:r>
          </a:p>
          <a:p>
            <a:pPr marL="514350" indent="2000250"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в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прови́нции Шаньси́</a:t>
            </a:r>
          </a:p>
          <a:p>
            <a:pPr marL="273050" indent="-273050">
              <a:buSzPct val="66000"/>
              <a:defRPr/>
            </a:pPr>
            <a:endParaRPr lang="en-US" altLang="zh-CN" sz="2800" dirty="0" smtClean="0"/>
          </a:p>
        </p:txBody>
      </p:sp>
      <p:pic>
        <p:nvPicPr>
          <p:cNvPr id="5" name="Picture 4" descr="http://www.jw3cd.cn/720/timg01/uploaded/i1/T1q3jwFgNfXXXXXXXX_!!0-item_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8941"/>
            <a:ext cx="1280160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23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6978" y="978946"/>
            <a:ext cx="9976821" cy="711742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名词第二格的用法</a:t>
            </a:r>
            <a:endParaRPr lang="zh-CN" altLang="en-US" dirty="0"/>
          </a:p>
        </p:txBody>
      </p:sp>
      <p:pic>
        <p:nvPicPr>
          <p:cNvPr id="20" name="内容占位符 19" descr="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69195" y="365125"/>
            <a:ext cx="2037715" cy="1372235"/>
          </a:xfrm>
          <a:prstGeom prst="rect">
            <a:avLst/>
          </a:prstGeom>
        </p:spPr>
      </p:pic>
      <p:sp>
        <p:nvSpPr>
          <p:cNvPr id="4" name="内容占位符 2"/>
          <p:cNvSpPr>
            <a:spLocks noGrp="1"/>
          </p:cNvSpPr>
          <p:nvPr/>
        </p:nvSpPr>
        <p:spPr>
          <a:xfrm>
            <a:off x="751114" y="1959429"/>
            <a:ext cx="9916886" cy="4702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5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9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5"/>
              </a:spcBef>
              <a:buClr>
                <a:schemeClr val="accent1"/>
              </a:buClr>
              <a:buFont typeface="Symbol" panose="05050102010706020507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SzPct val="66000"/>
              <a:buFont typeface="Wingdings" pitchFamily="2" charset="2"/>
              <a:buChar char="u"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Ива́н прие́хал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вокза́ла.</a:t>
            </a:r>
          </a:p>
          <a:p>
            <a:pPr marL="514350" indent="-514350">
              <a:buSzPct val="66000"/>
              <a:buFont typeface="Wingdings" pitchFamily="2" charset="2"/>
              <a:buChar char="u"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Ма́ша пришла́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заво́да.</a:t>
            </a:r>
          </a:p>
          <a:p>
            <a:pPr marL="514350" indent="-514350">
              <a:buSzPct val="66000"/>
              <a:buFont typeface="Wingdings" pitchFamily="2" charset="2"/>
              <a:buChar char="u"/>
            </a:pP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Я пришёл </a:t>
            </a:r>
            <a:r>
              <a:rPr lang="ru-RU" altLang="zh-CN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zh-CN" sz="2800" b="1" dirty="0" smtClean="0">
                <a:latin typeface="Times New Roman" pitchFamily="18" charset="0"/>
                <a:cs typeface="Times New Roman" pitchFamily="18" charset="0"/>
              </a:rPr>
              <a:t> вы́ставки.</a:t>
            </a:r>
          </a:p>
          <a:p>
            <a:pPr marL="514350" indent="-514350">
              <a:defRPr/>
            </a:pP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pPr marL="514350" indent="-514350">
              <a:defRPr/>
            </a:pPr>
            <a:endParaRPr lang="en-US" altLang="zh-CN" sz="2800" b="1" dirty="0" smtClean="0">
              <a:solidFill>
                <a:schemeClr val="tx1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Ждать – ГДЕ? 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на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вокза́л</a:t>
            </a:r>
            <a:r>
              <a:rPr lang="ru-RU" altLang="zh-CN" sz="32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е</a:t>
            </a:r>
          </a:p>
          <a:p>
            <a:pPr marL="514350" indent="1820863"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на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заво́д</a:t>
            </a:r>
            <a:r>
              <a:rPr lang="ru-RU" altLang="zh-CN" sz="32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е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</a:t>
            </a:r>
          </a:p>
          <a:p>
            <a:pPr marL="514350" indent="1820863"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– </a:t>
            </a:r>
            <a:r>
              <a:rPr lang="ru-RU" altLang="zh-CN" sz="28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на</a:t>
            </a:r>
            <a:r>
              <a:rPr lang="ru-RU" altLang="zh-CN" sz="28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вы́ставк</a:t>
            </a:r>
            <a:r>
              <a:rPr lang="ru-RU" altLang="zh-CN" sz="3200" b="1" dirty="0" smtClean="0">
                <a:solidFill>
                  <a:schemeClr val="tx1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е</a:t>
            </a:r>
          </a:p>
          <a:p>
            <a:pPr marL="273050" indent="-273050">
              <a:buSzPct val="66000"/>
              <a:defRPr/>
            </a:pPr>
            <a:endParaRPr lang="en-US" altLang="zh-CN" sz="2800" dirty="0" smtClean="0"/>
          </a:p>
        </p:txBody>
      </p:sp>
      <p:pic>
        <p:nvPicPr>
          <p:cNvPr id="5" name="Picture 4" descr="http://www.jw3cd.cn/720/timg01/uploaded/i1/T1q3jwFgNfXXXXXXXX_!!0-item_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8941"/>
            <a:ext cx="1280160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43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5463" y="688489"/>
            <a:ext cx="10030609" cy="1002199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某些表示地点的前置词之间的对应关系</a:t>
            </a:r>
            <a:endParaRPr lang="zh-CN" altLang="en-US" sz="28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970973"/>
              </p:ext>
            </p:extLst>
          </p:nvPr>
        </p:nvGraphicFramePr>
        <p:xfrm>
          <a:off x="1247888" y="1825621"/>
          <a:ext cx="9877311" cy="4441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2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2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10457"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(где)в (+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名词第六格）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(куда)в(+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名词第四格</a:t>
                      </a:r>
                      <a:r>
                        <a:rPr lang="en-US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(откуда)из</a:t>
                      </a:r>
                      <a:r>
                        <a:rPr lang="en-US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名词第二格）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0457"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в Москве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（在莫斯科）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в</a:t>
                      </a:r>
                      <a:r>
                        <a:rPr lang="ru-RU" altLang="zh-CN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Москву</a:t>
                      </a:r>
                      <a:r>
                        <a:rPr lang="zh-CN" altLang="en-US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（去莫斯科）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из</a:t>
                      </a:r>
                      <a:r>
                        <a:rPr lang="ru-RU" altLang="zh-CN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Москвы</a:t>
                      </a:r>
                      <a:r>
                        <a:rPr lang="zh-CN" altLang="en-US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（从莫斯科来）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0457"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на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</a:t>
                      </a:r>
                      <a:r>
                        <a:rPr lang="en-US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名词第六格）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На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</a:t>
                      </a:r>
                      <a:r>
                        <a:rPr lang="en-US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名词第四格）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С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</a:t>
                      </a:r>
                      <a:r>
                        <a:rPr lang="en-US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名词第二格）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0457"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на почте</a:t>
                      </a:r>
                      <a:r>
                        <a:rPr lang="zh-CN" altLang="en-US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（在邮局）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на</a:t>
                      </a:r>
                      <a:r>
                        <a:rPr lang="ru-RU" altLang="zh-CN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почту</a:t>
                      </a:r>
                      <a:r>
                        <a:rPr lang="zh-CN" altLang="en-US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（去邮局）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4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с</a:t>
                      </a:r>
                      <a:r>
                        <a:rPr lang="ru-RU" altLang="zh-CN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почты</a:t>
                      </a:r>
                      <a:r>
                        <a:rPr lang="zh-CN" altLang="en-US" sz="2400" b="1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（从邮局来）</a:t>
                      </a:r>
                      <a:endParaRPr lang="zh-CN" altLang="en-US" sz="24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4" descr="http://www.jw3cd.cn/720/timg01/uploaded/i1/T1q3jwFgNfXXXXXXXX_!!0-item_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3637"/>
            <a:ext cx="1247887" cy="1247887"/>
          </a:xfrm>
          <a:prstGeom prst="rect">
            <a:avLst/>
          </a:prstGeom>
          <a:noFill/>
        </p:spPr>
      </p:pic>
      <p:pic>
        <p:nvPicPr>
          <p:cNvPr id="6" name="内容占位符 19" descr="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49890" y="225911"/>
            <a:ext cx="2037715" cy="137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229</Words>
  <Application>Microsoft Macintosh PowerPoint</Application>
  <PresentationFormat>寬螢幕</PresentationFormat>
  <Paragraphs>36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7" baseType="lpstr">
      <vt:lpstr>Calibri</vt:lpstr>
      <vt:lpstr>Calibri Light</vt:lpstr>
      <vt:lpstr>DengXian</vt:lpstr>
      <vt:lpstr>DengXian Light</vt:lpstr>
      <vt:lpstr>Dotum</vt:lpstr>
      <vt:lpstr>Symbol</vt:lpstr>
      <vt:lpstr>Times New Roman</vt:lpstr>
      <vt:lpstr>Wingdings</vt:lpstr>
      <vt:lpstr>黑体</vt:lpstr>
      <vt:lpstr>新細明體</vt:lpstr>
      <vt:lpstr>Arial</vt:lpstr>
      <vt:lpstr>Office 佈景主題</vt:lpstr>
      <vt:lpstr>PowerPoint 簡報</vt:lpstr>
      <vt:lpstr>名词第二格的用法</vt:lpstr>
      <vt:lpstr>名词第二格的用法</vt:lpstr>
      <vt:lpstr>名词第二格的用法</vt:lpstr>
      <vt:lpstr>某些表示地点的前置词之间的对应关系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使用者</dc:creator>
  <cp:lastModifiedBy>Microsoft Office 使用者</cp:lastModifiedBy>
  <cp:revision>3</cp:revision>
  <dcterms:created xsi:type="dcterms:W3CDTF">2020-02-10T19:09:54Z</dcterms:created>
  <dcterms:modified xsi:type="dcterms:W3CDTF">2020-02-10T19:17:48Z</dcterms:modified>
</cp:coreProperties>
</file>