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2018/3/21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关系代数练习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zh-CN" dirty="0" smtClean="0"/>
              <a:t>设图书管理数据库有三个关系：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zh-CN" dirty="0" smtClean="0"/>
              <a:t>图书关系</a:t>
            </a:r>
            <a:r>
              <a:rPr lang="en-US" altLang="zh-CN" dirty="0" smtClean="0"/>
              <a:t> Book(</a:t>
            </a:r>
            <a:r>
              <a:rPr lang="en-US" altLang="zh-CN" dirty="0" err="1" smtClean="0"/>
              <a:t>BNo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BName</a:t>
            </a:r>
            <a:r>
              <a:rPr lang="zh-CN" altLang="zh-CN" dirty="0" smtClean="0"/>
              <a:t>，</a:t>
            </a:r>
            <a:r>
              <a:rPr lang="en-US" altLang="zh-CN" dirty="0" smtClean="0"/>
              <a:t>Author</a:t>
            </a:r>
            <a:r>
              <a:rPr lang="zh-CN" altLang="zh-CN" dirty="0" smtClean="0"/>
              <a:t>，</a:t>
            </a:r>
            <a:r>
              <a:rPr lang="en-US" altLang="zh-CN" dirty="0" smtClean="0"/>
              <a:t>Publisher</a:t>
            </a:r>
            <a:r>
              <a:rPr lang="zh-CN" altLang="zh-CN" dirty="0" smtClean="0"/>
              <a:t>，</a:t>
            </a:r>
            <a:r>
              <a:rPr lang="en-US" altLang="zh-CN" dirty="0" smtClean="0"/>
              <a:t>Price)</a:t>
            </a:r>
            <a:r>
              <a:rPr lang="zh-CN" altLang="zh-CN" dirty="0" smtClean="0"/>
              <a:t>存放图书号、书名、作者、出版社、图书价格的信息；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zh-CN" dirty="0" smtClean="0"/>
              <a:t>读者关系</a:t>
            </a:r>
            <a:r>
              <a:rPr lang="en-US" altLang="zh-CN" dirty="0" smtClean="0"/>
              <a:t> Reader(</a:t>
            </a:r>
            <a:r>
              <a:rPr lang="en-US" altLang="zh-CN" dirty="0" err="1" smtClean="0"/>
              <a:t>RNo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RName</a:t>
            </a:r>
            <a:r>
              <a:rPr lang="zh-CN" altLang="zh-CN" dirty="0" smtClean="0"/>
              <a:t>，</a:t>
            </a:r>
            <a:r>
              <a:rPr lang="en-US" altLang="zh-CN" dirty="0" smtClean="0"/>
              <a:t>Dept)</a:t>
            </a:r>
            <a:r>
              <a:rPr lang="zh-CN" altLang="zh-CN" dirty="0" smtClean="0"/>
              <a:t>存放读者号、姓名、所在部门的信息</a:t>
            </a:r>
            <a:r>
              <a:rPr lang="en-US" altLang="zh-CN" dirty="0" smtClean="0"/>
              <a:t>;</a:t>
            </a:r>
            <a:endParaRPr lang="zh-CN" altLang="zh-CN" dirty="0" smtClean="0"/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zh-CN" dirty="0" smtClean="0"/>
              <a:t>借阅关系</a:t>
            </a:r>
            <a:r>
              <a:rPr lang="en-US" altLang="zh-CN" dirty="0" smtClean="0"/>
              <a:t> BR(</a:t>
            </a:r>
            <a:r>
              <a:rPr lang="en-US" altLang="zh-CN" dirty="0" err="1" smtClean="0"/>
              <a:t>BNo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RNo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Btime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Rtime</a:t>
            </a:r>
            <a:r>
              <a:rPr lang="en-US" altLang="zh-CN" dirty="0" smtClean="0"/>
              <a:t>)</a:t>
            </a:r>
            <a:r>
              <a:rPr lang="zh-CN" altLang="zh-CN" dirty="0" smtClean="0"/>
              <a:t>存放图书号、读者号、借出时间、归还时间的信息。</a:t>
            </a:r>
          </a:p>
          <a:p>
            <a:pPr>
              <a:buNone/>
            </a:pPr>
            <a:r>
              <a:rPr lang="zh-CN" altLang="zh-CN" dirty="0" smtClean="0"/>
              <a:t>请使用关系代数表达以下每个查询要求</a:t>
            </a:r>
          </a:p>
          <a:p>
            <a:pPr>
              <a:buNone/>
            </a:pPr>
            <a:r>
              <a:rPr lang="en-US" altLang="zh-CN" dirty="0" smtClean="0"/>
              <a:t>1</a:t>
            </a:r>
            <a:r>
              <a:rPr lang="zh-CN" altLang="zh-CN" dirty="0" smtClean="0"/>
              <a:t>．求“中原工学院出版社”出版的书的记录。</a:t>
            </a:r>
            <a:r>
              <a:rPr lang="en-US" altLang="zh-CN" dirty="0" smtClean="0"/>
              <a:t> </a:t>
            </a:r>
            <a:endParaRPr lang="zh-CN" altLang="zh-CN" dirty="0" smtClean="0"/>
          </a:p>
          <a:p>
            <a:pPr>
              <a:buNone/>
            </a:pPr>
            <a:r>
              <a:rPr lang="en-US" altLang="zh-CN" dirty="0" smtClean="0"/>
              <a:t>2</a:t>
            </a:r>
            <a:r>
              <a:rPr lang="zh-CN" altLang="zh-CN" dirty="0" smtClean="0"/>
              <a:t>．求所有读者姓名和所在部门。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3</a:t>
            </a:r>
            <a:r>
              <a:rPr lang="zh-CN" altLang="zh-CN" dirty="0" smtClean="0"/>
              <a:t>．求“中原工学院出版社”出版的“数据库”书的读者姓名。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640"/>
            <a:ext cx="8686800" cy="66693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CN" altLang="zh-CN" dirty="0" smtClean="0"/>
              <a:t>某学校人事管理系统的数据库相关表描述如下：</a:t>
            </a:r>
          </a:p>
          <a:p>
            <a:pPr>
              <a:buNone/>
            </a:pPr>
            <a:r>
              <a:rPr lang="zh-CN" altLang="zh-CN" dirty="0" smtClean="0"/>
              <a:t>院系表：</a:t>
            </a:r>
            <a:r>
              <a:rPr lang="en-US" altLang="zh-CN" dirty="0" smtClean="0"/>
              <a:t>Depart(</a:t>
            </a:r>
            <a:r>
              <a:rPr lang="en-US" altLang="zh-CN" dirty="0" err="1" smtClean="0"/>
              <a:t>DepId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DepName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DepLocation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DepPhone</a:t>
            </a:r>
            <a:r>
              <a:rPr lang="en-US" altLang="zh-CN" dirty="0" smtClean="0"/>
              <a:t>) </a:t>
            </a:r>
            <a:endParaRPr lang="zh-CN" altLang="zh-CN" dirty="0" smtClean="0"/>
          </a:p>
          <a:p>
            <a:pPr>
              <a:buNone/>
            </a:pPr>
            <a:r>
              <a:rPr lang="zh-CN" altLang="zh-CN" dirty="0" smtClean="0"/>
              <a:t>其中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DepId</a:t>
            </a:r>
            <a:r>
              <a:rPr lang="zh-CN" altLang="zh-CN" dirty="0" smtClean="0"/>
              <a:t>：院系编号，</a:t>
            </a:r>
            <a:r>
              <a:rPr lang="en-US" altLang="zh-CN" dirty="0" err="1" smtClean="0"/>
              <a:t>DepName</a:t>
            </a:r>
            <a:r>
              <a:rPr lang="zh-CN" altLang="zh-CN" dirty="0" smtClean="0"/>
              <a:t>：院系名称，</a:t>
            </a:r>
            <a:r>
              <a:rPr lang="en-US" altLang="zh-CN" dirty="0" err="1" smtClean="0"/>
              <a:t>DepLocation</a:t>
            </a:r>
            <a:r>
              <a:rPr lang="zh-CN" altLang="zh-CN" dirty="0" smtClean="0"/>
              <a:t>：院系办公地点，</a:t>
            </a:r>
            <a:r>
              <a:rPr lang="en-US" altLang="zh-CN" dirty="0" err="1" smtClean="0"/>
              <a:t>DepPhone</a:t>
            </a:r>
            <a:r>
              <a:rPr lang="zh-CN" altLang="zh-CN" dirty="0" smtClean="0"/>
              <a:t>：院系办公电话；</a:t>
            </a:r>
          </a:p>
          <a:p>
            <a:pPr>
              <a:buNone/>
            </a:pPr>
            <a:r>
              <a:rPr lang="zh-CN" altLang="zh-CN" dirty="0" smtClean="0"/>
              <a:t>教师表：</a:t>
            </a:r>
            <a:r>
              <a:rPr lang="en-US" altLang="zh-CN" dirty="0" smtClean="0"/>
              <a:t>Teachers(</a:t>
            </a:r>
            <a:r>
              <a:rPr lang="en-US" altLang="zh-CN" dirty="0" err="1" smtClean="0"/>
              <a:t>TeacherId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TeacherName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TeacherSex,TeacherTitle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DepId</a:t>
            </a:r>
            <a:r>
              <a:rPr lang="en-US" altLang="zh-CN" dirty="0" smtClean="0"/>
              <a:t>) </a:t>
            </a:r>
            <a:endParaRPr lang="zh-CN" altLang="zh-CN" dirty="0" smtClean="0"/>
          </a:p>
          <a:p>
            <a:pPr>
              <a:buNone/>
            </a:pPr>
            <a:r>
              <a:rPr lang="zh-CN" altLang="zh-CN" dirty="0" smtClean="0"/>
              <a:t>其中</a:t>
            </a:r>
            <a:r>
              <a:rPr lang="en-US" altLang="zh-CN" dirty="0" err="1" smtClean="0"/>
              <a:t>TeacherId</a:t>
            </a:r>
            <a:r>
              <a:rPr lang="zh-CN" altLang="zh-CN" dirty="0" smtClean="0"/>
              <a:t>：教师编号，</a:t>
            </a:r>
            <a:r>
              <a:rPr lang="en-US" altLang="zh-CN" dirty="0" err="1" smtClean="0"/>
              <a:t>TeacherName</a:t>
            </a:r>
            <a:r>
              <a:rPr lang="zh-CN" altLang="zh-CN" dirty="0" smtClean="0"/>
              <a:t>：教师姓名，</a:t>
            </a:r>
            <a:r>
              <a:rPr lang="en-US" altLang="zh-CN" dirty="0" err="1" smtClean="0"/>
              <a:t>TeacherSex</a:t>
            </a:r>
            <a:r>
              <a:rPr lang="zh-CN" altLang="zh-CN" dirty="0" smtClean="0"/>
              <a:t>：教师性别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TeacherTitle</a:t>
            </a:r>
            <a:r>
              <a:rPr lang="zh-CN" altLang="zh-CN" dirty="0" smtClean="0"/>
              <a:t>：教师职称</a:t>
            </a:r>
            <a:r>
              <a:rPr lang="en-US" altLang="zh-CN" dirty="0" smtClean="0"/>
              <a:t>,  </a:t>
            </a:r>
            <a:r>
              <a:rPr lang="en-US" altLang="zh-CN" dirty="0" err="1" smtClean="0"/>
              <a:t>DepId</a:t>
            </a:r>
            <a:r>
              <a:rPr lang="zh-CN" altLang="zh-CN" dirty="0" smtClean="0"/>
              <a:t>：所属院系编号；</a:t>
            </a:r>
          </a:p>
          <a:p>
            <a:pPr>
              <a:buNone/>
            </a:pPr>
            <a:r>
              <a:rPr lang="en-US" altLang="zh-CN" dirty="0" smtClean="0"/>
              <a:t>     </a:t>
            </a:r>
            <a:r>
              <a:rPr lang="zh-CN" altLang="zh-CN" dirty="0" smtClean="0"/>
              <a:t>试用 </a:t>
            </a:r>
            <a:r>
              <a:rPr lang="zh-CN" altLang="zh-CN" b="1" i="1" dirty="0" smtClean="0"/>
              <a:t>关系代数</a:t>
            </a:r>
            <a:r>
              <a:rPr lang="en-US" altLang="zh-CN" b="1" i="1" dirty="0" smtClean="0"/>
              <a:t>  </a:t>
            </a:r>
            <a:r>
              <a:rPr lang="zh-CN" altLang="zh-CN" dirty="0" smtClean="0"/>
              <a:t>完成下列问题：</a:t>
            </a:r>
          </a:p>
          <a:p>
            <a:pPr>
              <a:buNone/>
            </a:pPr>
            <a:r>
              <a:rPr lang="en-US" altLang="zh-CN" dirty="0" smtClean="0"/>
              <a:t>1. </a:t>
            </a:r>
            <a:r>
              <a:rPr lang="zh-CN" altLang="zh-CN" dirty="0" smtClean="0"/>
              <a:t>找出所有院系的编号和名称。</a:t>
            </a:r>
          </a:p>
          <a:p>
            <a:pPr>
              <a:buNone/>
            </a:pPr>
            <a:r>
              <a:rPr lang="en-US" altLang="zh-CN" dirty="0" smtClean="0"/>
              <a:t>2. </a:t>
            </a:r>
            <a:r>
              <a:rPr lang="zh-CN" altLang="zh-CN" dirty="0" smtClean="0"/>
              <a:t>找出</a:t>
            </a:r>
            <a:r>
              <a:rPr lang="en-US" altLang="zh-CN" dirty="0" smtClean="0"/>
              <a:t>1101</a:t>
            </a:r>
            <a:r>
              <a:rPr lang="zh-CN" altLang="zh-CN" dirty="0" smtClean="0"/>
              <a:t>号院系的所有教师的全部信息。</a:t>
            </a:r>
          </a:p>
          <a:p>
            <a:pPr>
              <a:buNone/>
            </a:pPr>
            <a:r>
              <a:rPr lang="en-US" altLang="zh-CN" dirty="0" smtClean="0"/>
              <a:t>3. </a:t>
            </a:r>
            <a:r>
              <a:rPr lang="zh-CN" altLang="zh-CN" dirty="0" smtClean="0"/>
              <a:t>找出“计算机学院”的教师编号。</a:t>
            </a:r>
            <a:r>
              <a:rPr lang="en-US" altLang="zh-CN" dirty="0" smtClean="0"/>
              <a:t> </a:t>
            </a:r>
            <a:endParaRPr lang="zh-CN" altLang="zh-CN" dirty="0" smtClean="0"/>
          </a:p>
          <a:p>
            <a:pPr>
              <a:buNone/>
            </a:pPr>
            <a:r>
              <a:rPr lang="en-US" altLang="zh-CN" dirty="0" smtClean="0"/>
              <a:t>4. </a:t>
            </a:r>
            <a:r>
              <a:rPr lang="zh-CN" altLang="zh-CN" dirty="0" smtClean="0"/>
              <a:t>找出不是“计算机学院”的教师的姓名。</a:t>
            </a:r>
            <a:r>
              <a:rPr lang="en-US" altLang="zh-CN" dirty="0" smtClean="0"/>
              <a:t> </a:t>
            </a:r>
            <a:endParaRPr lang="zh-CN" altLang="zh-CN" dirty="0" smtClean="0"/>
          </a:p>
          <a:p>
            <a:pPr>
              <a:buNone/>
            </a:pPr>
            <a:r>
              <a:rPr lang="en-US" altLang="zh-CN" dirty="0" smtClean="0"/>
              <a:t>5. </a:t>
            </a:r>
            <a:r>
              <a:rPr lang="zh-CN" altLang="zh-CN" dirty="0" smtClean="0"/>
              <a:t>找出“计算机学院”的“男”老师的职称。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全屏显示(4:3)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关系代数练习 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关系代数练习 </dc:title>
  <dc:creator>zbb</dc:creator>
  <cp:lastModifiedBy>zbb</cp:lastModifiedBy>
  <cp:revision>2</cp:revision>
  <dcterms:created xsi:type="dcterms:W3CDTF">2016-03-17T07:35:24Z</dcterms:created>
  <dcterms:modified xsi:type="dcterms:W3CDTF">2018-03-21T01:34:56Z</dcterms:modified>
</cp:coreProperties>
</file>